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53" d="100"/>
          <a:sy n="53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8F32E-7FAD-4499-9881-915FEBA36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5740E-7F36-419F-930F-F6D1904CD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2450B-6C47-4FAD-81C6-E2DB0FB7A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022A-F189-4EBA-B1EA-9367EA4C4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38B5F-53FC-4C39-B495-9405B727B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0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F6D97-4D32-4361-93D1-F2069436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83591C-7F1A-453B-9787-8A999FB325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D0207-A15D-4B16-9B6B-545C2DF3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560FC-2AAE-4671-9AE1-BFA823F2A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532F7-5FF1-4A79-B2AB-3BE34B9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58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54302D-8B09-4991-AC8A-77CFC96C05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7C29AF-2916-46B2-B508-87E25444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69D77-4606-4E7B-89F1-DED322DFF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0A958-CA68-4406-AEF7-FAD1EA77A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0DF040-CDB9-4B47-9136-3CA07850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5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2EBE-70FA-4564-902E-1E0BF39FC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C6BDA-45E2-496B-B854-02CBB5A86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C3E74D-CAF5-40D9-BEAA-D3AF78962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36F82-889C-4AF1-BB7D-3616B9D12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08983-ECE5-460F-8A64-0D6D4DD0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92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ACE71-DFE8-488E-980B-5125029BB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C2BD70-4647-48C5-B7D3-5F995518E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3A9B0-C359-4B14-9B22-467F893B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5D5CB-6F6E-4E97-8C63-B91EE665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13F5E-9F53-47B7-B98A-080EAC529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225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F5C5-0CAA-4F28-A3AF-AEAFA580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6F3A-C756-4569-9152-93CCF19C3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78A7D-38C1-49EF-99BF-A4F03EE5D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7DF3-54A5-4D24-AF80-DF56FCAD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05D557-4ED2-415E-B80D-BB09AFDB4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3FE03-7AB5-4E3E-9011-FF4B6559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2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BC046-5A6C-49B8-9450-BEE7AAC72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509B-B743-4A1D-B384-82BF42A1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0A7E06-5304-40C4-8F85-36BF2B03F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DA488-AE92-46F2-8181-355717B4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9AFA5-D5F7-4E67-9050-CE7A6E604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AB721-2985-46D0-A99A-41EAE05E5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149FA7-8C87-450F-A6AD-5E76BD742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FC38F6-DA04-4769-A30F-7B99FCFE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8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82FE1-6571-4A4A-A0E0-C388356B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9696E-F5C9-434F-A4BB-D9832A8AB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DDDBF-E3DA-4CB5-A232-18D193AF7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15B88A-7563-4F4A-A259-9369BB36E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42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76CE93-30AC-4D67-AFF5-9D3B20E00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ADFAA-2CBE-4435-A842-42E0CDB16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905EB-8814-428F-9297-6486080F4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513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9750A-C060-4BE8-A48E-BFE60205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909D1-D420-4023-A4D5-8DE255876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7FE72-27B6-4014-9C10-6E825B072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D25B85-CB94-4612-81F5-171EB039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9CBE8E-0D86-4541-A73E-4FC28DAB9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0ECC1-B455-4002-85CC-4DA9A483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58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B7D6D-6FF6-4B05-A2EA-38354CA3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382DD5-ABB6-4C9A-98A5-FC6928E560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65B16F-F5DC-449B-8123-65C105744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3A2BC1-7053-4F24-801A-1175C7D57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95E31-1E9A-4F34-B593-FC0D4DA3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B42B8-0EBC-4B13-804B-24811C70F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69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F83D1D-8812-445E-9000-7D044F11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52132-6A1A-42E1-B620-72E29EC0E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6385-DD5F-46A3-97A0-467AA0522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AC5FC-2B21-4B3E-BF86-0A62F880647E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6F35B-1C13-4727-85FC-67EC4798FA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2A4EC-D249-49D5-AE37-0ADB6EB6F9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26C270-805A-476F-A07D-05A2A0F94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689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11C571E-7936-4F21-94E6-9782C5A8A6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524340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0449056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8988126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6391892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293730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8196568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205189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95048587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7958469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1049597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4773121"/>
                    </a:ext>
                  </a:extLst>
                </a:gridCol>
              </a:tblGrid>
              <a:tr h="762000">
                <a:tc>
                  <a:txBody>
                    <a:bodyPr/>
                    <a:lstStyle/>
                    <a:p>
                      <a:pPr lvl="0" algn="ctr">
                        <a:lnSpc>
                          <a:spcPct val="200000"/>
                        </a:lnSpc>
                      </a:pPr>
                      <a:endParaRPr lang="en-US" sz="18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779050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9466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97352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14781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54879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93376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48751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542779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2624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309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37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mgdy</dc:creator>
  <cp:lastModifiedBy>ahmed mgdy</cp:lastModifiedBy>
  <cp:revision>4</cp:revision>
  <dcterms:created xsi:type="dcterms:W3CDTF">2024-10-09T21:06:12Z</dcterms:created>
  <dcterms:modified xsi:type="dcterms:W3CDTF">2024-10-10T15:22:57Z</dcterms:modified>
</cp:coreProperties>
</file>