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audio1.wav" ContentType="audio/x-wav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15"/>
  </p:sldIdLst>
  <p:sldSz cx="9144000" cy="5143500" type="screen16x9"/>
  <p:notesSz cx="6858000" cy="9144000"/>
  <p:embeddedFontLst>
    <p:embeddedFont>
      <p:font typeface="Open Sans SemiBold" panose="020B07060308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93271-567E-42E8-AD0E-A18705166500}">
  <a:tblStyle styleId="{0D093271-567E-42E8-AD0E-A18705166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90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82" y="11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6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2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font" Target="fonts/font5.fntdata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CA3BD-1301-9135-9A9A-A1AD7A72C7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1489-B184-829F-B69D-D048FD63F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593100C-B776-4F90-AAA5-F3D768A0C82B}" type="datetimeFigureOut">
              <a:rPr lang="ar-EG" smtClean="0"/>
              <a:t>25/01/1444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59A2E-4E30-FD9B-CD1C-8EEF3BD0E7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8A705-868D-9DD4-005F-753BC461E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6A8C032-0488-44A5-B14A-C3D193D1B8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91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3d74d5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93d74d5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6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81132">
            <a:off x="6677082" y="2025785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4893471" flipH="1">
            <a:off x="-1447464" y="-1209071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9500" y="538575"/>
            <a:ext cx="4421700" cy="27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39499" y="3311475"/>
            <a:ext cx="5443611" cy="8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F0AEE365-FFD6-A4E9-CCBE-38C57F479546}"/>
              </a:ext>
            </a:extLst>
          </p:cNvPr>
          <p:cNvSpPr/>
          <p:nvPr userDrawn="1"/>
        </p:nvSpPr>
        <p:spPr>
          <a:xfrm rot="772603" flipH="1">
            <a:off x="-5436121" y="1756527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66045-5091-FD06-9C1D-DDF24921D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ar-EG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D9C58-F784-940B-B627-9719E000CB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2000" y="1166868"/>
            <a:ext cx="7200000" cy="3600000"/>
          </a:xfrm>
        </p:spPr>
        <p:txBody>
          <a:bodyPr/>
          <a:lstStyle/>
          <a:p>
            <a:endParaRPr lang="ar-EG"/>
          </a:p>
        </p:txBody>
      </p:sp>
      <p:sp>
        <p:nvSpPr>
          <p:cNvPr id="4" name="Google Shape;9;p2">
            <a:extLst>
              <a:ext uri="{FF2B5EF4-FFF2-40B4-BE49-F238E27FC236}">
                <a16:creationId xmlns:a16="http://schemas.microsoft.com/office/drawing/2014/main" id="{CDF11B32-D4F0-6FC4-118E-4868069048BD}"/>
              </a:ext>
            </a:extLst>
          </p:cNvPr>
          <p:cNvSpPr/>
          <p:nvPr userDrawn="1"/>
        </p:nvSpPr>
        <p:spPr>
          <a:xfrm rot="20457636">
            <a:off x="7186409" y="1766310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CB1B6394-B19E-30EF-E2C9-BC17EBC20CB3}"/>
              </a:ext>
            </a:extLst>
          </p:cNvPr>
          <p:cNvSpPr/>
          <p:nvPr userDrawn="1"/>
        </p:nvSpPr>
        <p:spPr>
          <a:xfrm rot="4893471" flipH="1">
            <a:off x="-4179078" y="-3778100"/>
            <a:ext cx="7395127" cy="6754631"/>
          </a:xfrm>
          <a:custGeom>
            <a:avLst/>
            <a:gdLst/>
            <a:ahLst/>
            <a:cxnLst/>
            <a:rect l="l" t="t" r="r" b="b"/>
            <a:pathLst>
              <a:path w="100900" h="92161" extrusionOk="0">
                <a:moveTo>
                  <a:pt x="53862" y="1"/>
                </a:moveTo>
                <a:cubicBezTo>
                  <a:pt x="46872" y="1"/>
                  <a:pt x="33581" y="1553"/>
                  <a:pt x="26472" y="12690"/>
                </a:cubicBezTo>
                <a:cubicBezTo>
                  <a:pt x="25288" y="14536"/>
                  <a:pt x="23852" y="18104"/>
                  <a:pt x="22321" y="26691"/>
                </a:cubicBezTo>
                <a:cubicBezTo>
                  <a:pt x="22068" y="28096"/>
                  <a:pt x="21847" y="31174"/>
                  <a:pt x="20095" y="33321"/>
                </a:cubicBezTo>
                <a:cubicBezTo>
                  <a:pt x="18848" y="34821"/>
                  <a:pt x="17838" y="35247"/>
                  <a:pt x="17001" y="35705"/>
                </a:cubicBezTo>
                <a:cubicBezTo>
                  <a:pt x="13939" y="37409"/>
                  <a:pt x="8856" y="36936"/>
                  <a:pt x="3915" y="42934"/>
                </a:cubicBezTo>
                <a:cubicBezTo>
                  <a:pt x="0" y="47733"/>
                  <a:pt x="142" y="55278"/>
                  <a:pt x="1373" y="61040"/>
                </a:cubicBezTo>
                <a:cubicBezTo>
                  <a:pt x="2636" y="66865"/>
                  <a:pt x="5336" y="78577"/>
                  <a:pt x="15628" y="84749"/>
                </a:cubicBezTo>
                <a:cubicBezTo>
                  <a:pt x="23762" y="89641"/>
                  <a:pt x="35526" y="92161"/>
                  <a:pt x="47522" y="92161"/>
                </a:cubicBezTo>
                <a:cubicBezTo>
                  <a:pt x="66767" y="92161"/>
                  <a:pt x="86609" y="85674"/>
                  <a:pt x="93007" y="72090"/>
                </a:cubicBezTo>
                <a:cubicBezTo>
                  <a:pt x="100900" y="55341"/>
                  <a:pt x="100758" y="35389"/>
                  <a:pt x="91539" y="20693"/>
                </a:cubicBezTo>
                <a:cubicBezTo>
                  <a:pt x="83773" y="8270"/>
                  <a:pt x="71792" y="1561"/>
                  <a:pt x="58122" y="203"/>
                </a:cubicBezTo>
                <a:cubicBezTo>
                  <a:pt x="57500" y="141"/>
                  <a:pt x="55967" y="1"/>
                  <a:pt x="53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968AD-974B-7D53-96EB-9A0A41109BFE}"/>
              </a:ext>
            </a:extLst>
          </p:cNvPr>
          <p:cNvSpPr txBox="1"/>
          <p:nvPr userDrawn="1"/>
        </p:nvSpPr>
        <p:spPr>
          <a:xfrm>
            <a:off x="1758461" y="197447"/>
            <a:ext cx="533165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Homework</a:t>
            </a:r>
            <a:endParaRPr lang="ar-EG" sz="3600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B5D88B-D321-A6A0-28DB-118385D72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9317" y="1589430"/>
            <a:ext cx="8047404" cy="278562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ar-E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861A4-A2D3-A513-3F78-121316F1348C}"/>
              </a:ext>
            </a:extLst>
          </p:cNvPr>
          <p:cNvSpPr txBox="1"/>
          <p:nvPr userDrawn="1"/>
        </p:nvSpPr>
        <p:spPr>
          <a:xfrm>
            <a:off x="2720623" y="4605866"/>
            <a:ext cx="3702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/>
              <a:t>made by A.S.A</a:t>
            </a:r>
            <a:endParaRPr lang="ar-EG" sz="1800" b="1" dirty="0"/>
          </a:p>
        </p:txBody>
      </p:sp>
      <p:sp>
        <p:nvSpPr>
          <p:cNvPr id="5" name="Google Shape;9;p2">
            <a:extLst>
              <a:ext uri="{FF2B5EF4-FFF2-40B4-BE49-F238E27FC236}">
                <a16:creationId xmlns:a16="http://schemas.microsoft.com/office/drawing/2014/main" id="{12224BD5-E66D-01D1-A5B1-FCE0A9024DF3}"/>
              </a:ext>
            </a:extLst>
          </p:cNvPr>
          <p:cNvSpPr/>
          <p:nvPr userDrawn="1"/>
        </p:nvSpPr>
        <p:spPr>
          <a:xfrm rot="181132">
            <a:off x="6282372" y="2130646"/>
            <a:ext cx="6852326" cy="6544997"/>
          </a:xfrm>
          <a:custGeom>
            <a:avLst/>
            <a:gdLst/>
            <a:ahLst/>
            <a:cxnLst/>
            <a:rect l="l" t="t" r="r" b="b"/>
            <a:pathLst>
              <a:path w="93734" h="89530" extrusionOk="0">
                <a:moveTo>
                  <a:pt x="45839" y="0"/>
                </a:moveTo>
                <a:cubicBezTo>
                  <a:pt x="44022" y="0"/>
                  <a:pt x="42332" y="171"/>
                  <a:pt x="40821" y="511"/>
                </a:cubicBezTo>
                <a:cubicBezTo>
                  <a:pt x="38927" y="937"/>
                  <a:pt x="30971" y="3463"/>
                  <a:pt x="27657" y="11435"/>
                </a:cubicBezTo>
                <a:cubicBezTo>
                  <a:pt x="26646" y="13818"/>
                  <a:pt x="26757" y="19959"/>
                  <a:pt x="24105" y="24710"/>
                </a:cubicBezTo>
                <a:cubicBezTo>
                  <a:pt x="20332" y="31498"/>
                  <a:pt x="9061" y="34986"/>
                  <a:pt x="4847" y="43810"/>
                </a:cubicBezTo>
                <a:cubicBezTo>
                  <a:pt x="1" y="53976"/>
                  <a:pt x="1563" y="71656"/>
                  <a:pt x="10672" y="77449"/>
                </a:cubicBezTo>
                <a:cubicBezTo>
                  <a:pt x="13529" y="79268"/>
                  <a:pt x="16720" y="80881"/>
                  <a:pt x="20904" y="80881"/>
                </a:cubicBezTo>
                <a:cubicBezTo>
                  <a:pt x="21620" y="80881"/>
                  <a:pt x="22365" y="80834"/>
                  <a:pt x="23142" y="80732"/>
                </a:cubicBezTo>
                <a:cubicBezTo>
                  <a:pt x="24588" y="80543"/>
                  <a:pt x="27369" y="80400"/>
                  <a:pt x="30301" y="80400"/>
                </a:cubicBezTo>
                <a:cubicBezTo>
                  <a:pt x="34217" y="80400"/>
                  <a:pt x="38405" y="80655"/>
                  <a:pt x="40048" y="81395"/>
                </a:cubicBezTo>
                <a:cubicBezTo>
                  <a:pt x="46583" y="84315"/>
                  <a:pt x="51555" y="87220"/>
                  <a:pt x="58138" y="88467"/>
                </a:cubicBezTo>
                <a:cubicBezTo>
                  <a:pt x="61366" y="89084"/>
                  <a:pt x="64241" y="89529"/>
                  <a:pt x="67038" y="89529"/>
                </a:cubicBezTo>
                <a:cubicBezTo>
                  <a:pt x="72472" y="89529"/>
                  <a:pt x="77610" y="87846"/>
                  <a:pt x="84468" y="82468"/>
                </a:cubicBezTo>
                <a:cubicBezTo>
                  <a:pt x="90545" y="77701"/>
                  <a:pt x="93734" y="67709"/>
                  <a:pt x="92708" y="60211"/>
                </a:cubicBezTo>
                <a:cubicBezTo>
                  <a:pt x="92424" y="58143"/>
                  <a:pt x="91319" y="54513"/>
                  <a:pt x="88556" y="44268"/>
                </a:cubicBezTo>
                <a:cubicBezTo>
                  <a:pt x="87404" y="39990"/>
                  <a:pt x="87278" y="36644"/>
                  <a:pt x="86899" y="34307"/>
                </a:cubicBezTo>
                <a:cubicBezTo>
                  <a:pt x="83095" y="10996"/>
                  <a:pt x="60400" y="0"/>
                  <a:pt x="45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4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1" name="click.wav"/>
          </p:stSnd>
        </p:sndAc>
      </p:transition>
    </mc:Choice>
    <mc:Fallback xmlns="">
      <p:transition spd="med">
        <p:fade/>
        <p:sndAc>
          <p:stSnd>
            <p:snd r:embed="rId6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audio" Target="../media/audio1.wav"/><Relationship Id="rId6" Type="http://schemas.openxmlformats.org/officeDocument/2006/relationships/image" Target="../media/image1.png"/><Relationship Id="rId7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None/>
              <a:defRPr sz="2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●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○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SemiBold"/>
              <a:buChar char="■"/>
              <a:defRPr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7B970-3C9B-B854-731D-04D44E6D8E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58667" y="-1692"/>
            <a:ext cx="1185333" cy="1168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5" name="click.wav"/>
          </p:stSnd>
        </p:sndAc>
      </p:transition>
    </mc:Choice>
    <mc:Fallback xmlns="">
      <p:transition spd="med">
        <p:fade/>
        <p:sndAc>
          <p:stSnd>
            <p:snd r:embed="rId7" name="click.wav"/>
          </p:stSnd>
        </p:sndAc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pos="5420">
          <p15:clr>
            <a:srgbClr val="EA4335"/>
          </p15:clr>
        </p15:guide>
        <p15:guide id="3" orient="horz" pos="339">
          <p15:clr>
            <a:srgbClr val="EA4335"/>
          </p15:clr>
        </p15:guide>
        <p15:guide id="4" orient="horz" pos="2901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1.wav"/><Relationship Id="rId4" Type="http://schemas.openxmlformats.org/officeDocument/2006/relationships/image" Target="../media/image2.png"/><Relationship Id="rId5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6"/>
          <p:cNvGrpSpPr/>
          <p:nvPr/>
        </p:nvGrpSpPr>
        <p:grpSpPr>
          <a:xfrm>
            <a:off x="279461" y="4474455"/>
            <a:ext cx="520092" cy="669040"/>
            <a:chOff x="4938450" y="2419450"/>
            <a:chExt cx="243900" cy="313750"/>
          </a:xfrm>
        </p:grpSpPr>
        <p:sp>
          <p:nvSpPr>
            <p:cNvPr id="210" name="Google Shape;210;p36"/>
            <p:cNvSpPr/>
            <p:nvPr/>
          </p:nvSpPr>
          <p:spPr>
            <a:xfrm>
              <a:off x="4988550" y="2432675"/>
              <a:ext cx="189850" cy="242075"/>
            </a:xfrm>
            <a:custGeom>
              <a:avLst/>
              <a:gdLst/>
              <a:ahLst/>
              <a:cxnLst/>
              <a:rect l="l" t="t" r="r" b="b"/>
              <a:pathLst>
                <a:path w="7594" h="9683" extrusionOk="0">
                  <a:moveTo>
                    <a:pt x="6788" y="0"/>
                  </a:moveTo>
                  <a:cubicBezTo>
                    <a:pt x="6773" y="47"/>
                    <a:pt x="6725" y="47"/>
                    <a:pt x="6694" y="79"/>
                  </a:cubicBezTo>
                  <a:cubicBezTo>
                    <a:pt x="6710" y="95"/>
                    <a:pt x="6741" y="142"/>
                    <a:pt x="6757" y="142"/>
                  </a:cubicBezTo>
                  <a:lnTo>
                    <a:pt x="6962" y="284"/>
                  </a:lnTo>
                  <a:cubicBezTo>
                    <a:pt x="7388" y="568"/>
                    <a:pt x="7483" y="1216"/>
                    <a:pt x="7136" y="1721"/>
                  </a:cubicBezTo>
                  <a:lnTo>
                    <a:pt x="2226" y="9029"/>
                  </a:lnTo>
                  <a:cubicBezTo>
                    <a:pt x="1989" y="9374"/>
                    <a:pt x="1619" y="9572"/>
                    <a:pt x="1273" y="9572"/>
                  </a:cubicBezTo>
                  <a:cubicBezTo>
                    <a:pt x="1112" y="9572"/>
                    <a:pt x="957" y="9530"/>
                    <a:pt x="822" y="9440"/>
                  </a:cubicBezTo>
                  <a:lnTo>
                    <a:pt x="616" y="9298"/>
                  </a:lnTo>
                  <a:cubicBezTo>
                    <a:pt x="190" y="9014"/>
                    <a:pt x="127" y="8366"/>
                    <a:pt x="474" y="7845"/>
                  </a:cubicBezTo>
                  <a:lnTo>
                    <a:pt x="2526" y="4799"/>
                  </a:lnTo>
                  <a:cubicBezTo>
                    <a:pt x="2561" y="4742"/>
                    <a:pt x="2529" y="4701"/>
                    <a:pt x="2490" y="4701"/>
                  </a:cubicBezTo>
                  <a:cubicBezTo>
                    <a:pt x="2476" y="4701"/>
                    <a:pt x="2461" y="4707"/>
                    <a:pt x="2447" y="4720"/>
                  </a:cubicBezTo>
                  <a:lnTo>
                    <a:pt x="380" y="7782"/>
                  </a:lnTo>
                  <a:cubicBezTo>
                    <a:pt x="1" y="8351"/>
                    <a:pt x="80" y="9077"/>
                    <a:pt x="537" y="9392"/>
                  </a:cubicBezTo>
                  <a:lnTo>
                    <a:pt x="743" y="9534"/>
                  </a:lnTo>
                  <a:cubicBezTo>
                    <a:pt x="893" y="9635"/>
                    <a:pt x="1067" y="9683"/>
                    <a:pt x="1245" y="9683"/>
                  </a:cubicBezTo>
                  <a:cubicBezTo>
                    <a:pt x="1626" y="9683"/>
                    <a:pt x="2031" y="9464"/>
                    <a:pt x="2290" y="9077"/>
                  </a:cubicBezTo>
                  <a:lnTo>
                    <a:pt x="7199" y="1784"/>
                  </a:lnTo>
                  <a:cubicBezTo>
                    <a:pt x="7593" y="1216"/>
                    <a:pt x="7515" y="489"/>
                    <a:pt x="7041" y="174"/>
                  </a:cubicBezTo>
                  <a:lnTo>
                    <a:pt x="6852" y="32"/>
                  </a:lnTo>
                  <a:cubicBezTo>
                    <a:pt x="6820" y="32"/>
                    <a:pt x="6804" y="16"/>
                    <a:pt x="6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4986575" y="2431075"/>
              <a:ext cx="194200" cy="245425"/>
            </a:xfrm>
            <a:custGeom>
              <a:avLst/>
              <a:gdLst/>
              <a:ahLst/>
              <a:cxnLst/>
              <a:rect l="l" t="t" r="r" b="b"/>
              <a:pathLst>
                <a:path w="7768" h="9817" extrusionOk="0">
                  <a:moveTo>
                    <a:pt x="7138" y="303"/>
                  </a:moveTo>
                  <a:lnTo>
                    <a:pt x="7138" y="303"/>
                  </a:lnTo>
                  <a:cubicBezTo>
                    <a:pt x="7200" y="365"/>
                    <a:pt x="7263" y="428"/>
                    <a:pt x="7325" y="506"/>
                  </a:cubicBezTo>
                  <a:lnTo>
                    <a:pt x="7309" y="506"/>
                  </a:lnTo>
                  <a:cubicBezTo>
                    <a:pt x="7263" y="428"/>
                    <a:pt x="7200" y="365"/>
                    <a:pt x="7138" y="303"/>
                  </a:cubicBezTo>
                  <a:close/>
                  <a:moveTo>
                    <a:pt x="6867" y="1"/>
                  </a:moveTo>
                  <a:cubicBezTo>
                    <a:pt x="6836" y="17"/>
                    <a:pt x="6820" y="17"/>
                    <a:pt x="6820" y="48"/>
                  </a:cubicBezTo>
                  <a:cubicBezTo>
                    <a:pt x="6804" y="48"/>
                    <a:pt x="6804" y="48"/>
                    <a:pt x="6789" y="64"/>
                  </a:cubicBezTo>
                  <a:cubicBezTo>
                    <a:pt x="6773" y="64"/>
                    <a:pt x="6757" y="80"/>
                    <a:pt x="6741" y="80"/>
                  </a:cubicBezTo>
                  <a:cubicBezTo>
                    <a:pt x="6741" y="96"/>
                    <a:pt x="6725" y="96"/>
                    <a:pt x="6725" y="111"/>
                  </a:cubicBezTo>
                  <a:cubicBezTo>
                    <a:pt x="6694" y="143"/>
                    <a:pt x="6710" y="190"/>
                    <a:pt x="6741" y="206"/>
                  </a:cubicBezTo>
                  <a:lnTo>
                    <a:pt x="6757" y="222"/>
                  </a:lnTo>
                  <a:cubicBezTo>
                    <a:pt x="6773" y="238"/>
                    <a:pt x="6789" y="254"/>
                    <a:pt x="6804" y="269"/>
                  </a:cubicBezTo>
                  <a:lnTo>
                    <a:pt x="6994" y="396"/>
                  </a:lnTo>
                  <a:cubicBezTo>
                    <a:pt x="7404" y="664"/>
                    <a:pt x="7467" y="1280"/>
                    <a:pt x="7152" y="1753"/>
                  </a:cubicBezTo>
                  <a:lnTo>
                    <a:pt x="2242" y="9046"/>
                  </a:lnTo>
                  <a:cubicBezTo>
                    <a:pt x="2027" y="9380"/>
                    <a:pt x="1680" y="9567"/>
                    <a:pt x="1355" y="9567"/>
                  </a:cubicBezTo>
                  <a:cubicBezTo>
                    <a:pt x="1204" y="9567"/>
                    <a:pt x="1058" y="9526"/>
                    <a:pt x="932" y="9441"/>
                  </a:cubicBezTo>
                  <a:lnTo>
                    <a:pt x="743" y="9299"/>
                  </a:lnTo>
                  <a:cubicBezTo>
                    <a:pt x="348" y="9030"/>
                    <a:pt x="285" y="8430"/>
                    <a:pt x="616" y="7957"/>
                  </a:cubicBezTo>
                  <a:lnTo>
                    <a:pt x="2669" y="4894"/>
                  </a:lnTo>
                  <a:cubicBezTo>
                    <a:pt x="2684" y="4863"/>
                    <a:pt x="2700" y="4831"/>
                    <a:pt x="2684" y="4800"/>
                  </a:cubicBezTo>
                  <a:cubicBezTo>
                    <a:pt x="2684" y="4752"/>
                    <a:pt x="2669" y="4737"/>
                    <a:pt x="2637" y="4721"/>
                  </a:cubicBezTo>
                  <a:cubicBezTo>
                    <a:pt x="2618" y="4702"/>
                    <a:pt x="2595" y="4693"/>
                    <a:pt x="2571" y="4693"/>
                  </a:cubicBezTo>
                  <a:cubicBezTo>
                    <a:pt x="2535" y="4693"/>
                    <a:pt x="2498" y="4714"/>
                    <a:pt x="2479" y="4752"/>
                  </a:cubicBezTo>
                  <a:lnTo>
                    <a:pt x="411" y="7815"/>
                  </a:lnTo>
                  <a:cubicBezTo>
                    <a:pt x="1" y="8415"/>
                    <a:pt x="96" y="9188"/>
                    <a:pt x="585" y="9520"/>
                  </a:cubicBezTo>
                  <a:lnTo>
                    <a:pt x="790" y="9662"/>
                  </a:lnTo>
                  <a:cubicBezTo>
                    <a:pt x="950" y="9767"/>
                    <a:pt x="1134" y="9816"/>
                    <a:pt x="1324" y="9816"/>
                  </a:cubicBezTo>
                  <a:cubicBezTo>
                    <a:pt x="1731" y="9816"/>
                    <a:pt x="2162" y="9587"/>
                    <a:pt x="2432" y="9188"/>
                  </a:cubicBezTo>
                  <a:lnTo>
                    <a:pt x="7357" y="1879"/>
                  </a:lnTo>
                  <a:cubicBezTo>
                    <a:pt x="7767" y="1280"/>
                    <a:pt x="7672" y="522"/>
                    <a:pt x="7167" y="175"/>
                  </a:cubicBezTo>
                  <a:lnTo>
                    <a:pt x="6978" y="48"/>
                  </a:lnTo>
                  <a:lnTo>
                    <a:pt x="6931" y="17"/>
                  </a:lnTo>
                  <a:cubicBezTo>
                    <a:pt x="6899" y="1"/>
                    <a:pt x="6883" y="1"/>
                    <a:pt x="6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4986975" y="2428325"/>
              <a:ext cx="193800" cy="248175"/>
            </a:xfrm>
            <a:custGeom>
              <a:avLst/>
              <a:gdLst/>
              <a:ahLst/>
              <a:cxnLst/>
              <a:rect l="l" t="t" r="r" b="b"/>
              <a:pathLst>
                <a:path w="7752" h="9927" extrusionOk="0">
                  <a:moveTo>
                    <a:pt x="6662" y="0"/>
                  </a:moveTo>
                  <a:cubicBezTo>
                    <a:pt x="6630" y="64"/>
                    <a:pt x="6567" y="127"/>
                    <a:pt x="6504" y="158"/>
                  </a:cubicBezTo>
                  <a:lnTo>
                    <a:pt x="6946" y="458"/>
                  </a:lnTo>
                  <a:cubicBezTo>
                    <a:pt x="7357" y="806"/>
                    <a:pt x="7451" y="1405"/>
                    <a:pt x="7136" y="1863"/>
                  </a:cubicBezTo>
                  <a:lnTo>
                    <a:pt x="2226" y="9156"/>
                  </a:lnTo>
                  <a:cubicBezTo>
                    <a:pt x="2011" y="9490"/>
                    <a:pt x="1664" y="9677"/>
                    <a:pt x="1339" y="9677"/>
                  </a:cubicBezTo>
                  <a:cubicBezTo>
                    <a:pt x="1188" y="9677"/>
                    <a:pt x="1042" y="9636"/>
                    <a:pt x="916" y="9551"/>
                  </a:cubicBezTo>
                  <a:lnTo>
                    <a:pt x="727" y="9409"/>
                  </a:lnTo>
                  <a:cubicBezTo>
                    <a:pt x="332" y="9140"/>
                    <a:pt x="269" y="8540"/>
                    <a:pt x="600" y="8067"/>
                  </a:cubicBezTo>
                  <a:lnTo>
                    <a:pt x="2653" y="5004"/>
                  </a:lnTo>
                  <a:cubicBezTo>
                    <a:pt x="2668" y="4973"/>
                    <a:pt x="2684" y="4941"/>
                    <a:pt x="2668" y="4910"/>
                  </a:cubicBezTo>
                  <a:cubicBezTo>
                    <a:pt x="2668" y="4862"/>
                    <a:pt x="2653" y="4847"/>
                    <a:pt x="2621" y="4831"/>
                  </a:cubicBezTo>
                  <a:cubicBezTo>
                    <a:pt x="2601" y="4818"/>
                    <a:pt x="2579" y="4810"/>
                    <a:pt x="2556" y="4810"/>
                  </a:cubicBezTo>
                  <a:cubicBezTo>
                    <a:pt x="2524" y="4810"/>
                    <a:pt x="2491" y="4825"/>
                    <a:pt x="2463" y="4862"/>
                  </a:cubicBezTo>
                  <a:lnTo>
                    <a:pt x="411" y="7925"/>
                  </a:lnTo>
                  <a:cubicBezTo>
                    <a:pt x="1" y="8525"/>
                    <a:pt x="80" y="9282"/>
                    <a:pt x="585" y="9630"/>
                  </a:cubicBezTo>
                  <a:lnTo>
                    <a:pt x="790" y="9772"/>
                  </a:lnTo>
                  <a:cubicBezTo>
                    <a:pt x="950" y="9877"/>
                    <a:pt x="1134" y="9926"/>
                    <a:pt x="1323" y="9926"/>
                  </a:cubicBezTo>
                  <a:cubicBezTo>
                    <a:pt x="1731" y="9926"/>
                    <a:pt x="2162" y="9697"/>
                    <a:pt x="2432" y="9298"/>
                  </a:cubicBezTo>
                  <a:lnTo>
                    <a:pt x="7341" y="1989"/>
                  </a:lnTo>
                  <a:cubicBezTo>
                    <a:pt x="7751" y="1390"/>
                    <a:pt x="7656" y="663"/>
                    <a:pt x="7167" y="332"/>
                  </a:cubicBezTo>
                  <a:lnTo>
                    <a:pt x="6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4984600" y="2426325"/>
              <a:ext cx="197750" cy="251975"/>
            </a:xfrm>
            <a:custGeom>
              <a:avLst/>
              <a:gdLst/>
              <a:ahLst/>
              <a:cxnLst/>
              <a:rect l="l" t="t" r="r" b="b"/>
              <a:pathLst>
                <a:path w="7910" h="10079" extrusionOk="0">
                  <a:moveTo>
                    <a:pt x="6773" y="191"/>
                  </a:moveTo>
                  <a:lnTo>
                    <a:pt x="7199" y="475"/>
                  </a:lnTo>
                  <a:cubicBezTo>
                    <a:pt x="7673" y="791"/>
                    <a:pt x="7751" y="1470"/>
                    <a:pt x="7373" y="2038"/>
                  </a:cubicBezTo>
                  <a:lnTo>
                    <a:pt x="2463" y="9331"/>
                  </a:lnTo>
                  <a:cubicBezTo>
                    <a:pt x="2194" y="9718"/>
                    <a:pt x="1786" y="9937"/>
                    <a:pt x="1408" y="9937"/>
                  </a:cubicBezTo>
                  <a:cubicBezTo>
                    <a:pt x="1232" y="9937"/>
                    <a:pt x="1062" y="9889"/>
                    <a:pt x="916" y="9788"/>
                  </a:cubicBezTo>
                  <a:lnTo>
                    <a:pt x="711" y="9646"/>
                  </a:lnTo>
                  <a:cubicBezTo>
                    <a:pt x="238" y="9331"/>
                    <a:pt x="175" y="8620"/>
                    <a:pt x="553" y="8052"/>
                  </a:cubicBezTo>
                  <a:lnTo>
                    <a:pt x="2621" y="4990"/>
                  </a:lnTo>
                  <a:cubicBezTo>
                    <a:pt x="2628" y="4970"/>
                    <a:pt x="2643" y="4961"/>
                    <a:pt x="2658" y="4961"/>
                  </a:cubicBezTo>
                  <a:cubicBezTo>
                    <a:pt x="2679" y="4961"/>
                    <a:pt x="2700" y="4978"/>
                    <a:pt x="2700" y="5005"/>
                  </a:cubicBezTo>
                  <a:cubicBezTo>
                    <a:pt x="2716" y="5021"/>
                    <a:pt x="2700" y="5037"/>
                    <a:pt x="2684" y="5053"/>
                  </a:cubicBezTo>
                  <a:lnTo>
                    <a:pt x="632" y="8099"/>
                  </a:lnTo>
                  <a:cubicBezTo>
                    <a:pt x="285" y="8620"/>
                    <a:pt x="364" y="9268"/>
                    <a:pt x="790" y="9567"/>
                  </a:cubicBezTo>
                  <a:lnTo>
                    <a:pt x="980" y="9694"/>
                  </a:lnTo>
                  <a:cubicBezTo>
                    <a:pt x="1117" y="9785"/>
                    <a:pt x="1276" y="9830"/>
                    <a:pt x="1440" y="9830"/>
                  </a:cubicBezTo>
                  <a:cubicBezTo>
                    <a:pt x="1784" y="9830"/>
                    <a:pt x="2149" y="9636"/>
                    <a:pt x="2384" y="9283"/>
                  </a:cubicBezTo>
                  <a:lnTo>
                    <a:pt x="7294" y="1991"/>
                  </a:lnTo>
                  <a:cubicBezTo>
                    <a:pt x="7625" y="1485"/>
                    <a:pt x="7530" y="791"/>
                    <a:pt x="7073" y="491"/>
                  </a:cubicBezTo>
                  <a:lnTo>
                    <a:pt x="6725" y="254"/>
                  </a:lnTo>
                  <a:cubicBezTo>
                    <a:pt x="6741" y="238"/>
                    <a:pt x="6757" y="207"/>
                    <a:pt x="6773" y="191"/>
                  </a:cubicBezTo>
                  <a:close/>
                  <a:moveTo>
                    <a:pt x="6735" y="1"/>
                  </a:moveTo>
                  <a:cubicBezTo>
                    <a:pt x="6712" y="1"/>
                    <a:pt x="6688" y="18"/>
                    <a:pt x="6678" y="49"/>
                  </a:cubicBezTo>
                  <a:cubicBezTo>
                    <a:pt x="6647" y="112"/>
                    <a:pt x="6631" y="128"/>
                    <a:pt x="6568" y="175"/>
                  </a:cubicBezTo>
                  <a:cubicBezTo>
                    <a:pt x="6552" y="175"/>
                    <a:pt x="6536" y="207"/>
                    <a:pt x="6520" y="238"/>
                  </a:cubicBezTo>
                  <a:cubicBezTo>
                    <a:pt x="6520" y="254"/>
                    <a:pt x="6536" y="270"/>
                    <a:pt x="6552" y="286"/>
                  </a:cubicBezTo>
                  <a:lnTo>
                    <a:pt x="6994" y="601"/>
                  </a:lnTo>
                  <a:cubicBezTo>
                    <a:pt x="7373" y="854"/>
                    <a:pt x="7452" y="1470"/>
                    <a:pt x="7167" y="1896"/>
                  </a:cubicBezTo>
                  <a:lnTo>
                    <a:pt x="2258" y="9189"/>
                  </a:lnTo>
                  <a:cubicBezTo>
                    <a:pt x="2052" y="9504"/>
                    <a:pt x="1733" y="9677"/>
                    <a:pt x="1436" y="9677"/>
                  </a:cubicBezTo>
                  <a:cubicBezTo>
                    <a:pt x="1302" y="9677"/>
                    <a:pt x="1172" y="9641"/>
                    <a:pt x="1059" y="9567"/>
                  </a:cubicBezTo>
                  <a:lnTo>
                    <a:pt x="853" y="9425"/>
                  </a:lnTo>
                  <a:cubicBezTo>
                    <a:pt x="490" y="9189"/>
                    <a:pt x="443" y="8620"/>
                    <a:pt x="743" y="8178"/>
                  </a:cubicBezTo>
                  <a:lnTo>
                    <a:pt x="2795" y="5132"/>
                  </a:lnTo>
                  <a:cubicBezTo>
                    <a:pt x="2842" y="5084"/>
                    <a:pt x="2842" y="5037"/>
                    <a:pt x="2842" y="4974"/>
                  </a:cubicBezTo>
                  <a:cubicBezTo>
                    <a:pt x="2826" y="4927"/>
                    <a:pt x="2795" y="4879"/>
                    <a:pt x="2763" y="4848"/>
                  </a:cubicBezTo>
                  <a:cubicBezTo>
                    <a:pt x="2729" y="4831"/>
                    <a:pt x="2693" y="4822"/>
                    <a:pt x="2658" y="4822"/>
                  </a:cubicBezTo>
                  <a:cubicBezTo>
                    <a:pt x="2595" y="4822"/>
                    <a:pt x="2535" y="4850"/>
                    <a:pt x="2495" y="4911"/>
                  </a:cubicBezTo>
                  <a:lnTo>
                    <a:pt x="427" y="7973"/>
                  </a:lnTo>
                  <a:cubicBezTo>
                    <a:pt x="1" y="8605"/>
                    <a:pt x="96" y="9410"/>
                    <a:pt x="632" y="9773"/>
                  </a:cubicBezTo>
                  <a:lnTo>
                    <a:pt x="838" y="9915"/>
                  </a:lnTo>
                  <a:cubicBezTo>
                    <a:pt x="1009" y="10026"/>
                    <a:pt x="1207" y="10079"/>
                    <a:pt x="1410" y="10079"/>
                  </a:cubicBezTo>
                  <a:cubicBezTo>
                    <a:pt x="1842" y="10079"/>
                    <a:pt x="2300" y="9839"/>
                    <a:pt x="2590" y="9410"/>
                  </a:cubicBezTo>
                  <a:lnTo>
                    <a:pt x="7483" y="2101"/>
                  </a:lnTo>
                  <a:cubicBezTo>
                    <a:pt x="7909" y="1485"/>
                    <a:pt x="7815" y="696"/>
                    <a:pt x="7278" y="349"/>
                  </a:cubicBezTo>
                  <a:lnTo>
                    <a:pt x="6773" y="17"/>
                  </a:lnTo>
                  <a:cubicBezTo>
                    <a:pt x="6762" y="6"/>
                    <a:pt x="6748" y="1"/>
                    <a:pt x="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4940800" y="2421300"/>
              <a:ext cx="224575" cy="310075"/>
            </a:xfrm>
            <a:custGeom>
              <a:avLst/>
              <a:gdLst/>
              <a:ahLst/>
              <a:cxnLst/>
              <a:rect l="l" t="t" r="r" b="b"/>
              <a:pathLst>
                <a:path w="8983" h="12403" extrusionOk="0">
                  <a:moveTo>
                    <a:pt x="7543" y="1"/>
                  </a:moveTo>
                  <a:cubicBezTo>
                    <a:pt x="7160" y="1"/>
                    <a:pt x="6836" y="166"/>
                    <a:pt x="6615" y="502"/>
                  </a:cubicBezTo>
                  <a:lnTo>
                    <a:pt x="459" y="9642"/>
                  </a:lnTo>
                  <a:cubicBezTo>
                    <a:pt x="1" y="10353"/>
                    <a:pt x="238" y="11347"/>
                    <a:pt x="1027" y="11868"/>
                  </a:cubicBezTo>
                  <a:lnTo>
                    <a:pt x="1358" y="12089"/>
                  </a:lnTo>
                  <a:cubicBezTo>
                    <a:pt x="1673" y="12301"/>
                    <a:pt x="2029" y="12403"/>
                    <a:pt x="2372" y="12403"/>
                  </a:cubicBezTo>
                  <a:cubicBezTo>
                    <a:pt x="2872" y="12403"/>
                    <a:pt x="3344" y="12185"/>
                    <a:pt x="3616" y="11773"/>
                  </a:cubicBezTo>
                  <a:lnTo>
                    <a:pt x="7278" y="6343"/>
                  </a:lnTo>
                  <a:cubicBezTo>
                    <a:pt x="7309" y="6296"/>
                    <a:pt x="7294" y="6217"/>
                    <a:pt x="7246" y="6185"/>
                  </a:cubicBezTo>
                  <a:cubicBezTo>
                    <a:pt x="7225" y="6171"/>
                    <a:pt x="7200" y="6163"/>
                    <a:pt x="7177" y="6163"/>
                  </a:cubicBezTo>
                  <a:cubicBezTo>
                    <a:pt x="7148" y="6163"/>
                    <a:pt x="7121" y="6175"/>
                    <a:pt x="7104" y="6201"/>
                  </a:cubicBezTo>
                  <a:lnTo>
                    <a:pt x="3426" y="11647"/>
                  </a:lnTo>
                  <a:cubicBezTo>
                    <a:pt x="3192" y="12002"/>
                    <a:pt x="2787" y="12191"/>
                    <a:pt x="2354" y="12191"/>
                  </a:cubicBezTo>
                  <a:cubicBezTo>
                    <a:pt x="2056" y="12191"/>
                    <a:pt x="1745" y="12102"/>
                    <a:pt x="1469" y="11915"/>
                  </a:cubicBezTo>
                  <a:lnTo>
                    <a:pt x="1153" y="11694"/>
                  </a:lnTo>
                  <a:cubicBezTo>
                    <a:pt x="474" y="11236"/>
                    <a:pt x="269" y="10368"/>
                    <a:pt x="664" y="9784"/>
                  </a:cubicBezTo>
                  <a:lnTo>
                    <a:pt x="6820" y="629"/>
                  </a:lnTo>
                  <a:cubicBezTo>
                    <a:pt x="6998" y="354"/>
                    <a:pt x="7262" y="216"/>
                    <a:pt x="7581" y="216"/>
                  </a:cubicBezTo>
                  <a:cubicBezTo>
                    <a:pt x="7886" y="216"/>
                    <a:pt x="8241" y="343"/>
                    <a:pt x="8620" y="597"/>
                  </a:cubicBezTo>
                  <a:lnTo>
                    <a:pt x="8856" y="771"/>
                  </a:lnTo>
                  <a:lnTo>
                    <a:pt x="8888" y="771"/>
                  </a:lnTo>
                  <a:cubicBezTo>
                    <a:pt x="8904" y="755"/>
                    <a:pt x="8904" y="755"/>
                    <a:pt x="8919" y="739"/>
                  </a:cubicBezTo>
                  <a:cubicBezTo>
                    <a:pt x="8919" y="708"/>
                    <a:pt x="8951" y="660"/>
                    <a:pt x="8983" y="629"/>
                  </a:cubicBezTo>
                  <a:cubicBezTo>
                    <a:pt x="8983" y="629"/>
                    <a:pt x="8983" y="613"/>
                    <a:pt x="8983" y="597"/>
                  </a:cubicBezTo>
                  <a:cubicBezTo>
                    <a:pt x="8983" y="597"/>
                    <a:pt x="8967" y="581"/>
                    <a:pt x="8967" y="581"/>
                  </a:cubicBezTo>
                  <a:lnTo>
                    <a:pt x="8730" y="424"/>
                  </a:lnTo>
                  <a:cubicBezTo>
                    <a:pt x="8305" y="143"/>
                    <a:pt x="7898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4938450" y="2419450"/>
              <a:ext cx="228500" cy="313750"/>
            </a:xfrm>
            <a:custGeom>
              <a:avLst/>
              <a:gdLst/>
              <a:ahLst/>
              <a:cxnLst/>
              <a:rect l="l" t="t" r="r" b="b"/>
              <a:pathLst>
                <a:path w="9140" h="12550" extrusionOk="0">
                  <a:moveTo>
                    <a:pt x="7635" y="146"/>
                  </a:moveTo>
                  <a:cubicBezTo>
                    <a:pt x="7978" y="146"/>
                    <a:pt x="8370" y="284"/>
                    <a:pt x="8777" y="561"/>
                  </a:cubicBezTo>
                  <a:lnTo>
                    <a:pt x="8982" y="687"/>
                  </a:lnTo>
                  <a:cubicBezTo>
                    <a:pt x="8966" y="703"/>
                    <a:pt x="8966" y="734"/>
                    <a:pt x="8950" y="750"/>
                  </a:cubicBezTo>
                  <a:lnTo>
                    <a:pt x="8745" y="608"/>
                  </a:lnTo>
                  <a:cubicBezTo>
                    <a:pt x="8354" y="347"/>
                    <a:pt x="7985" y="217"/>
                    <a:pt x="7664" y="217"/>
                  </a:cubicBezTo>
                  <a:cubicBezTo>
                    <a:pt x="7324" y="217"/>
                    <a:pt x="7038" y="363"/>
                    <a:pt x="6835" y="655"/>
                  </a:cubicBezTo>
                  <a:lnTo>
                    <a:pt x="679" y="9811"/>
                  </a:lnTo>
                  <a:cubicBezTo>
                    <a:pt x="253" y="10442"/>
                    <a:pt x="489" y="11342"/>
                    <a:pt x="1200" y="11816"/>
                  </a:cubicBezTo>
                  <a:lnTo>
                    <a:pt x="1515" y="12037"/>
                  </a:lnTo>
                  <a:cubicBezTo>
                    <a:pt x="1804" y="12235"/>
                    <a:pt x="2129" y="12330"/>
                    <a:pt x="2441" y="12330"/>
                  </a:cubicBezTo>
                  <a:cubicBezTo>
                    <a:pt x="2899" y="12330"/>
                    <a:pt x="3330" y="12128"/>
                    <a:pt x="3583" y="11752"/>
                  </a:cubicBezTo>
                  <a:lnTo>
                    <a:pt x="7245" y="6307"/>
                  </a:lnTo>
                  <a:cubicBezTo>
                    <a:pt x="7245" y="6307"/>
                    <a:pt x="7261" y="6307"/>
                    <a:pt x="7277" y="6322"/>
                  </a:cubicBezTo>
                  <a:cubicBezTo>
                    <a:pt x="7293" y="6322"/>
                    <a:pt x="7324" y="6354"/>
                    <a:pt x="7293" y="6385"/>
                  </a:cubicBezTo>
                  <a:lnTo>
                    <a:pt x="3646" y="11800"/>
                  </a:lnTo>
                  <a:cubicBezTo>
                    <a:pt x="3377" y="12200"/>
                    <a:pt x="2931" y="12408"/>
                    <a:pt x="2456" y="12408"/>
                  </a:cubicBezTo>
                  <a:cubicBezTo>
                    <a:pt x="2125" y="12408"/>
                    <a:pt x="1779" y="12307"/>
                    <a:pt x="1468" y="12100"/>
                  </a:cubicBezTo>
                  <a:lnTo>
                    <a:pt x="1152" y="11879"/>
                  </a:lnTo>
                  <a:cubicBezTo>
                    <a:pt x="410" y="11374"/>
                    <a:pt x="158" y="10427"/>
                    <a:pt x="600" y="9764"/>
                  </a:cubicBezTo>
                  <a:lnTo>
                    <a:pt x="6756" y="608"/>
                  </a:lnTo>
                  <a:cubicBezTo>
                    <a:pt x="6967" y="300"/>
                    <a:pt x="7273" y="146"/>
                    <a:pt x="7635" y="146"/>
                  </a:cubicBezTo>
                  <a:close/>
                  <a:moveTo>
                    <a:pt x="7649" y="1"/>
                  </a:moveTo>
                  <a:cubicBezTo>
                    <a:pt x="7239" y="1"/>
                    <a:pt x="6887" y="179"/>
                    <a:pt x="6646" y="529"/>
                  </a:cubicBezTo>
                  <a:lnTo>
                    <a:pt x="489" y="9685"/>
                  </a:lnTo>
                  <a:cubicBezTo>
                    <a:pt x="0" y="10427"/>
                    <a:pt x="268" y="11453"/>
                    <a:pt x="1073" y="12005"/>
                  </a:cubicBezTo>
                  <a:lnTo>
                    <a:pt x="1405" y="12226"/>
                  </a:lnTo>
                  <a:cubicBezTo>
                    <a:pt x="1731" y="12443"/>
                    <a:pt x="2098" y="12549"/>
                    <a:pt x="2454" y="12549"/>
                  </a:cubicBezTo>
                  <a:cubicBezTo>
                    <a:pt x="2976" y="12549"/>
                    <a:pt x="3472" y="12320"/>
                    <a:pt x="3773" y="11879"/>
                  </a:cubicBezTo>
                  <a:lnTo>
                    <a:pt x="7419" y="6449"/>
                  </a:lnTo>
                  <a:cubicBezTo>
                    <a:pt x="7466" y="6370"/>
                    <a:pt x="7451" y="6259"/>
                    <a:pt x="7356" y="6196"/>
                  </a:cubicBezTo>
                  <a:cubicBezTo>
                    <a:pt x="7331" y="6177"/>
                    <a:pt x="7299" y="6169"/>
                    <a:pt x="7266" y="6169"/>
                  </a:cubicBezTo>
                  <a:cubicBezTo>
                    <a:pt x="7215" y="6169"/>
                    <a:pt x="7164" y="6189"/>
                    <a:pt x="7135" y="6228"/>
                  </a:cubicBezTo>
                  <a:lnTo>
                    <a:pt x="3457" y="11674"/>
                  </a:lnTo>
                  <a:cubicBezTo>
                    <a:pt x="3233" y="12009"/>
                    <a:pt x="2850" y="12185"/>
                    <a:pt x="2440" y="12185"/>
                  </a:cubicBezTo>
                  <a:cubicBezTo>
                    <a:pt x="2156" y="12185"/>
                    <a:pt x="1859" y="12101"/>
                    <a:pt x="1594" y="11926"/>
                  </a:cubicBezTo>
                  <a:lnTo>
                    <a:pt x="1279" y="11705"/>
                  </a:lnTo>
                  <a:cubicBezTo>
                    <a:pt x="631" y="11279"/>
                    <a:pt x="426" y="10458"/>
                    <a:pt x="805" y="9890"/>
                  </a:cubicBezTo>
                  <a:lnTo>
                    <a:pt x="6961" y="734"/>
                  </a:lnTo>
                  <a:cubicBezTo>
                    <a:pt x="7128" y="488"/>
                    <a:pt x="7372" y="361"/>
                    <a:pt x="7667" y="361"/>
                  </a:cubicBezTo>
                  <a:cubicBezTo>
                    <a:pt x="7957" y="361"/>
                    <a:pt x="8298" y="484"/>
                    <a:pt x="8666" y="734"/>
                  </a:cubicBezTo>
                  <a:lnTo>
                    <a:pt x="8903" y="892"/>
                  </a:lnTo>
                  <a:cubicBezTo>
                    <a:pt x="8934" y="908"/>
                    <a:pt x="8966" y="908"/>
                    <a:pt x="8998" y="908"/>
                  </a:cubicBezTo>
                  <a:cubicBezTo>
                    <a:pt x="9029" y="892"/>
                    <a:pt x="9061" y="876"/>
                    <a:pt x="9061" y="845"/>
                  </a:cubicBezTo>
                  <a:cubicBezTo>
                    <a:pt x="9077" y="813"/>
                    <a:pt x="9092" y="782"/>
                    <a:pt x="9124" y="750"/>
                  </a:cubicBezTo>
                  <a:cubicBezTo>
                    <a:pt x="9140" y="734"/>
                    <a:pt x="9140" y="703"/>
                    <a:pt x="9140" y="671"/>
                  </a:cubicBezTo>
                  <a:cubicBezTo>
                    <a:pt x="9140" y="640"/>
                    <a:pt x="9124" y="608"/>
                    <a:pt x="9092" y="592"/>
                  </a:cubicBezTo>
                  <a:lnTo>
                    <a:pt x="8856" y="434"/>
                  </a:lnTo>
                  <a:cubicBezTo>
                    <a:pt x="8431" y="144"/>
                    <a:pt x="8016" y="1"/>
                    <a:pt x="7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6"/>
          <p:cNvGrpSpPr/>
          <p:nvPr/>
        </p:nvGrpSpPr>
        <p:grpSpPr>
          <a:xfrm rot="-1464382">
            <a:off x="4988209" y="890539"/>
            <a:ext cx="825540" cy="309244"/>
            <a:chOff x="5553275" y="2092625"/>
            <a:chExt cx="387150" cy="145025"/>
          </a:xfrm>
        </p:grpSpPr>
        <p:sp>
          <p:nvSpPr>
            <p:cNvPr id="217" name="Google Shape;217;p36"/>
            <p:cNvSpPr/>
            <p:nvPr/>
          </p:nvSpPr>
          <p:spPr>
            <a:xfrm>
              <a:off x="5556825" y="2122250"/>
              <a:ext cx="312975" cy="75675"/>
            </a:xfrm>
            <a:custGeom>
              <a:avLst/>
              <a:gdLst/>
              <a:ahLst/>
              <a:cxnLst/>
              <a:rect l="l" t="t" r="r" b="b"/>
              <a:pathLst>
                <a:path w="12519" h="3027" extrusionOk="0">
                  <a:moveTo>
                    <a:pt x="11085" y="0"/>
                  </a:moveTo>
                  <a:cubicBezTo>
                    <a:pt x="11027" y="0"/>
                    <a:pt x="10968" y="4"/>
                    <a:pt x="10908" y="10"/>
                  </a:cubicBezTo>
                  <a:lnTo>
                    <a:pt x="1295" y="1194"/>
                  </a:lnTo>
                  <a:cubicBezTo>
                    <a:pt x="553" y="1288"/>
                    <a:pt x="1" y="1873"/>
                    <a:pt x="79" y="2488"/>
                  </a:cubicBezTo>
                  <a:lnTo>
                    <a:pt x="111" y="2757"/>
                  </a:lnTo>
                  <a:cubicBezTo>
                    <a:pt x="127" y="2788"/>
                    <a:pt x="127" y="2804"/>
                    <a:pt x="127" y="2820"/>
                  </a:cubicBezTo>
                  <a:cubicBezTo>
                    <a:pt x="134" y="2817"/>
                    <a:pt x="140" y="2816"/>
                    <a:pt x="146" y="2816"/>
                  </a:cubicBezTo>
                  <a:cubicBezTo>
                    <a:pt x="184" y="2816"/>
                    <a:pt x="215" y="2851"/>
                    <a:pt x="269" y="2851"/>
                  </a:cubicBezTo>
                  <a:lnTo>
                    <a:pt x="269" y="2757"/>
                  </a:lnTo>
                  <a:lnTo>
                    <a:pt x="237" y="2504"/>
                  </a:lnTo>
                  <a:cubicBezTo>
                    <a:pt x="158" y="1936"/>
                    <a:pt x="632" y="1383"/>
                    <a:pt x="1311" y="1304"/>
                  </a:cubicBezTo>
                  <a:lnTo>
                    <a:pt x="10908" y="120"/>
                  </a:lnTo>
                  <a:cubicBezTo>
                    <a:pt x="10968" y="113"/>
                    <a:pt x="11028" y="110"/>
                    <a:pt x="11087" y="110"/>
                  </a:cubicBezTo>
                  <a:cubicBezTo>
                    <a:pt x="11692" y="110"/>
                    <a:pt x="12208" y="471"/>
                    <a:pt x="12266" y="989"/>
                  </a:cubicBezTo>
                  <a:lnTo>
                    <a:pt x="12297" y="1257"/>
                  </a:lnTo>
                  <a:cubicBezTo>
                    <a:pt x="12376" y="1825"/>
                    <a:pt x="11871" y="2346"/>
                    <a:pt x="11192" y="2425"/>
                  </a:cubicBezTo>
                  <a:lnTo>
                    <a:pt x="7183" y="2914"/>
                  </a:lnTo>
                  <a:cubicBezTo>
                    <a:pt x="7094" y="2929"/>
                    <a:pt x="7102" y="3026"/>
                    <a:pt x="7168" y="3026"/>
                  </a:cubicBezTo>
                  <a:cubicBezTo>
                    <a:pt x="7173" y="3026"/>
                    <a:pt x="7178" y="3026"/>
                    <a:pt x="7183" y="3025"/>
                  </a:cubicBezTo>
                  <a:lnTo>
                    <a:pt x="11224" y="2536"/>
                  </a:lnTo>
                  <a:cubicBezTo>
                    <a:pt x="11966" y="2441"/>
                    <a:pt x="12518" y="1857"/>
                    <a:pt x="12439" y="1241"/>
                  </a:cubicBezTo>
                  <a:lnTo>
                    <a:pt x="12408" y="973"/>
                  </a:lnTo>
                  <a:cubicBezTo>
                    <a:pt x="12335" y="406"/>
                    <a:pt x="11755" y="0"/>
                    <a:pt x="11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5554850" y="2120500"/>
              <a:ext cx="316525" cy="79425"/>
            </a:xfrm>
            <a:custGeom>
              <a:avLst/>
              <a:gdLst/>
              <a:ahLst/>
              <a:cxnLst/>
              <a:rect l="l" t="t" r="r" b="b"/>
              <a:pathLst>
                <a:path w="12661" h="3177" extrusionOk="0">
                  <a:moveTo>
                    <a:pt x="11200" y="1"/>
                  </a:moveTo>
                  <a:cubicBezTo>
                    <a:pt x="11125" y="1"/>
                    <a:pt x="11049" y="6"/>
                    <a:pt x="10971" y="17"/>
                  </a:cubicBezTo>
                  <a:lnTo>
                    <a:pt x="1374" y="1201"/>
                  </a:lnTo>
                  <a:cubicBezTo>
                    <a:pt x="569" y="1295"/>
                    <a:pt x="1" y="1911"/>
                    <a:pt x="80" y="2574"/>
                  </a:cubicBezTo>
                  <a:lnTo>
                    <a:pt x="111" y="2842"/>
                  </a:lnTo>
                  <a:cubicBezTo>
                    <a:pt x="111" y="2858"/>
                    <a:pt x="127" y="2890"/>
                    <a:pt x="127" y="2905"/>
                  </a:cubicBezTo>
                  <a:cubicBezTo>
                    <a:pt x="127" y="2921"/>
                    <a:pt x="143" y="2937"/>
                    <a:pt x="158" y="2953"/>
                  </a:cubicBezTo>
                  <a:cubicBezTo>
                    <a:pt x="174" y="2969"/>
                    <a:pt x="206" y="2969"/>
                    <a:pt x="222" y="2969"/>
                  </a:cubicBezTo>
                  <a:lnTo>
                    <a:pt x="253" y="2969"/>
                  </a:lnTo>
                  <a:cubicBezTo>
                    <a:pt x="269" y="2984"/>
                    <a:pt x="285" y="2984"/>
                    <a:pt x="316" y="2984"/>
                  </a:cubicBezTo>
                  <a:cubicBezTo>
                    <a:pt x="316" y="2992"/>
                    <a:pt x="320" y="2996"/>
                    <a:pt x="326" y="2996"/>
                  </a:cubicBezTo>
                  <a:cubicBezTo>
                    <a:pt x="332" y="2996"/>
                    <a:pt x="340" y="2992"/>
                    <a:pt x="348" y="2984"/>
                  </a:cubicBezTo>
                  <a:cubicBezTo>
                    <a:pt x="395" y="2984"/>
                    <a:pt x="427" y="2937"/>
                    <a:pt x="411" y="2905"/>
                  </a:cubicBezTo>
                  <a:lnTo>
                    <a:pt x="411" y="2874"/>
                  </a:lnTo>
                  <a:cubicBezTo>
                    <a:pt x="411" y="2858"/>
                    <a:pt x="411" y="2827"/>
                    <a:pt x="411" y="2811"/>
                  </a:cubicBezTo>
                  <a:lnTo>
                    <a:pt x="379" y="2558"/>
                  </a:lnTo>
                  <a:cubicBezTo>
                    <a:pt x="316" y="2021"/>
                    <a:pt x="774" y="1532"/>
                    <a:pt x="1390" y="1453"/>
                  </a:cubicBezTo>
                  <a:lnTo>
                    <a:pt x="11003" y="269"/>
                  </a:lnTo>
                  <a:cubicBezTo>
                    <a:pt x="11061" y="262"/>
                    <a:pt x="11119" y="259"/>
                    <a:pt x="11175" y="259"/>
                  </a:cubicBezTo>
                  <a:cubicBezTo>
                    <a:pt x="11735" y="259"/>
                    <a:pt x="12208" y="601"/>
                    <a:pt x="12266" y="1074"/>
                  </a:cubicBezTo>
                  <a:lnTo>
                    <a:pt x="12297" y="1343"/>
                  </a:lnTo>
                  <a:cubicBezTo>
                    <a:pt x="12361" y="1864"/>
                    <a:pt x="11903" y="2337"/>
                    <a:pt x="11271" y="2416"/>
                  </a:cubicBezTo>
                  <a:lnTo>
                    <a:pt x="7246" y="2921"/>
                  </a:lnTo>
                  <a:cubicBezTo>
                    <a:pt x="7215" y="2921"/>
                    <a:pt x="7167" y="2937"/>
                    <a:pt x="7136" y="2969"/>
                  </a:cubicBezTo>
                  <a:cubicBezTo>
                    <a:pt x="7120" y="3000"/>
                    <a:pt x="7104" y="3032"/>
                    <a:pt x="7120" y="3063"/>
                  </a:cubicBezTo>
                  <a:cubicBezTo>
                    <a:pt x="7120" y="3132"/>
                    <a:pt x="7180" y="3177"/>
                    <a:pt x="7237" y="3177"/>
                  </a:cubicBezTo>
                  <a:cubicBezTo>
                    <a:pt x="7245" y="3177"/>
                    <a:pt x="7254" y="3176"/>
                    <a:pt x="7262" y="3174"/>
                  </a:cubicBezTo>
                  <a:lnTo>
                    <a:pt x="11303" y="2684"/>
                  </a:lnTo>
                  <a:cubicBezTo>
                    <a:pt x="12092" y="2590"/>
                    <a:pt x="12660" y="1974"/>
                    <a:pt x="12582" y="1311"/>
                  </a:cubicBezTo>
                  <a:lnTo>
                    <a:pt x="12550" y="1043"/>
                  </a:lnTo>
                  <a:cubicBezTo>
                    <a:pt x="12479" y="445"/>
                    <a:pt x="11894" y="1"/>
                    <a:pt x="11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5555650" y="2120600"/>
              <a:ext cx="315725" cy="80050"/>
            </a:xfrm>
            <a:custGeom>
              <a:avLst/>
              <a:gdLst/>
              <a:ahLst/>
              <a:cxnLst/>
              <a:rect l="l" t="t" r="r" b="b"/>
              <a:pathLst>
                <a:path w="12629" h="3202" extrusionOk="0">
                  <a:moveTo>
                    <a:pt x="11146" y="0"/>
                  </a:moveTo>
                  <a:cubicBezTo>
                    <a:pt x="11078" y="0"/>
                    <a:pt x="11009" y="4"/>
                    <a:pt x="10939" y="13"/>
                  </a:cubicBezTo>
                  <a:lnTo>
                    <a:pt x="1326" y="1197"/>
                  </a:lnTo>
                  <a:cubicBezTo>
                    <a:pt x="537" y="1291"/>
                    <a:pt x="0" y="1891"/>
                    <a:pt x="79" y="2554"/>
                  </a:cubicBezTo>
                  <a:lnTo>
                    <a:pt x="174" y="3201"/>
                  </a:lnTo>
                  <a:cubicBezTo>
                    <a:pt x="213" y="3186"/>
                    <a:pt x="253" y="3178"/>
                    <a:pt x="292" y="3178"/>
                  </a:cubicBezTo>
                  <a:cubicBezTo>
                    <a:pt x="332" y="3178"/>
                    <a:pt x="371" y="3186"/>
                    <a:pt x="411" y="3201"/>
                  </a:cubicBezTo>
                  <a:lnTo>
                    <a:pt x="347" y="2633"/>
                  </a:lnTo>
                  <a:cubicBezTo>
                    <a:pt x="284" y="2096"/>
                    <a:pt x="742" y="1528"/>
                    <a:pt x="1358" y="1449"/>
                  </a:cubicBezTo>
                  <a:lnTo>
                    <a:pt x="10971" y="265"/>
                  </a:lnTo>
                  <a:cubicBezTo>
                    <a:pt x="11029" y="258"/>
                    <a:pt x="11087" y="255"/>
                    <a:pt x="11143" y="255"/>
                  </a:cubicBezTo>
                  <a:cubicBezTo>
                    <a:pt x="11703" y="255"/>
                    <a:pt x="12176" y="597"/>
                    <a:pt x="12234" y="1070"/>
                  </a:cubicBezTo>
                  <a:lnTo>
                    <a:pt x="12265" y="1339"/>
                  </a:lnTo>
                  <a:cubicBezTo>
                    <a:pt x="12329" y="1860"/>
                    <a:pt x="11871" y="2333"/>
                    <a:pt x="11239" y="2412"/>
                  </a:cubicBezTo>
                  <a:lnTo>
                    <a:pt x="7214" y="2917"/>
                  </a:lnTo>
                  <a:cubicBezTo>
                    <a:pt x="7183" y="2917"/>
                    <a:pt x="7135" y="2933"/>
                    <a:pt x="7119" y="2965"/>
                  </a:cubicBezTo>
                  <a:cubicBezTo>
                    <a:pt x="7088" y="2996"/>
                    <a:pt x="7072" y="3028"/>
                    <a:pt x="7088" y="3059"/>
                  </a:cubicBezTo>
                  <a:cubicBezTo>
                    <a:pt x="7088" y="3130"/>
                    <a:pt x="7138" y="3188"/>
                    <a:pt x="7206" y="3188"/>
                  </a:cubicBezTo>
                  <a:cubicBezTo>
                    <a:pt x="7214" y="3188"/>
                    <a:pt x="7222" y="3187"/>
                    <a:pt x="7230" y="3186"/>
                  </a:cubicBezTo>
                  <a:lnTo>
                    <a:pt x="11271" y="2696"/>
                  </a:lnTo>
                  <a:cubicBezTo>
                    <a:pt x="12060" y="2602"/>
                    <a:pt x="12628" y="1970"/>
                    <a:pt x="12550" y="1307"/>
                  </a:cubicBezTo>
                  <a:lnTo>
                    <a:pt x="12518" y="1039"/>
                  </a:lnTo>
                  <a:cubicBezTo>
                    <a:pt x="12446" y="434"/>
                    <a:pt x="11849" y="0"/>
                    <a:pt x="1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5553275" y="2118650"/>
              <a:ext cx="320475" cy="83975"/>
            </a:xfrm>
            <a:custGeom>
              <a:avLst/>
              <a:gdLst/>
              <a:ahLst/>
              <a:cxnLst/>
              <a:rect l="l" t="t" r="r" b="b"/>
              <a:pathLst>
                <a:path w="12819" h="3359" extrusionOk="0">
                  <a:moveTo>
                    <a:pt x="11241" y="141"/>
                  </a:moveTo>
                  <a:cubicBezTo>
                    <a:pt x="11898" y="141"/>
                    <a:pt x="12462" y="544"/>
                    <a:pt x="12534" y="1117"/>
                  </a:cubicBezTo>
                  <a:lnTo>
                    <a:pt x="12566" y="1385"/>
                  </a:lnTo>
                  <a:cubicBezTo>
                    <a:pt x="12645" y="2001"/>
                    <a:pt x="12092" y="2585"/>
                    <a:pt x="11350" y="2680"/>
                  </a:cubicBezTo>
                  <a:lnTo>
                    <a:pt x="7309" y="3169"/>
                  </a:lnTo>
                  <a:cubicBezTo>
                    <a:pt x="7262" y="3169"/>
                    <a:pt x="7230" y="3122"/>
                    <a:pt x="7262" y="3090"/>
                  </a:cubicBezTo>
                  <a:cubicBezTo>
                    <a:pt x="7278" y="3074"/>
                    <a:pt x="7293" y="3058"/>
                    <a:pt x="7309" y="3058"/>
                  </a:cubicBezTo>
                  <a:lnTo>
                    <a:pt x="11334" y="2569"/>
                  </a:lnTo>
                  <a:cubicBezTo>
                    <a:pt x="12013" y="2474"/>
                    <a:pt x="12502" y="1953"/>
                    <a:pt x="12439" y="1401"/>
                  </a:cubicBezTo>
                  <a:lnTo>
                    <a:pt x="12408" y="1133"/>
                  </a:lnTo>
                  <a:cubicBezTo>
                    <a:pt x="12336" y="613"/>
                    <a:pt x="11828" y="239"/>
                    <a:pt x="11223" y="239"/>
                  </a:cubicBezTo>
                  <a:cubicBezTo>
                    <a:pt x="11166" y="239"/>
                    <a:pt x="11108" y="242"/>
                    <a:pt x="11050" y="249"/>
                  </a:cubicBezTo>
                  <a:lnTo>
                    <a:pt x="1437" y="1432"/>
                  </a:lnTo>
                  <a:cubicBezTo>
                    <a:pt x="790" y="1527"/>
                    <a:pt x="285" y="2111"/>
                    <a:pt x="364" y="2711"/>
                  </a:cubicBezTo>
                  <a:lnTo>
                    <a:pt x="411" y="3169"/>
                  </a:lnTo>
                  <a:lnTo>
                    <a:pt x="316" y="3169"/>
                  </a:lnTo>
                  <a:lnTo>
                    <a:pt x="237" y="2601"/>
                  </a:lnTo>
                  <a:cubicBezTo>
                    <a:pt x="174" y="1985"/>
                    <a:pt x="679" y="1417"/>
                    <a:pt x="1421" y="1338"/>
                  </a:cubicBezTo>
                  <a:lnTo>
                    <a:pt x="11034" y="154"/>
                  </a:lnTo>
                  <a:cubicBezTo>
                    <a:pt x="11104" y="145"/>
                    <a:pt x="11173" y="141"/>
                    <a:pt x="11241" y="141"/>
                  </a:cubicBezTo>
                  <a:close/>
                  <a:moveTo>
                    <a:pt x="11225" y="0"/>
                  </a:moveTo>
                  <a:cubicBezTo>
                    <a:pt x="11157" y="0"/>
                    <a:pt x="11088" y="4"/>
                    <a:pt x="11019" y="12"/>
                  </a:cubicBezTo>
                  <a:lnTo>
                    <a:pt x="1405" y="1196"/>
                  </a:lnTo>
                  <a:cubicBezTo>
                    <a:pt x="585" y="1306"/>
                    <a:pt x="1" y="1938"/>
                    <a:pt x="95" y="2648"/>
                  </a:cubicBezTo>
                  <a:lnTo>
                    <a:pt x="190" y="3295"/>
                  </a:lnTo>
                  <a:cubicBezTo>
                    <a:pt x="190" y="3327"/>
                    <a:pt x="206" y="3342"/>
                    <a:pt x="221" y="3358"/>
                  </a:cubicBezTo>
                  <a:lnTo>
                    <a:pt x="285" y="3358"/>
                  </a:lnTo>
                  <a:cubicBezTo>
                    <a:pt x="316" y="3342"/>
                    <a:pt x="348" y="3335"/>
                    <a:pt x="377" y="3335"/>
                  </a:cubicBezTo>
                  <a:cubicBezTo>
                    <a:pt x="407" y="3335"/>
                    <a:pt x="435" y="3342"/>
                    <a:pt x="458" y="3358"/>
                  </a:cubicBezTo>
                  <a:cubicBezTo>
                    <a:pt x="490" y="3358"/>
                    <a:pt x="521" y="3358"/>
                    <a:pt x="537" y="3342"/>
                  </a:cubicBezTo>
                  <a:cubicBezTo>
                    <a:pt x="569" y="3327"/>
                    <a:pt x="585" y="3295"/>
                    <a:pt x="569" y="3264"/>
                  </a:cubicBezTo>
                  <a:lnTo>
                    <a:pt x="521" y="2695"/>
                  </a:lnTo>
                  <a:cubicBezTo>
                    <a:pt x="458" y="2190"/>
                    <a:pt x="900" y="1669"/>
                    <a:pt x="1453" y="1606"/>
                  </a:cubicBezTo>
                  <a:lnTo>
                    <a:pt x="11066" y="422"/>
                  </a:lnTo>
                  <a:cubicBezTo>
                    <a:pt x="11126" y="414"/>
                    <a:pt x="11185" y="411"/>
                    <a:pt x="11243" y="411"/>
                  </a:cubicBezTo>
                  <a:cubicBezTo>
                    <a:pt x="11768" y="411"/>
                    <a:pt x="12207" y="722"/>
                    <a:pt x="12250" y="1148"/>
                  </a:cubicBezTo>
                  <a:lnTo>
                    <a:pt x="12281" y="1417"/>
                  </a:lnTo>
                  <a:cubicBezTo>
                    <a:pt x="12345" y="1890"/>
                    <a:pt x="11918" y="2348"/>
                    <a:pt x="11319" y="2411"/>
                  </a:cubicBezTo>
                  <a:lnTo>
                    <a:pt x="7309" y="2916"/>
                  </a:lnTo>
                  <a:cubicBezTo>
                    <a:pt x="7246" y="2916"/>
                    <a:pt x="7183" y="2948"/>
                    <a:pt x="7151" y="2995"/>
                  </a:cubicBezTo>
                  <a:cubicBezTo>
                    <a:pt x="7104" y="3043"/>
                    <a:pt x="7088" y="3090"/>
                    <a:pt x="7104" y="3153"/>
                  </a:cubicBezTo>
                  <a:cubicBezTo>
                    <a:pt x="7118" y="3254"/>
                    <a:pt x="7199" y="3329"/>
                    <a:pt x="7309" y="3329"/>
                  </a:cubicBezTo>
                  <a:cubicBezTo>
                    <a:pt x="7319" y="3329"/>
                    <a:pt x="7330" y="3328"/>
                    <a:pt x="7341" y="3327"/>
                  </a:cubicBezTo>
                  <a:lnTo>
                    <a:pt x="11366" y="2837"/>
                  </a:lnTo>
                  <a:cubicBezTo>
                    <a:pt x="12203" y="2727"/>
                    <a:pt x="12818" y="2080"/>
                    <a:pt x="12723" y="1385"/>
                  </a:cubicBezTo>
                  <a:lnTo>
                    <a:pt x="12692" y="1117"/>
                  </a:lnTo>
                  <a:cubicBezTo>
                    <a:pt x="12605" y="466"/>
                    <a:pt x="11974" y="0"/>
                    <a:pt x="11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558000" y="2094575"/>
              <a:ext cx="380450" cy="141425"/>
            </a:xfrm>
            <a:custGeom>
              <a:avLst/>
              <a:gdLst/>
              <a:ahLst/>
              <a:cxnLst/>
              <a:rect l="l" t="t" r="r" b="b"/>
              <a:pathLst>
                <a:path w="15218" h="5657" extrusionOk="0">
                  <a:moveTo>
                    <a:pt x="13318" y="1"/>
                  </a:moveTo>
                  <a:cubicBezTo>
                    <a:pt x="13257" y="1"/>
                    <a:pt x="13196" y="5"/>
                    <a:pt x="13134" y="12"/>
                  </a:cubicBezTo>
                  <a:lnTo>
                    <a:pt x="5999" y="880"/>
                  </a:lnTo>
                  <a:cubicBezTo>
                    <a:pt x="5920" y="896"/>
                    <a:pt x="5889" y="959"/>
                    <a:pt x="5889" y="1038"/>
                  </a:cubicBezTo>
                  <a:cubicBezTo>
                    <a:pt x="5905" y="1085"/>
                    <a:pt x="5952" y="1133"/>
                    <a:pt x="6015" y="1133"/>
                  </a:cubicBezTo>
                  <a:lnTo>
                    <a:pt x="13166" y="264"/>
                  </a:lnTo>
                  <a:cubicBezTo>
                    <a:pt x="13220" y="258"/>
                    <a:pt x="13273" y="255"/>
                    <a:pt x="13326" y="255"/>
                  </a:cubicBezTo>
                  <a:cubicBezTo>
                    <a:pt x="14065" y="255"/>
                    <a:pt x="14704" y="860"/>
                    <a:pt x="14808" y="1685"/>
                  </a:cubicBezTo>
                  <a:lnTo>
                    <a:pt x="14855" y="2127"/>
                  </a:lnTo>
                  <a:cubicBezTo>
                    <a:pt x="14965" y="3011"/>
                    <a:pt x="14413" y="3816"/>
                    <a:pt x="13624" y="3911"/>
                  </a:cubicBezTo>
                  <a:lnTo>
                    <a:pt x="1579" y="5395"/>
                  </a:lnTo>
                  <a:cubicBezTo>
                    <a:pt x="1536" y="5400"/>
                    <a:pt x="1493" y="5402"/>
                    <a:pt x="1450" y="5402"/>
                  </a:cubicBezTo>
                  <a:cubicBezTo>
                    <a:pt x="823" y="5402"/>
                    <a:pt x="373" y="4857"/>
                    <a:pt x="269" y="3911"/>
                  </a:cubicBezTo>
                  <a:lnTo>
                    <a:pt x="222" y="3595"/>
                  </a:lnTo>
                  <a:cubicBezTo>
                    <a:pt x="222" y="3579"/>
                    <a:pt x="206" y="3564"/>
                    <a:pt x="206" y="3564"/>
                  </a:cubicBezTo>
                  <a:lnTo>
                    <a:pt x="175" y="3564"/>
                  </a:lnTo>
                  <a:cubicBezTo>
                    <a:pt x="127" y="3579"/>
                    <a:pt x="80" y="3595"/>
                    <a:pt x="32" y="3595"/>
                  </a:cubicBezTo>
                  <a:cubicBezTo>
                    <a:pt x="27" y="3590"/>
                    <a:pt x="22" y="3588"/>
                    <a:pt x="17" y="3588"/>
                  </a:cubicBezTo>
                  <a:cubicBezTo>
                    <a:pt x="8" y="3588"/>
                    <a:pt x="1" y="3595"/>
                    <a:pt x="1" y="3595"/>
                  </a:cubicBezTo>
                  <a:cubicBezTo>
                    <a:pt x="1" y="3611"/>
                    <a:pt x="1" y="3627"/>
                    <a:pt x="1" y="3627"/>
                  </a:cubicBezTo>
                  <a:lnTo>
                    <a:pt x="48" y="3942"/>
                  </a:lnTo>
                  <a:cubicBezTo>
                    <a:pt x="166" y="5020"/>
                    <a:pt x="713" y="5656"/>
                    <a:pt x="1468" y="5656"/>
                  </a:cubicBezTo>
                  <a:cubicBezTo>
                    <a:pt x="1520" y="5656"/>
                    <a:pt x="1573" y="5653"/>
                    <a:pt x="1627" y="5647"/>
                  </a:cubicBezTo>
                  <a:lnTo>
                    <a:pt x="13655" y="4163"/>
                  </a:lnTo>
                  <a:cubicBezTo>
                    <a:pt x="14571" y="4053"/>
                    <a:pt x="15218" y="3122"/>
                    <a:pt x="15092" y="2096"/>
                  </a:cubicBezTo>
                  <a:lnTo>
                    <a:pt x="15044" y="1669"/>
                  </a:lnTo>
                  <a:cubicBezTo>
                    <a:pt x="14926" y="711"/>
                    <a:pt x="14175" y="1"/>
                    <a:pt x="1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5555650" y="2092625"/>
              <a:ext cx="384775" cy="145025"/>
            </a:xfrm>
            <a:custGeom>
              <a:avLst/>
              <a:gdLst/>
              <a:ahLst/>
              <a:cxnLst/>
              <a:rect l="l" t="t" r="r" b="b"/>
              <a:pathLst>
                <a:path w="15391" h="5801" extrusionOk="0">
                  <a:moveTo>
                    <a:pt x="13464" y="170"/>
                  </a:moveTo>
                  <a:cubicBezTo>
                    <a:pt x="14264" y="170"/>
                    <a:pt x="14959" y="846"/>
                    <a:pt x="15075" y="1763"/>
                  </a:cubicBezTo>
                  <a:lnTo>
                    <a:pt x="15123" y="2189"/>
                  </a:lnTo>
                  <a:cubicBezTo>
                    <a:pt x="15233" y="3184"/>
                    <a:pt x="14617" y="4052"/>
                    <a:pt x="13733" y="4163"/>
                  </a:cubicBezTo>
                  <a:lnTo>
                    <a:pt x="1705" y="5646"/>
                  </a:lnTo>
                  <a:cubicBezTo>
                    <a:pt x="1653" y="5653"/>
                    <a:pt x="1602" y="5656"/>
                    <a:pt x="1551" y="5656"/>
                  </a:cubicBezTo>
                  <a:cubicBezTo>
                    <a:pt x="841" y="5656"/>
                    <a:pt x="323" y="5038"/>
                    <a:pt x="205" y="4020"/>
                  </a:cubicBezTo>
                  <a:lnTo>
                    <a:pt x="174" y="3736"/>
                  </a:lnTo>
                  <a:lnTo>
                    <a:pt x="253" y="3736"/>
                  </a:lnTo>
                  <a:lnTo>
                    <a:pt x="284" y="4005"/>
                  </a:lnTo>
                  <a:cubicBezTo>
                    <a:pt x="403" y="4997"/>
                    <a:pt x="869" y="5559"/>
                    <a:pt x="1552" y="5559"/>
                  </a:cubicBezTo>
                  <a:cubicBezTo>
                    <a:pt x="1597" y="5559"/>
                    <a:pt x="1643" y="5556"/>
                    <a:pt x="1689" y="5552"/>
                  </a:cubicBezTo>
                  <a:lnTo>
                    <a:pt x="13733" y="4068"/>
                  </a:lnTo>
                  <a:cubicBezTo>
                    <a:pt x="14554" y="3973"/>
                    <a:pt x="15154" y="3121"/>
                    <a:pt x="15028" y="2205"/>
                  </a:cubicBezTo>
                  <a:lnTo>
                    <a:pt x="14980" y="1763"/>
                  </a:lnTo>
                  <a:cubicBezTo>
                    <a:pt x="14877" y="891"/>
                    <a:pt x="14192" y="255"/>
                    <a:pt x="13419" y="255"/>
                  </a:cubicBezTo>
                  <a:cubicBezTo>
                    <a:pt x="13366" y="255"/>
                    <a:pt x="13313" y="257"/>
                    <a:pt x="13260" y="264"/>
                  </a:cubicBezTo>
                  <a:lnTo>
                    <a:pt x="6093" y="1148"/>
                  </a:lnTo>
                  <a:cubicBezTo>
                    <a:pt x="6093" y="1132"/>
                    <a:pt x="6078" y="1116"/>
                    <a:pt x="6078" y="1116"/>
                  </a:cubicBezTo>
                  <a:cubicBezTo>
                    <a:pt x="6078" y="1100"/>
                    <a:pt x="6078" y="1053"/>
                    <a:pt x="6125" y="1053"/>
                  </a:cubicBezTo>
                  <a:lnTo>
                    <a:pt x="13260" y="185"/>
                  </a:lnTo>
                  <a:cubicBezTo>
                    <a:pt x="13328" y="175"/>
                    <a:pt x="13396" y="170"/>
                    <a:pt x="13464" y="170"/>
                  </a:cubicBezTo>
                  <a:close/>
                  <a:moveTo>
                    <a:pt x="13412" y="0"/>
                  </a:moveTo>
                  <a:cubicBezTo>
                    <a:pt x="13351" y="0"/>
                    <a:pt x="13290" y="4"/>
                    <a:pt x="13228" y="11"/>
                  </a:cubicBezTo>
                  <a:lnTo>
                    <a:pt x="6078" y="895"/>
                  </a:lnTo>
                  <a:cubicBezTo>
                    <a:pt x="5967" y="895"/>
                    <a:pt x="5888" y="1005"/>
                    <a:pt x="5904" y="1116"/>
                  </a:cubicBezTo>
                  <a:cubicBezTo>
                    <a:pt x="5918" y="1217"/>
                    <a:pt x="5986" y="1292"/>
                    <a:pt x="6081" y="1292"/>
                  </a:cubicBezTo>
                  <a:cubicBezTo>
                    <a:pt x="6090" y="1292"/>
                    <a:pt x="6100" y="1291"/>
                    <a:pt x="6109" y="1290"/>
                  </a:cubicBezTo>
                  <a:lnTo>
                    <a:pt x="13276" y="421"/>
                  </a:lnTo>
                  <a:cubicBezTo>
                    <a:pt x="13327" y="415"/>
                    <a:pt x="13379" y="412"/>
                    <a:pt x="13430" y="412"/>
                  </a:cubicBezTo>
                  <a:cubicBezTo>
                    <a:pt x="14125" y="412"/>
                    <a:pt x="14734" y="999"/>
                    <a:pt x="14823" y="1779"/>
                  </a:cubicBezTo>
                  <a:lnTo>
                    <a:pt x="14870" y="2221"/>
                  </a:lnTo>
                  <a:cubicBezTo>
                    <a:pt x="14980" y="3058"/>
                    <a:pt x="14460" y="3815"/>
                    <a:pt x="13702" y="3910"/>
                  </a:cubicBezTo>
                  <a:lnTo>
                    <a:pt x="1673" y="5394"/>
                  </a:lnTo>
                  <a:cubicBezTo>
                    <a:pt x="1629" y="5399"/>
                    <a:pt x="1586" y="5402"/>
                    <a:pt x="1544" y="5402"/>
                  </a:cubicBezTo>
                  <a:cubicBezTo>
                    <a:pt x="951" y="5402"/>
                    <a:pt x="545" y="4888"/>
                    <a:pt x="442" y="3989"/>
                  </a:cubicBezTo>
                  <a:lnTo>
                    <a:pt x="395" y="3657"/>
                  </a:lnTo>
                  <a:cubicBezTo>
                    <a:pt x="381" y="3603"/>
                    <a:pt x="332" y="3560"/>
                    <a:pt x="267" y="3560"/>
                  </a:cubicBezTo>
                  <a:cubicBezTo>
                    <a:pt x="257" y="3560"/>
                    <a:pt x="247" y="3561"/>
                    <a:pt x="237" y="3563"/>
                  </a:cubicBezTo>
                  <a:cubicBezTo>
                    <a:pt x="205" y="3578"/>
                    <a:pt x="158" y="3594"/>
                    <a:pt x="126" y="3594"/>
                  </a:cubicBezTo>
                  <a:cubicBezTo>
                    <a:pt x="95" y="3594"/>
                    <a:pt x="63" y="3594"/>
                    <a:pt x="32" y="3626"/>
                  </a:cubicBezTo>
                  <a:cubicBezTo>
                    <a:pt x="16" y="3657"/>
                    <a:pt x="0" y="3689"/>
                    <a:pt x="16" y="3721"/>
                  </a:cubicBezTo>
                  <a:lnTo>
                    <a:pt x="48" y="4036"/>
                  </a:lnTo>
                  <a:cubicBezTo>
                    <a:pt x="194" y="5149"/>
                    <a:pt x="748" y="5800"/>
                    <a:pt x="1533" y="5800"/>
                  </a:cubicBezTo>
                  <a:cubicBezTo>
                    <a:pt x="1594" y="5800"/>
                    <a:pt x="1657" y="5796"/>
                    <a:pt x="1721" y="5788"/>
                  </a:cubicBezTo>
                  <a:lnTo>
                    <a:pt x="13765" y="4320"/>
                  </a:lnTo>
                  <a:cubicBezTo>
                    <a:pt x="14728" y="4194"/>
                    <a:pt x="15391" y="3231"/>
                    <a:pt x="15249" y="2174"/>
                  </a:cubicBezTo>
                  <a:lnTo>
                    <a:pt x="15201" y="1732"/>
                  </a:lnTo>
                  <a:cubicBezTo>
                    <a:pt x="15083" y="742"/>
                    <a:pt x="14301" y="0"/>
                    <a:pt x="13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36"/>
          <p:cNvSpPr/>
          <p:nvPr/>
        </p:nvSpPr>
        <p:spPr>
          <a:xfrm>
            <a:off x="8360025" y="4270400"/>
            <a:ext cx="488959" cy="458946"/>
          </a:xfrm>
          <a:custGeom>
            <a:avLst/>
            <a:gdLst/>
            <a:ahLst/>
            <a:cxnLst/>
            <a:rect l="l" t="t" r="r" b="b"/>
            <a:pathLst>
              <a:path w="9172" h="8609" extrusionOk="0">
                <a:moveTo>
                  <a:pt x="7636" y="0"/>
                </a:moveTo>
                <a:cubicBezTo>
                  <a:pt x="7422" y="0"/>
                  <a:pt x="7211" y="44"/>
                  <a:pt x="7009" y="132"/>
                </a:cubicBezTo>
                <a:cubicBezTo>
                  <a:pt x="6694" y="258"/>
                  <a:pt x="6394" y="416"/>
                  <a:pt x="6125" y="637"/>
                </a:cubicBezTo>
                <a:cubicBezTo>
                  <a:pt x="5604" y="1032"/>
                  <a:pt x="5178" y="1521"/>
                  <a:pt x="4815" y="2073"/>
                </a:cubicBezTo>
                <a:cubicBezTo>
                  <a:pt x="4723" y="2224"/>
                  <a:pt x="4636" y="2374"/>
                  <a:pt x="4555" y="2527"/>
                </a:cubicBezTo>
                <a:lnTo>
                  <a:pt x="4555" y="2527"/>
                </a:lnTo>
                <a:cubicBezTo>
                  <a:pt x="4499" y="2338"/>
                  <a:pt x="4431" y="2153"/>
                  <a:pt x="4357" y="1979"/>
                </a:cubicBezTo>
                <a:cubicBezTo>
                  <a:pt x="4231" y="1631"/>
                  <a:pt x="4042" y="1316"/>
                  <a:pt x="3805" y="1032"/>
                </a:cubicBezTo>
                <a:cubicBezTo>
                  <a:pt x="3679" y="890"/>
                  <a:pt x="3521" y="763"/>
                  <a:pt x="3347" y="653"/>
                </a:cubicBezTo>
                <a:cubicBezTo>
                  <a:pt x="3189" y="558"/>
                  <a:pt x="3016" y="479"/>
                  <a:pt x="2842" y="432"/>
                </a:cubicBezTo>
                <a:cubicBezTo>
                  <a:pt x="2622" y="355"/>
                  <a:pt x="2391" y="314"/>
                  <a:pt x="2158" y="314"/>
                </a:cubicBezTo>
                <a:cubicBezTo>
                  <a:pt x="2007" y="314"/>
                  <a:pt x="1855" y="331"/>
                  <a:pt x="1705" y="369"/>
                </a:cubicBezTo>
                <a:cubicBezTo>
                  <a:pt x="1327" y="463"/>
                  <a:pt x="979" y="669"/>
                  <a:pt x="711" y="953"/>
                </a:cubicBezTo>
                <a:cubicBezTo>
                  <a:pt x="458" y="1221"/>
                  <a:pt x="269" y="1537"/>
                  <a:pt x="143" y="1884"/>
                </a:cubicBezTo>
                <a:cubicBezTo>
                  <a:pt x="111" y="1979"/>
                  <a:pt x="95" y="2058"/>
                  <a:pt x="64" y="2152"/>
                </a:cubicBezTo>
                <a:cubicBezTo>
                  <a:pt x="64" y="2200"/>
                  <a:pt x="48" y="2247"/>
                  <a:pt x="32" y="2294"/>
                </a:cubicBezTo>
                <a:cubicBezTo>
                  <a:pt x="32" y="2326"/>
                  <a:pt x="16" y="2373"/>
                  <a:pt x="16" y="2405"/>
                </a:cubicBezTo>
                <a:cubicBezTo>
                  <a:pt x="1" y="2500"/>
                  <a:pt x="1" y="2594"/>
                  <a:pt x="1" y="2673"/>
                </a:cubicBezTo>
                <a:lnTo>
                  <a:pt x="1" y="2942"/>
                </a:lnTo>
                <a:cubicBezTo>
                  <a:pt x="32" y="3636"/>
                  <a:pt x="237" y="4299"/>
                  <a:pt x="585" y="4899"/>
                </a:cubicBezTo>
                <a:cubicBezTo>
                  <a:pt x="916" y="5467"/>
                  <a:pt x="1327" y="5988"/>
                  <a:pt x="1800" y="6446"/>
                </a:cubicBezTo>
                <a:cubicBezTo>
                  <a:pt x="2021" y="6683"/>
                  <a:pt x="2274" y="6888"/>
                  <a:pt x="2510" y="7109"/>
                </a:cubicBezTo>
                <a:cubicBezTo>
                  <a:pt x="2763" y="7314"/>
                  <a:pt x="3031" y="7519"/>
                  <a:pt x="3300" y="7693"/>
                </a:cubicBezTo>
                <a:cubicBezTo>
                  <a:pt x="3821" y="8056"/>
                  <a:pt x="4389" y="8372"/>
                  <a:pt x="4989" y="8609"/>
                </a:cubicBezTo>
                <a:cubicBezTo>
                  <a:pt x="4720" y="8451"/>
                  <a:pt x="4452" y="8277"/>
                  <a:pt x="4215" y="8088"/>
                </a:cubicBezTo>
                <a:cubicBezTo>
                  <a:pt x="3947" y="7898"/>
                  <a:pt x="3694" y="7709"/>
                  <a:pt x="3458" y="7504"/>
                </a:cubicBezTo>
                <a:cubicBezTo>
                  <a:pt x="2968" y="7109"/>
                  <a:pt x="2526" y="6667"/>
                  <a:pt x="2116" y="6193"/>
                </a:cubicBezTo>
                <a:cubicBezTo>
                  <a:pt x="1705" y="5720"/>
                  <a:pt x="1358" y="5199"/>
                  <a:pt x="1074" y="4646"/>
                </a:cubicBezTo>
                <a:cubicBezTo>
                  <a:pt x="806" y="4126"/>
                  <a:pt x="648" y="3541"/>
                  <a:pt x="648" y="2942"/>
                </a:cubicBezTo>
                <a:lnTo>
                  <a:pt x="664" y="2736"/>
                </a:lnTo>
                <a:lnTo>
                  <a:pt x="695" y="2531"/>
                </a:lnTo>
                <a:cubicBezTo>
                  <a:pt x="711" y="2500"/>
                  <a:pt x="727" y="2452"/>
                  <a:pt x="727" y="2421"/>
                </a:cubicBezTo>
                <a:lnTo>
                  <a:pt x="743" y="2326"/>
                </a:lnTo>
                <a:cubicBezTo>
                  <a:pt x="774" y="2263"/>
                  <a:pt x="790" y="2200"/>
                  <a:pt x="821" y="2137"/>
                </a:cubicBezTo>
                <a:cubicBezTo>
                  <a:pt x="916" y="1868"/>
                  <a:pt x="1058" y="1647"/>
                  <a:pt x="1248" y="1458"/>
                </a:cubicBezTo>
                <a:cubicBezTo>
                  <a:pt x="1494" y="1201"/>
                  <a:pt x="1821" y="1067"/>
                  <a:pt x="2158" y="1067"/>
                </a:cubicBezTo>
                <a:cubicBezTo>
                  <a:pt x="2318" y="1067"/>
                  <a:pt x="2480" y="1097"/>
                  <a:pt x="2637" y="1158"/>
                </a:cubicBezTo>
                <a:cubicBezTo>
                  <a:pt x="2763" y="1189"/>
                  <a:pt x="2874" y="1253"/>
                  <a:pt x="3000" y="1316"/>
                </a:cubicBezTo>
                <a:cubicBezTo>
                  <a:pt x="3095" y="1379"/>
                  <a:pt x="3189" y="1458"/>
                  <a:pt x="3268" y="1553"/>
                </a:cubicBezTo>
                <a:cubicBezTo>
                  <a:pt x="3442" y="1773"/>
                  <a:pt x="3584" y="2010"/>
                  <a:pt x="3679" y="2263"/>
                </a:cubicBezTo>
                <a:cubicBezTo>
                  <a:pt x="3773" y="2547"/>
                  <a:pt x="3868" y="2831"/>
                  <a:pt x="3931" y="3131"/>
                </a:cubicBezTo>
                <a:lnTo>
                  <a:pt x="4091" y="3916"/>
                </a:lnTo>
                <a:lnTo>
                  <a:pt x="4091" y="3916"/>
                </a:lnTo>
                <a:cubicBezTo>
                  <a:pt x="4090" y="3923"/>
                  <a:pt x="4090" y="3929"/>
                  <a:pt x="4089" y="3936"/>
                </a:cubicBezTo>
                <a:lnTo>
                  <a:pt x="4095" y="3936"/>
                </a:lnTo>
                <a:lnTo>
                  <a:pt x="4121" y="4062"/>
                </a:lnTo>
                <a:cubicBezTo>
                  <a:pt x="4173" y="4264"/>
                  <a:pt x="4338" y="4359"/>
                  <a:pt x="4502" y="4359"/>
                </a:cubicBezTo>
                <a:cubicBezTo>
                  <a:pt x="4686" y="4359"/>
                  <a:pt x="4869" y="4240"/>
                  <a:pt x="4894" y="4015"/>
                </a:cubicBezTo>
                <a:cubicBezTo>
                  <a:pt x="4926" y="3747"/>
                  <a:pt x="4989" y="3494"/>
                  <a:pt x="5099" y="3242"/>
                </a:cubicBezTo>
                <a:cubicBezTo>
                  <a:pt x="5210" y="2989"/>
                  <a:pt x="5336" y="2736"/>
                  <a:pt x="5494" y="2500"/>
                </a:cubicBezTo>
                <a:cubicBezTo>
                  <a:pt x="5794" y="2010"/>
                  <a:pt x="6173" y="1584"/>
                  <a:pt x="6599" y="1205"/>
                </a:cubicBezTo>
                <a:cubicBezTo>
                  <a:pt x="6804" y="1032"/>
                  <a:pt x="7041" y="890"/>
                  <a:pt x="7278" y="779"/>
                </a:cubicBezTo>
                <a:cubicBezTo>
                  <a:pt x="7410" y="718"/>
                  <a:pt x="7556" y="683"/>
                  <a:pt x="7702" y="683"/>
                </a:cubicBezTo>
                <a:cubicBezTo>
                  <a:pt x="7782" y="683"/>
                  <a:pt x="7862" y="694"/>
                  <a:pt x="7941" y="716"/>
                </a:cubicBezTo>
                <a:cubicBezTo>
                  <a:pt x="8146" y="795"/>
                  <a:pt x="8319" y="953"/>
                  <a:pt x="8398" y="1174"/>
                </a:cubicBezTo>
                <a:cubicBezTo>
                  <a:pt x="8462" y="1284"/>
                  <a:pt x="8509" y="1410"/>
                  <a:pt x="8556" y="1537"/>
                </a:cubicBezTo>
                <a:lnTo>
                  <a:pt x="8556" y="1568"/>
                </a:lnTo>
                <a:lnTo>
                  <a:pt x="8572" y="1631"/>
                </a:lnTo>
                <a:lnTo>
                  <a:pt x="8588" y="1742"/>
                </a:lnTo>
                <a:cubicBezTo>
                  <a:pt x="8604" y="1805"/>
                  <a:pt x="8604" y="1868"/>
                  <a:pt x="8619" y="1931"/>
                </a:cubicBezTo>
                <a:cubicBezTo>
                  <a:pt x="8651" y="2500"/>
                  <a:pt x="8540" y="3068"/>
                  <a:pt x="8319" y="3605"/>
                </a:cubicBezTo>
                <a:cubicBezTo>
                  <a:pt x="8098" y="4157"/>
                  <a:pt x="7830" y="4694"/>
                  <a:pt x="7530" y="5215"/>
                </a:cubicBezTo>
                <a:cubicBezTo>
                  <a:pt x="7230" y="5736"/>
                  <a:pt x="6899" y="6241"/>
                  <a:pt x="6583" y="6777"/>
                </a:cubicBezTo>
                <a:cubicBezTo>
                  <a:pt x="6252" y="7298"/>
                  <a:pt x="5983" y="7835"/>
                  <a:pt x="5762" y="8403"/>
                </a:cubicBezTo>
                <a:cubicBezTo>
                  <a:pt x="6046" y="7867"/>
                  <a:pt x="6378" y="7361"/>
                  <a:pt x="6741" y="6872"/>
                </a:cubicBezTo>
                <a:cubicBezTo>
                  <a:pt x="7104" y="6383"/>
                  <a:pt x="7467" y="5893"/>
                  <a:pt x="7814" y="5388"/>
                </a:cubicBezTo>
                <a:cubicBezTo>
                  <a:pt x="8177" y="4883"/>
                  <a:pt x="8477" y="4347"/>
                  <a:pt x="8746" y="3778"/>
                </a:cubicBezTo>
                <a:cubicBezTo>
                  <a:pt x="9030" y="3194"/>
                  <a:pt x="9172" y="2531"/>
                  <a:pt x="9156" y="1884"/>
                </a:cubicBezTo>
                <a:cubicBezTo>
                  <a:pt x="9156" y="1805"/>
                  <a:pt x="9140" y="1695"/>
                  <a:pt x="9125" y="1616"/>
                </a:cubicBezTo>
                <a:lnTo>
                  <a:pt x="9109" y="1505"/>
                </a:lnTo>
                <a:lnTo>
                  <a:pt x="9109" y="1458"/>
                </a:lnTo>
                <a:lnTo>
                  <a:pt x="9093" y="1379"/>
                </a:lnTo>
                <a:cubicBezTo>
                  <a:pt x="9046" y="1221"/>
                  <a:pt x="8998" y="1047"/>
                  <a:pt x="8935" y="890"/>
                </a:cubicBezTo>
                <a:cubicBezTo>
                  <a:pt x="8856" y="732"/>
                  <a:pt x="8746" y="574"/>
                  <a:pt x="8635" y="432"/>
                </a:cubicBezTo>
                <a:cubicBezTo>
                  <a:pt x="8493" y="274"/>
                  <a:pt x="8319" y="163"/>
                  <a:pt x="8146" y="84"/>
                </a:cubicBezTo>
                <a:cubicBezTo>
                  <a:pt x="7977" y="28"/>
                  <a:pt x="7806" y="0"/>
                  <a:pt x="76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15725" y="193442"/>
            <a:ext cx="521798" cy="411660"/>
          </a:xfrm>
          <a:custGeom>
            <a:avLst/>
            <a:gdLst/>
            <a:ahLst/>
            <a:cxnLst/>
            <a:rect l="l" t="t" r="r" b="b"/>
            <a:pathLst>
              <a:path w="9788" h="7722" extrusionOk="0">
                <a:moveTo>
                  <a:pt x="7767" y="0"/>
                </a:moveTo>
                <a:cubicBezTo>
                  <a:pt x="7677" y="0"/>
                  <a:pt x="7587" y="6"/>
                  <a:pt x="7498" y="18"/>
                </a:cubicBezTo>
                <a:cubicBezTo>
                  <a:pt x="6772" y="97"/>
                  <a:pt x="6109" y="476"/>
                  <a:pt x="5683" y="1060"/>
                </a:cubicBezTo>
                <a:cubicBezTo>
                  <a:pt x="5478" y="1344"/>
                  <a:pt x="5320" y="1644"/>
                  <a:pt x="5194" y="1960"/>
                </a:cubicBezTo>
                <a:cubicBezTo>
                  <a:pt x="5088" y="2211"/>
                  <a:pt x="4998" y="2469"/>
                  <a:pt x="4918" y="2725"/>
                </a:cubicBezTo>
                <a:lnTo>
                  <a:pt x="4918" y="2725"/>
                </a:lnTo>
                <a:cubicBezTo>
                  <a:pt x="4822" y="2510"/>
                  <a:pt x="4721" y="2296"/>
                  <a:pt x="4610" y="2086"/>
                </a:cubicBezTo>
                <a:cubicBezTo>
                  <a:pt x="4468" y="1802"/>
                  <a:pt x="4294" y="1533"/>
                  <a:pt x="4120" y="1281"/>
                </a:cubicBezTo>
                <a:cubicBezTo>
                  <a:pt x="3915" y="997"/>
                  <a:pt x="3663" y="760"/>
                  <a:pt x="3363" y="586"/>
                </a:cubicBezTo>
                <a:cubicBezTo>
                  <a:pt x="3118" y="427"/>
                  <a:pt x="2826" y="344"/>
                  <a:pt x="2538" y="344"/>
                </a:cubicBezTo>
                <a:cubicBezTo>
                  <a:pt x="2454" y="344"/>
                  <a:pt x="2371" y="351"/>
                  <a:pt x="2289" y="365"/>
                </a:cubicBezTo>
                <a:cubicBezTo>
                  <a:pt x="2100" y="397"/>
                  <a:pt x="1942" y="444"/>
                  <a:pt x="1768" y="523"/>
                </a:cubicBezTo>
                <a:cubicBezTo>
                  <a:pt x="1689" y="555"/>
                  <a:pt x="1611" y="586"/>
                  <a:pt x="1547" y="634"/>
                </a:cubicBezTo>
                <a:lnTo>
                  <a:pt x="1421" y="697"/>
                </a:lnTo>
                <a:lnTo>
                  <a:pt x="1342" y="760"/>
                </a:lnTo>
                <a:cubicBezTo>
                  <a:pt x="1058" y="934"/>
                  <a:pt x="806" y="1155"/>
                  <a:pt x="600" y="1407"/>
                </a:cubicBezTo>
                <a:cubicBezTo>
                  <a:pt x="143" y="1944"/>
                  <a:pt x="0" y="2670"/>
                  <a:pt x="206" y="3333"/>
                </a:cubicBezTo>
                <a:cubicBezTo>
                  <a:pt x="285" y="3633"/>
                  <a:pt x="411" y="3933"/>
                  <a:pt x="585" y="4201"/>
                </a:cubicBezTo>
                <a:cubicBezTo>
                  <a:pt x="916" y="4722"/>
                  <a:pt x="1311" y="5180"/>
                  <a:pt x="1753" y="5606"/>
                </a:cubicBezTo>
                <a:cubicBezTo>
                  <a:pt x="2195" y="6001"/>
                  <a:pt x="2652" y="6379"/>
                  <a:pt x="3126" y="6743"/>
                </a:cubicBezTo>
                <a:cubicBezTo>
                  <a:pt x="3615" y="7090"/>
                  <a:pt x="4105" y="7421"/>
                  <a:pt x="4610" y="7721"/>
                </a:cubicBezTo>
                <a:cubicBezTo>
                  <a:pt x="4136" y="7342"/>
                  <a:pt x="3694" y="6979"/>
                  <a:pt x="3268" y="6569"/>
                </a:cubicBezTo>
                <a:cubicBezTo>
                  <a:pt x="2826" y="6190"/>
                  <a:pt x="2416" y="5780"/>
                  <a:pt x="2021" y="5338"/>
                </a:cubicBezTo>
                <a:cubicBezTo>
                  <a:pt x="1642" y="4927"/>
                  <a:pt x="1311" y="4454"/>
                  <a:pt x="1042" y="3964"/>
                </a:cubicBezTo>
                <a:cubicBezTo>
                  <a:pt x="916" y="3728"/>
                  <a:pt x="821" y="3475"/>
                  <a:pt x="758" y="3207"/>
                </a:cubicBezTo>
                <a:cubicBezTo>
                  <a:pt x="695" y="2970"/>
                  <a:pt x="695" y="2717"/>
                  <a:pt x="758" y="2465"/>
                </a:cubicBezTo>
                <a:cubicBezTo>
                  <a:pt x="821" y="2228"/>
                  <a:pt x="948" y="2023"/>
                  <a:pt x="1105" y="1849"/>
                </a:cubicBezTo>
                <a:cubicBezTo>
                  <a:pt x="1279" y="1644"/>
                  <a:pt x="1484" y="1486"/>
                  <a:pt x="1721" y="1360"/>
                </a:cubicBezTo>
                <a:lnTo>
                  <a:pt x="1816" y="1297"/>
                </a:lnTo>
                <a:lnTo>
                  <a:pt x="1895" y="1265"/>
                </a:lnTo>
                <a:cubicBezTo>
                  <a:pt x="1942" y="1233"/>
                  <a:pt x="1989" y="1218"/>
                  <a:pt x="2053" y="1186"/>
                </a:cubicBezTo>
                <a:cubicBezTo>
                  <a:pt x="2163" y="1139"/>
                  <a:pt x="2274" y="1107"/>
                  <a:pt x="2384" y="1107"/>
                </a:cubicBezTo>
                <a:cubicBezTo>
                  <a:pt x="2428" y="1101"/>
                  <a:pt x="2472" y="1098"/>
                  <a:pt x="2515" y="1098"/>
                </a:cubicBezTo>
                <a:cubicBezTo>
                  <a:pt x="2686" y="1098"/>
                  <a:pt x="2845" y="1148"/>
                  <a:pt x="2984" y="1249"/>
                </a:cubicBezTo>
                <a:cubicBezTo>
                  <a:pt x="3189" y="1376"/>
                  <a:pt x="3379" y="1549"/>
                  <a:pt x="3505" y="1754"/>
                </a:cubicBezTo>
                <a:cubicBezTo>
                  <a:pt x="3663" y="1975"/>
                  <a:pt x="3805" y="2212"/>
                  <a:pt x="3931" y="2449"/>
                </a:cubicBezTo>
                <a:cubicBezTo>
                  <a:pt x="4184" y="2954"/>
                  <a:pt x="4389" y="3491"/>
                  <a:pt x="4641" y="4043"/>
                </a:cubicBezTo>
                <a:cubicBezTo>
                  <a:pt x="4716" y="4186"/>
                  <a:pt x="4855" y="4257"/>
                  <a:pt x="4993" y="4257"/>
                </a:cubicBezTo>
                <a:cubicBezTo>
                  <a:pt x="5144" y="4257"/>
                  <a:pt x="5294" y="4170"/>
                  <a:pt x="5352" y="3996"/>
                </a:cubicBezTo>
                <a:cubicBezTo>
                  <a:pt x="5541" y="3380"/>
                  <a:pt x="5683" y="2780"/>
                  <a:pt x="5904" y="2260"/>
                </a:cubicBezTo>
                <a:cubicBezTo>
                  <a:pt x="6125" y="1723"/>
                  <a:pt x="6409" y="1233"/>
                  <a:pt x="6851" y="981"/>
                </a:cubicBezTo>
                <a:cubicBezTo>
                  <a:pt x="7088" y="839"/>
                  <a:pt x="7341" y="744"/>
                  <a:pt x="7593" y="713"/>
                </a:cubicBezTo>
                <a:cubicBezTo>
                  <a:pt x="7674" y="697"/>
                  <a:pt x="7753" y="690"/>
                  <a:pt x="7832" y="690"/>
                </a:cubicBezTo>
                <a:cubicBezTo>
                  <a:pt x="7998" y="690"/>
                  <a:pt x="8158" y="722"/>
                  <a:pt x="8319" y="776"/>
                </a:cubicBezTo>
                <a:cubicBezTo>
                  <a:pt x="8540" y="886"/>
                  <a:pt x="8730" y="1060"/>
                  <a:pt x="8856" y="1265"/>
                </a:cubicBezTo>
                <a:cubicBezTo>
                  <a:pt x="8998" y="1518"/>
                  <a:pt x="9109" y="1770"/>
                  <a:pt x="9172" y="2054"/>
                </a:cubicBezTo>
                <a:cubicBezTo>
                  <a:pt x="9235" y="2307"/>
                  <a:pt x="9235" y="2591"/>
                  <a:pt x="9188" y="2844"/>
                </a:cubicBezTo>
                <a:cubicBezTo>
                  <a:pt x="9124" y="3128"/>
                  <a:pt x="9030" y="3396"/>
                  <a:pt x="8888" y="3633"/>
                </a:cubicBezTo>
                <a:cubicBezTo>
                  <a:pt x="8588" y="4154"/>
                  <a:pt x="8225" y="4643"/>
                  <a:pt x="7798" y="5069"/>
                </a:cubicBezTo>
                <a:cubicBezTo>
                  <a:pt x="7372" y="5527"/>
                  <a:pt x="6930" y="5937"/>
                  <a:pt x="6472" y="6379"/>
                </a:cubicBezTo>
                <a:cubicBezTo>
                  <a:pt x="6251" y="6585"/>
                  <a:pt x="6030" y="6806"/>
                  <a:pt x="5809" y="7027"/>
                </a:cubicBezTo>
                <a:cubicBezTo>
                  <a:pt x="5588" y="7248"/>
                  <a:pt x="5383" y="7469"/>
                  <a:pt x="5178" y="7721"/>
                </a:cubicBezTo>
                <a:cubicBezTo>
                  <a:pt x="5636" y="7295"/>
                  <a:pt x="6109" y="6885"/>
                  <a:pt x="6599" y="6522"/>
                </a:cubicBezTo>
                <a:cubicBezTo>
                  <a:pt x="7088" y="6143"/>
                  <a:pt x="7577" y="5748"/>
                  <a:pt x="8035" y="5322"/>
                </a:cubicBezTo>
                <a:cubicBezTo>
                  <a:pt x="8525" y="4896"/>
                  <a:pt x="8935" y="4406"/>
                  <a:pt x="9282" y="3870"/>
                </a:cubicBezTo>
                <a:cubicBezTo>
                  <a:pt x="9472" y="3585"/>
                  <a:pt x="9598" y="3286"/>
                  <a:pt x="9677" y="2954"/>
                </a:cubicBezTo>
                <a:cubicBezTo>
                  <a:pt x="9772" y="2623"/>
                  <a:pt x="9787" y="2260"/>
                  <a:pt x="9708" y="1912"/>
                </a:cubicBezTo>
                <a:cubicBezTo>
                  <a:pt x="9645" y="1581"/>
                  <a:pt x="9535" y="1249"/>
                  <a:pt x="9377" y="949"/>
                </a:cubicBezTo>
                <a:cubicBezTo>
                  <a:pt x="9203" y="618"/>
                  <a:pt x="8919" y="349"/>
                  <a:pt x="8588" y="176"/>
                </a:cubicBezTo>
                <a:cubicBezTo>
                  <a:pt x="8325" y="57"/>
                  <a:pt x="8045" y="0"/>
                  <a:pt x="7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36"/>
          <p:cNvGrpSpPr/>
          <p:nvPr/>
        </p:nvGrpSpPr>
        <p:grpSpPr>
          <a:xfrm>
            <a:off x="6784933" y="251342"/>
            <a:ext cx="384632" cy="574469"/>
            <a:chOff x="5896600" y="1746775"/>
            <a:chExt cx="180375" cy="269400"/>
          </a:xfrm>
        </p:grpSpPr>
        <p:sp>
          <p:nvSpPr>
            <p:cNvPr id="226" name="Google Shape;226;p36"/>
            <p:cNvSpPr/>
            <p:nvPr/>
          </p:nvSpPr>
          <p:spPr>
            <a:xfrm>
              <a:off x="5900150" y="1796400"/>
              <a:ext cx="139325" cy="211275"/>
            </a:xfrm>
            <a:custGeom>
              <a:avLst/>
              <a:gdLst/>
              <a:ahLst/>
              <a:cxnLst/>
              <a:rect l="l" t="t" r="r" b="b"/>
              <a:pathLst>
                <a:path w="5573" h="8451" extrusionOk="0">
                  <a:moveTo>
                    <a:pt x="4511" y="1"/>
                  </a:moveTo>
                  <a:cubicBezTo>
                    <a:pt x="4172" y="1"/>
                    <a:pt x="3815" y="225"/>
                    <a:pt x="3616" y="589"/>
                  </a:cubicBezTo>
                  <a:lnTo>
                    <a:pt x="253" y="7030"/>
                  </a:lnTo>
                  <a:cubicBezTo>
                    <a:pt x="1" y="7535"/>
                    <a:pt x="111" y="8119"/>
                    <a:pt x="537" y="8324"/>
                  </a:cubicBezTo>
                  <a:lnTo>
                    <a:pt x="711" y="8419"/>
                  </a:lnTo>
                  <a:lnTo>
                    <a:pt x="758" y="8450"/>
                  </a:lnTo>
                  <a:cubicBezTo>
                    <a:pt x="774" y="8403"/>
                    <a:pt x="806" y="8403"/>
                    <a:pt x="837" y="8371"/>
                  </a:cubicBezTo>
                  <a:cubicBezTo>
                    <a:pt x="822" y="8371"/>
                    <a:pt x="790" y="8324"/>
                    <a:pt x="774" y="8324"/>
                  </a:cubicBezTo>
                  <a:lnTo>
                    <a:pt x="601" y="8245"/>
                  </a:lnTo>
                  <a:cubicBezTo>
                    <a:pt x="206" y="7993"/>
                    <a:pt x="80" y="7472"/>
                    <a:pt x="332" y="7061"/>
                  </a:cubicBezTo>
                  <a:lnTo>
                    <a:pt x="3679" y="637"/>
                  </a:lnTo>
                  <a:cubicBezTo>
                    <a:pt x="3856" y="294"/>
                    <a:pt x="4184" y="93"/>
                    <a:pt x="4496" y="93"/>
                  </a:cubicBezTo>
                  <a:cubicBezTo>
                    <a:pt x="4601" y="93"/>
                    <a:pt x="4704" y="115"/>
                    <a:pt x="4799" y="163"/>
                  </a:cubicBezTo>
                  <a:lnTo>
                    <a:pt x="4973" y="258"/>
                  </a:lnTo>
                  <a:cubicBezTo>
                    <a:pt x="5352" y="463"/>
                    <a:pt x="5462" y="984"/>
                    <a:pt x="5226" y="1442"/>
                  </a:cubicBezTo>
                  <a:lnTo>
                    <a:pt x="3821" y="4141"/>
                  </a:lnTo>
                  <a:cubicBezTo>
                    <a:pt x="3800" y="4183"/>
                    <a:pt x="3821" y="4211"/>
                    <a:pt x="3847" y="4211"/>
                  </a:cubicBezTo>
                  <a:cubicBezTo>
                    <a:pt x="3859" y="4211"/>
                    <a:pt x="3873" y="4204"/>
                    <a:pt x="3884" y="4188"/>
                  </a:cubicBezTo>
                  <a:lnTo>
                    <a:pt x="5305" y="1473"/>
                  </a:lnTo>
                  <a:cubicBezTo>
                    <a:pt x="5573" y="968"/>
                    <a:pt x="5447" y="384"/>
                    <a:pt x="5036" y="179"/>
                  </a:cubicBezTo>
                  <a:lnTo>
                    <a:pt x="4847" y="84"/>
                  </a:lnTo>
                  <a:cubicBezTo>
                    <a:pt x="4742" y="28"/>
                    <a:pt x="4627" y="1"/>
                    <a:pt x="4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5898175" y="1795025"/>
              <a:ext cx="142500" cy="213825"/>
            </a:xfrm>
            <a:custGeom>
              <a:avLst/>
              <a:gdLst/>
              <a:ahLst/>
              <a:cxnLst/>
              <a:rect l="l" t="t" r="r" b="b"/>
              <a:pathLst>
                <a:path w="5700" h="8553" extrusionOk="0">
                  <a:moveTo>
                    <a:pt x="4579" y="0"/>
                  </a:moveTo>
                  <a:cubicBezTo>
                    <a:pt x="4215" y="0"/>
                    <a:pt x="3845" y="233"/>
                    <a:pt x="3647" y="628"/>
                  </a:cubicBezTo>
                  <a:lnTo>
                    <a:pt x="285" y="7069"/>
                  </a:lnTo>
                  <a:cubicBezTo>
                    <a:pt x="1" y="7590"/>
                    <a:pt x="143" y="8205"/>
                    <a:pt x="585" y="8442"/>
                  </a:cubicBezTo>
                  <a:lnTo>
                    <a:pt x="759" y="8537"/>
                  </a:lnTo>
                  <a:lnTo>
                    <a:pt x="806" y="8553"/>
                  </a:lnTo>
                  <a:lnTo>
                    <a:pt x="853" y="8553"/>
                  </a:lnTo>
                  <a:cubicBezTo>
                    <a:pt x="869" y="8553"/>
                    <a:pt x="885" y="8537"/>
                    <a:pt x="885" y="8521"/>
                  </a:cubicBezTo>
                  <a:lnTo>
                    <a:pt x="901" y="8505"/>
                  </a:lnTo>
                  <a:cubicBezTo>
                    <a:pt x="916" y="8505"/>
                    <a:pt x="932" y="8490"/>
                    <a:pt x="948" y="8474"/>
                  </a:cubicBezTo>
                  <a:cubicBezTo>
                    <a:pt x="948" y="8474"/>
                    <a:pt x="948" y="8474"/>
                    <a:pt x="964" y="8458"/>
                  </a:cubicBezTo>
                  <a:cubicBezTo>
                    <a:pt x="980" y="8426"/>
                    <a:pt x="964" y="8395"/>
                    <a:pt x="932" y="8379"/>
                  </a:cubicBezTo>
                  <a:lnTo>
                    <a:pt x="916" y="8363"/>
                  </a:lnTo>
                  <a:cubicBezTo>
                    <a:pt x="901" y="8347"/>
                    <a:pt x="901" y="8347"/>
                    <a:pt x="885" y="8332"/>
                  </a:cubicBezTo>
                  <a:lnTo>
                    <a:pt x="711" y="8253"/>
                  </a:lnTo>
                  <a:cubicBezTo>
                    <a:pt x="348" y="8063"/>
                    <a:pt x="238" y="7574"/>
                    <a:pt x="459" y="7164"/>
                  </a:cubicBezTo>
                  <a:lnTo>
                    <a:pt x="3805" y="723"/>
                  </a:lnTo>
                  <a:cubicBezTo>
                    <a:pt x="3982" y="405"/>
                    <a:pt x="4281" y="210"/>
                    <a:pt x="4566" y="210"/>
                  </a:cubicBezTo>
                  <a:cubicBezTo>
                    <a:pt x="4663" y="210"/>
                    <a:pt x="4759" y="233"/>
                    <a:pt x="4847" y="281"/>
                  </a:cubicBezTo>
                  <a:lnTo>
                    <a:pt x="5021" y="376"/>
                  </a:lnTo>
                  <a:cubicBezTo>
                    <a:pt x="5368" y="550"/>
                    <a:pt x="5478" y="1055"/>
                    <a:pt x="5257" y="1481"/>
                  </a:cubicBezTo>
                  <a:lnTo>
                    <a:pt x="3852" y="4164"/>
                  </a:lnTo>
                  <a:cubicBezTo>
                    <a:pt x="3837" y="4196"/>
                    <a:pt x="3821" y="4228"/>
                    <a:pt x="3837" y="4259"/>
                  </a:cubicBezTo>
                  <a:cubicBezTo>
                    <a:pt x="3837" y="4275"/>
                    <a:pt x="3852" y="4306"/>
                    <a:pt x="3884" y="4306"/>
                  </a:cubicBezTo>
                  <a:cubicBezTo>
                    <a:pt x="3901" y="4318"/>
                    <a:pt x="3920" y="4323"/>
                    <a:pt x="3937" y="4323"/>
                  </a:cubicBezTo>
                  <a:cubicBezTo>
                    <a:pt x="3970" y="4323"/>
                    <a:pt x="4000" y="4305"/>
                    <a:pt x="4010" y="4275"/>
                  </a:cubicBezTo>
                  <a:lnTo>
                    <a:pt x="5431" y="1560"/>
                  </a:lnTo>
                  <a:cubicBezTo>
                    <a:pt x="5699" y="1039"/>
                    <a:pt x="5573" y="423"/>
                    <a:pt x="5131" y="186"/>
                  </a:cubicBezTo>
                  <a:lnTo>
                    <a:pt x="4957" y="92"/>
                  </a:lnTo>
                  <a:cubicBezTo>
                    <a:pt x="4837" y="30"/>
                    <a:pt x="4708" y="0"/>
                    <a:pt x="4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5897800" y="1795075"/>
              <a:ext cx="142875" cy="215750"/>
            </a:xfrm>
            <a:custGeom>
              <a:avLst/>
              <a:gdLst/>
              <a:ahLst/>
              <a:cxnLst/>
              <a:rect l="l" t="t" r="r" b="b"/>
              <a:pathLst>
                <a:path w="5715" h="8630" extrusionOk="0">
                  <a:moveTo>
                    <a:pt x="4595" y="0"/>
                  </a:moveTo>
                  <a:cubicBezTo>
                    <a:pt x="4234" y="0"/>
                    <a:pt x="3858" y="239"/>
                    <a:pt x="3646" y="626"/>
                  </a:cubicBezTo>
                  <a:lnTo>
                    <a:pt x="284" y="7067"/>
                  </a:lnTo>
                  <a:cubicBezTo>
                    <a:pt x="0" y="7588"/>
                    <a:pt x="142" y="8172"/>
                    <a:pt x="584" y="8409"/>
                  </a:cubicBezTo>
                  <a:lnTo>
                    <a:pt x="1042" y="8630"/>
                  </a:lnTo>
                  <a:cubicBezTo>
                    <a:pt x="1058" y="8566"/>
                    <a:pt x="1089" y="8519"/>
                    <a:pt x="1152" y="8488"/>
                  </a:cubicBezTo>
                  <a:lnTo>
                    <a:pt x="774" y="8282"/>
                  </a:lnTo>
                  <a:cubicBezTo>
                    <a:pt x="395" y="8046"/>
                    <a:pt x="253" y="7540"/>
                    <a:pt x="474" y="7162"/>
                  </a:cubicBezTo>
                  <a:lnTo>
                    <a:pt x="3820" y="721"/>
                  </a:lnTo>
                  <a:cubicBezTo>
                    <a:pt x="3997" y="403"/>
                    <a:pt x="4296" y="208"/>
                    <a:pt x="4581" y="208"/>
                  </a:cubicBezTo>
                  <a:cubicBezTo>
                    <a:pt x="4678" y="208"/>
                    <a:pt x="4774" y="231"/>
                    <a:pt x="4862" y="279"/>
                  </a:cubicBezTo>
                  <a:lnTo>
                    <a:pt x="5036" y="374"/>
                  </a:lnTo>
                  <a:cubicBezTo>
                    <a:pt x="5383" y="548"/>
                    <a:pt x="5493" y="1053"/>
                    <a:pt x="5272" y="1479"/>
                  </a:cubicBezTo>
                  <a:lnTo>
                    <a:pt x="3867" y="4162"/>
                  </a:lnTo>
                  <a:cubicBezTo>
                    <a:pt x="3852" y="4194"/>
                    <a:pt x="3836" y="4226"/>
                    <a:pt x="3852" y="4257"/>
                  </a:cubicBezTo>
                  <a:cubicBezTo>
                    <a:pt x="3852" y="4273"/>
                    <a:pt x="3867" y="4304"/>
                    <a:pt x="3899" y="4304"/>
                  </a:cubicBezTo>
                  <a:cubicBezTo>
                    <a:pt x="3916" y="4316"/>
                    <a:pt x="3933" y="4321"/>
                    <a:pt x="3949" y="4321"/>
                  </a:cubicBezTo>
                  <a:cubicBezTo>
                    <a:pt x="3978" y="4321"/>
                    <a:pt x="4005" y="4303"/>
                    <a:pt x="4025" y="4273"/>
                  </a:cubicBezTo>
                  <a:lnTo>
                    <a:pt x="5430" y="1558"/>
                  </a:lnTo>
                  <a:cubicBezTo>
                    <a:pt x="5714" y="1037"/>
                    <a:pt x="5572" y="421"/>
                    <a:pt x="5130" y="184"/>
                  </a:cubicBezTo>
                  <a:lnTo>
                    <a:pt x="4957" y="90"/>
                  </a:lnTo>
                  <a:cubicBezTo>
                    <a:pt x="4843" y="29"/>
                    <a:pt x="4720" y="0"/>
                    <a:pt x="4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5896600" y="1793500"/>
              <a:ext cx="146050" cy="218675"/>
            </a:xfrm>
            <a:custGeom>
              <a:avLst/>
              <a:gdLst/>
              <a:ahLst/>
              <a:cxnLst/>
              <a:rect l="l" t="t" r="r" b="b"/>
              <a:pathLst>
                <a:path w="5842" h="8747" extrusionOk="0">
                  <a:moveTo>
                    <a:pt x="4637" y="133"/>
                  </a:moveTo>
                  <a:cubicBezTo>
                    <a:pt x="4754" y="133"/>
                    <a:pt x="4868" y="159"/>
                    <a:pt x="4973" y="216"/>
                  </a:cubicBezTo>
                  <a:lnTo>
                    <a:pt x="5162" y="311"/>
                  </a:lnTo>
                  <a:cubicBezTo>
                    <a:pt x="5573" y="532"/>
                    <a:pt x="5699" y="1116"/>
                    <a:pt x="5431" y="1605"/>
                  </a:cubicBezTo>
                  <a:lnTo>
                    <a:pt x="4026" y="4320"/>
                  </a:lnTo>
                  <a:cubicBezTo>
                    <a:pt x="4018" y="4336"/>
                    <a:pt x="4002" y="4344"/>
                    <a:pt x="3986" y="4344"/>
                  </a:cubicBezTo>
                  <a:cubicBezTo>
                    <a:pt x="3971" y="4344"/>
                    <a:pt x="3955" y="4336"/>
                    <a:pt x="3947" y="4320"/>
                  </a:cubicBezTo>
                  <a:cubicBezTo>
                    <a:pt x="3947" y="4304"/>
                    <a:pt x="3947" y="4289"/>
                    <a:pt x="3947" y="4273"/>
                  </a:cubicBezTo>
                  <a:lnTo>
                    <a:pt x="5352" y="1573"/>
                  </a:lnTo>
                  <a:cubicBezTo>
                    <a:pt x="5589" y="1116"/>
                    <a:pt x="5478" y="595"/>
                    <a:pt x="5099" y="390"/>
                  </a:cubicBezTo>
                  <a:lnTo>
                    <a:pt x="4926" y="295"/>
                  </a:lnTo>
                  <a:cubicBezTo>
                    <a:pt x="4830" y="247"/>
                    <a:pt x="4728" y="225"/>
                    <a:pt x="4625" y="225"/>
                  </a:cubicBezTo>
                  <a:cubicBezTo>
                    <a:pt x="4317" y="225"/>
                    <a:pt x="3998" y="426"/>
                    <a:pt x="3821" y="768"/>
                  </a:cubicBezTo>
                  <a:lnTo>
                    <a:pt x="458" y="7193"/>
                  </a:lnTo>
                  <a:cubicBezTo>
                    <a:pt x="222" y="7619"/>
                    <a:pt x="364" y="8156"/>
                    <a:pt x="774" y="8408"/>
                  </a:cubicBezTo>
                  <a:lnTo>
                    <a:pt x="1090" y="8566"/>
                  </a:lnTo>
                  <a:cubicBezTo>
                    <a:pt x="1074" y="8582"/>
                    <a:pt x="1058" y="8598"/>
                    <a:pt x="1043" y="8629"/>
                  </a:cubicBezTo>
                  <a:lnTo>
                    <a:pt x="664" y="8440"/>
                  </a:lnTo>
                  <a:cubicBezTo>
                    <a:pt x="253" y="8219"/>
                    <a:pt x="127" y="7651"/>
                    <a:pt x="380" y="7161"/>
                  </a:cubicBezTo>
                  <a:lnTo>
                    <a:pt x="3758" y="721"/>
                  </a:lnTo>
                  <a:cubicBezTo>
                    <a:pt x="3945" y="357"/>
                    <a:pt x="4299" y="133"/>
                    <a:pt x="4637" y="133"/>
                  </a:cubicBezTo>
                  <a:close/>
                  <a:moveTo>
                    <a:pt x="4655" y="1"/>
                  </a:moveTo>
                  <a:cubicBezTo>
                    <a:pt x="4270" y="1"/>
                    <a:pt x="3871" y="246"/>
                    <a:pt x="3647" y="658"/>
                  </a:cubicBezTo>
                  <a:lnTo>
                    <a:pt x="285" y="7098"/>
                  </a:lnTo>
                  <a:cubicBezTo>
                    <a:pt x="1" y="7651"/>
                    <a:pt x="143" y="8282"/>
                    <a:pt x="616" y="8519"/>
                  </a:cubicBezTo>
                  <a:lnTo>
                    <a:pt x="1058" y="8740"/>
                  </a:lnTo>
                  <a:cubicBezTo>
                    <a:pt x="1067" y="8744"/>
                    <a:pt x="1075" y="8746"/>
                    <a:pt x="1083" y="8746"/>
                  </a:cubicBezTo>
                  <a:cubicBezTo>
                    <a:pt x="1106" y="8746"/>
                    <a:pt x="1126" y="8732"/>
                    <a:pt x="1137" y="8708"/>
                  </a:cubicBezTo>
                  <a:cubicBezTo>
                    <a:pt x="1153" y="8661"/>
                    <a:pt x="1169" y="8629"/>
                    <a:pt x="1216" y="8598"/>
                  </a:cubicBezTo>
                  <a:cubicBezTo>
                    <a:pt x="1232" y="8582"/>
                    <a:pt x="1248" y="8566"/>
                    <a:pt x="1248" y="8551"/>
                  </a:cubicBezTo>
                  <a:cubicBezTo>
                    <a:pt x="1248" y="8519"/>
                    <a:pt x="1232" y="8503"/>
                    <a:pt x="1216" y="8503"/>
                  </a:cubicBezTo>
                  <a:lnTo>
                    <a:pt x="837" y="8282"/>
                  </a:lnTo>
                  <a:cubicBezTo>
                    <a:pt x="474" y="8061"/>
                    <a:pt x="364" y="7603"/>
                    <a:pt x="569" y="7240"/>
                  </a:cubicBezTo>
                  <a:lnTo>
                    <a:pt x="3931" y="800"/>
                  </a:lnTo>
                  <a:cubicBezTo>
                    <a:pt x="4085" y="503"/>
                    <a:pt x="4365" y="332"/>
                    <a:pt x="4634" y="332"/>
                  </a:cubicBezTo>
                  <a:cubicBezTo>
                    <a:pt x="4724" y="332"/>
                    <a:pt x="4812" y="350"/>
                    <a:pt x="4894" y="390"/>
                  </a:cubicBezTo>
                  <a:lnTo>
                    <a:pt x="5068" y="484"/>
                  </a:lnTo>
                  <a:cubicBezTo>
                    <a:pt x="5383" y="658"/>
                    <a:pt x="5462" y="1116"/>
                    <a:pt x="5257" y="1510"/>
                  </a:cubicBezTo>
                  <a:lnTo>
                    <a:pt x="3852" y="4194"/>
                  </a:lnTo>
                  <a:cubicBezTo>
                    <a:pt x="3837" y="4241"/>
                    <a:pt x="3821" y="4289"/>
                    <a:pt x="3837" y="4336"/>
                  </a:cubicBezTo>
                  <a:cubicBezTo>
                    <a:pt x="3862" y="4403"/>
                    <a:pt x="3927" y="4439"/>
                    <a:pt x="3992" y="4439"/>
                  </a:cubicBezTo>
                  <a:cubicBezTo>
                    <a:pt x="4049" y="4439"/>
                    <a:pt x="4107" y="4411"/>
                    <a:pt x="4136" y="4352"/>
                  </a:cubicBezTo>
                  <a:lnTo>
                    <a:pt x="5541" y="1652"/>
                  </a:lnTo>
                  <a:cubicBezTo>
                    <a:pt x="5841" y="1100"/>
                    <a:pt x="5683" y="437"/>
                    <a:pt x="5210" y="184"/>
                  </a:cubicBezTo>
                  <a:lnTo>
                    <a:pt x="5036" y="90"/>
                  </a:lnTo>
                  <a:cubicBezTo>
                    <a:pt x="4916" y="29"/>
                    <a:pt x="4786" y="1"/>
                    <a:pt x="4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5913175" y="1747925"/>
              <a:ext cx="162225" cy="266725"/>
            </a:xfrm>
            <a:custGeom>
              <a:avLst/>
              <a:gdLst/>
              <a:ahLst/>
              <a:cxnLst/>
              <a:rect l="l" t="t" r="r" b="b"/>
              <a:pathLst>
                <a:path w="6489" h="10669" extrusionOk="0">
                  <a:moveTo>
                    <a:pt x="4503" y="1"/>
                  </a:moveTo>
                  <a:cubicBezTo>
                    <a:pt x="4031" y="1"/>
                    <a:pt x="3591" y="236"/>
                    <a:pt x="3379" y="650"/>
                  </a:cubicBezTo>
                  <a:lnTo>
                    <a:pt x="869" y="5433"/>
                  </a:lnTo>
                  <a:cubicBezTo>
                    <a:pt x="853" y="5480"/>
                    <a:pt x="869" y="5527"/>
                    <a:pt x="916" y="5559"/>
                  </a:cubicBezTo>
                  <a:cubicBezTo>
                    <a:pt x="929" y="5563"/>
                    <a:pt x="942" y="5565"/>
                    <a:pt x="954" y="5565"/>
                  </a:cubicBezTo>
                  <a:cubicBezTo>
                    <a:pt x="987" y="5565"/>
                    <a:pt x="1015" y="5551"/>
                    <a:pt x="1027" y="5527"/>
                  </a:cubicBezTo>
                  <a:lnTo>
                    <a:pt x="3537" y="729"/>
                  </a:lnTo>
                  <a:cubicBezTo>
                    <a:pt x="3727" y="380"/>
                    <a:pt x="4107" y="180"/>
                    <a:pt x="4513" y="180"/>
                  </a:cubicBezTo>
                  <a:cubicBezTo>
                    <a:pt x="4714" y="180"/>
                    <a:pt x="4922" y="229"/>
                    <a:pt x="5115" y="334"/>
                  </a:cubicBezTo>
                  <a:lnTo>
                    <a:pt x="5415" y="492"/>
                  </a:lnTo>
                  <a:cubicBezTo>
                    <a:pt x="5999" y="792"/>
                    <a:pt x="6267" y="1486"/>
                    <a:pt x="5983" y="2007"/>
                  </a:cubicBezTo>
                  <a:lnTo>
                    <a:pt x="1769" y="10074"/>
                  </a:lnTo>
                  <a:cubicBezTo>
                    <a:pt x="1622" y="10348"/>
                    <a:pt x="1380" y="10490"/>
                    <a:pt x="1070" y="10490"/>
                  </a:cubicBezTo>
                  <a:cubicBezTo>
                    <a:pt x="846" y="10490"/>
                    <a:pt x="586" y="10416"/>
                    <a:pt x="301" y="10263"/>
                  </a:cubicBezTo>
                  <a:lnTo>
                    <a:pt x="80" y="10153"/>
                  </a:lnTo>
                  <a:lnTo>
                    <a:pt x="64" y="10153"/>
                  </a:lnTo>
                  <a:cubicBezTo>
                    <a:pt x="48" y="10153"/>
                    <a:pt x="48" y="10168"/>
                    <a:pt x="32" y="10168"/>
                  </a:cubicBezTo>
                  <a:cubicBezTo>
                    <a:pt x="32" y="10216"/>
                    <a:pt x="16" y="10247"/>
                    <a:pt x="1" y="10263"/>
                  </a:cubicBezTo>
                  <a:cubicBezTo>
                    <a:pt x="1" y="10279"/>
                    <a:pt x="1" y="10295"/>
                    <a:pt x="1" y="10295"/>
                  </a:cubicBezTo>
                  <a:cubicBezTo>
                    <a:pt x="1" y="10310"/>
                    <a:pt x="1" y="10310"/>
                    <a:pt x="16" y="10310"/>
                  </a:cubicBezTo>
                  <a:lnTo>
                    <a:pt x="222" y="10421"/>
                  </a:lnTo>
                  <a:cubicBezTo>
                    <a:pt x="536" y="10588"/>
                    <a:pt x="832" y="10668"/>
                    <a:pt x="1092" y="10668"/>
                  </a:cubicBezTo>
                  <a:cubicBezTo>
                    <a:pt x="1472" y="10668"/>
                    <a:pt x="1774" y="10496"/>
                    <a:pt x="1942" y="10168"/>
                  </a:cubicBezTo>
                  <a:lnTo>
                    <a:pt x="6157" y="2102"/>
                  </a:lnTo>
                  <a:cubicBezTo>
                    <a:pt x="6488" y="1486"/>
                    <a:pt x="6189" y="697"/>
                    <a:pt x="5494" y="334"/>
                  </a:cubicBezTo>
                  <a:lnTo>
                    <a:pt x="5194" y="176"/>
                  </a:lnTo>
                  <a:cubicBezTo>
                    <a:pt x="4971" y="57"/>
                    <a:pt x="4733" y="1"/>
                    <a:pt x="4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5911600" y="1746775"/>
              <a:ext cx="165375" cy="269400"/>
            </a:xfrm>
            <a:custGeom>
              <a:avLst/>
              <a:gdLst/>
              <a:ahLst/>
              <a:cxnLst/>
              <a:rect l="l" t="t" r="r" b="b"/>
              <a:pathLst>
                <a:path w="6615" h="10776" extrusionOk="0">
                  <a:moveTo>
                    <a:pt x="4563" y="116"/>
                  </a:moveTo>
                  <a:cubicBezTo>
                    <a:pt x="4788" y="116"/>
                    <a:pt x="5021" y="170"/>
                    <a:pt x="5241" y="285"/>
                  </a:cubicBezTo>
                  <a:lnTo>
                    <a:pt x="5525" y="443"/>
                  </a:lnTo>
                  <a:cubicBezTo>
                    <a:pt x="6188" y="791"/>
                    <a:pt x="6473" y="1532"/>
                    <a:pt x="6157" y="2132"/>
                  </a:cubicBezTo>
                  <a:lnTo>
                    <a:pt x="1942" y="10183"/>
                  </a:lnTo>
                  <a:cubicBezTo>
                    <a:pt x="1784" y="10499"/>
                    <a:pt x="1500" y="10661"/>
                    <a:pt x="1142" y="10661"/>
                  </a:cubicBezTo>
                  <a:cubicBezTo>
                    <a:pt x="892" y="10661"/>
                    <a:pt x="606" y="10582"/>
                    <a:pt x="300" y="10420"/>
                  </a:cubicBezTo>
                  <a:lnTo>
                    <a:pt x="127" y="10325"/>
                  </a:lnTo>
                  <a:cubicBezTo>
                    <a:pt x="127" y="10309"/>
                    <a:pt x="143" y="10293"/>
                    <a:pt x="143" y="10277"/>
                  </a:cubicBezTo>
                  <a:lnTo>
                    <a:pt x="332" y="10372"/>
                  </a:lnTo>
                  <a:cubicBezTo>
                    <a:pt x="624" y="10528"/>
                    <a:pt x="895" y="10604"/>
                    <a:pt x="1130" y="10604"/>
                  </a:cubicBezTo>
                  <a:cubicBezTo>
                    <a:pt x="1467" y="10604"/>
                    <a:pt x="1730" y="10449"/>
                    <a:pt x="1879" y="10151"/>
                  </a:cubicBezTo>
                  <a:lnTo>
                    <a:pt x="6094" y="2101"/>
                  </a:lnTo>
                  <a:cubicBezTo>
                    <a:pt x="6394" y="1532"/>
                    <a:pt x="6125" y="822"/>
                    <a:pt x="5510" y="491"/>
                  </a:cubicBezTo>
                  <a:lnTo>
                    <a:pt x="5225" y="333"/>
                  </a:lnTo>
                  <a:cubicBezTo>
                    <a:pt x="5019" y="229"/>
                    <a:pt x="4800" y="180"/>
                    <a:pt x="4589" y="180"/>
                  </a:cubicBezTo>
                  <a:cubicBezTo>
                    <a:pt x="4155" y="180"/>
                    <a:pt x="3754" y="387"/>
                    <a:pt x="3552" y="759"/>
                  </a:cubicBezTo>
                  <a:lnTo>
                    <a:pt x="1058" y="5558"/>
                  </a:lnTo>
                  <a:lnTo>
                    <a:pt x="1011" y="5558"/>
                  </a:lnTo>
                  <a:cubicBezTo>
                    <a:pt x="995" y="5558"/>
                    <a:pt x="979" y="5526"/>
                    <a:pt x="979" y="5510"/>
                  </a:cubicBezTo>
                  <a:lnTo>
                    <a:pt x="3489" y="727"/>
                  </a:lnTo>
                  <a:cubicBezTo>
                    <a:pt x="3690" y="337"/>
                    <a:pt x="4109" y="116"/>
                    <a:pt x="4563" y="116"/>
                  </a:cubicBezTo>
                  <a:close/>
                  <a:moveTo>
                    <a:pt x="4570" y="0"/>
                  </a:moveTo>
                  <a:cubicBezTo>
                    <a:pt x="4077" y="0"/>
                    <a:pt x="3618" y="239"/>
                    <a:pt x="3394" y="664"/>
                  </a:cubicBezTo>
                  <a:lnTo>
                    <a:pt x="885" y="5463"/>
                  </a:lnTo>
                  <a:cubicBezTo>
                    <a:pt x="853" y="5542"/>
                    <a:pt x="885" y="5621"/>
                    <a:pt x="948" y="5668"/>
                  </a:cubicBezTo>
                  <a:cubicBezTo>
                    <a:pt x="974" y="5679"/>
                    <a:pt x="1000" y="5684"/>
                    <a:pt x="1025" y="5684"/>
                  </a:cubicBezTo>
                  <a:cubicBezTo>
                    <a:pt x="1076" y="5684"/>
                    <a:pt x="1121" y="5663"/>
                    <a:pt x="1153" y="5621"/>
                  </a:cubicBezTo>
                  <a:lnTo>
                    <a:pt x="3647" y="806"/>
                  </a:lnTo>
                  <a:cubicBezTo>
                    <a:pt x="3825" y="481"/>
                    <a:pt x="4185" y="295"/>
                    <a:pt x="4568" y="295"/>
                  </a:cubicBezTo>
                  <a:cubicBezTo>
                    <a:pt x="4762" y="295"/>
                    <a:pt x="4961" y="343"/>
                    <a:pt x="5147" y="443"/>
                  </a:cubicBezTo>
                  <a:lnTo>
                    <a:pt x="5446" y="585"/>
                  </a:lnTo>
                  <a:cubicBezTo>
                    <a:pt x="6015" y="885"/>
                    <a:pt x="6252" y="1532"/>
                    <a:pt x="5999" y="2038"/>
                  </a:cubicBezTo>
                  <a:lnTo>
                    <a:pt x="1768" y="10104"/>
                  </a:lnTo>
                  <a:cubicBezTo>
                    <a:pt x="1652" y="10354"/>
                    <a:pt x="1435" y="10478"/>
                    <a:pt x="1150" y="10478"/>
                  </a:cubicBezTo>
                  <a:cubicBezTo>
                    <a:pt x="933" y="10478"/>
                    <a:pt x="676" y="10405"/>
                    <a:pt x="395" y="10262"/>
                  </a:cubicBezTo>
                  <a:lnTo>
                    <a:pt x="174" y="10151"/>
                  </a:lnTo>
                  <a:cubicBezTo>
                    <a:pt x="161" y="10143"/>
                    <a:pt x="148" y="10139"/>
                    <a:pt x="134" y="10139"/>
                  </a:cubicBezTo>
                  <a:cubicBezTo>
                    <a:pt x="96" y="10139"/>
                    <a:pt x="59" y="10168"/>
                    <a:pt x="48" y="10214"/>
                  </a:cubicBezTo>
                  <a:cubicBezTo>
                    <a:pt x="48" y="10230"/>
                    <a:pt x="32" y="10262"/>
                    <a:pt x="16" y="10277"/>
                  </a:cubicBezTo>
                  <a:cubicBezTo>
                    <a:pt x="1" y="10309"/>
                    <a:pt x="1" y="10325"/>
                    <a:pt x="1" y="10356"/>
                  </a:cubicBezTo>
                  <a:cubicBezTo>
                    <a:pt x="16" y="10388"/>
                    <a:pt x="32" y="10404"/>
                    <a:pt x="48" y="10420"/>
                  </a:cubicBezTo>
                  <a:lnTo>
                    <a:pt x="253" y="10530"/>
                  </a:lnTo>
                  <a:cubicBezTo>
                    <a:pt x="576" y="10695"/>
                    <a:pt x="881" y="10776"/>
                    <a:pt x="1150" y="10776"/>
                  </a:cubicBezTo>
                  <a:cubicBezTo>
                    <a:pt x="1552" y="10776"/>
                    <a:pt x="1873" y="10596"/>
                    <a:pt x="2053" y="10246"/>
                  </a:cubicBezTo>
                  <a:lnTo>
                    <a:pt x="6267" y="2180"/>
                  </a:lnTo>
                  <a:cubicBezTo>
                    <a:pt x="6615" y="1532"/>
                    <a:pt x="6299" y="712"/>
                    <a:pt x="5589" y="333"/>
                  </a:cubicBezTo>
                  <a:lnTo>
                    <a:pt x="5289" y="175"/>
                  </a:lnTo>
                  <a:cubicBezTo>
                    <a:pt x="5057" y="56"/>
                    <a:pt x="4809" y="0"/>
                    <a:pt x="4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6"/>
          <p:cNvGrpSpPr/>
          <p:nvPr/>
        </p:nvGrpSpPr>
        <p:grpSpPr>
          <a:xfrm>
            <a:off x="3448117" y="4499244"/>
            <a:ext cx="490612" cy="415445"/>
            <a:chOff x="5278225" y="2418025"/>
            <a:chExt cx="230075" cy="194825"/>
          </a:xfrm>
        </p:grpSpPr>
        <p:sp>
          <p:nvSpPr>
            <p:cNvPr id="233" name="Google Shape;233;p36"/>
            <p:cNvSpPr/>
            <p:nvPr/>
          </p:nvSpPr>
          <p:spPr>
            <a:xfrm>
              <a:off x="5280975" y="2455175"/>
              <a:ext cx="183925" cy="139700"/>
            </a:xfrm>
            <a:custGeom>
              <a:avLst/>
              <a:gdLst/>
              <a:ahLst/>
              <a:cxnLst/>
              <a:rect l="l" t="t" r="r" b="b"/>
              <a:pathLst>
                <a:path w="7357" h="5588" extrusionOk="0">
                  <a:moveTo>
                    <a:pt x="6397" y="1"/>
                  </a:moveTo>
                  <a:cubicBezTo>
                    <a:pt x="6191" y="1"/>
                    <a:pt x="5971" y="73"/>
                    <a:pt x="5778" y="221"/>
                  </a:cubicBezTo>
                  <a:lnTo>
                    <a:pt x="522" y="4230"/>
                  </a:lnTo>
                  <a:cubicBezTo>
                    <a:pt x="111" y="4530"/>
                    <a:pt x="1" y="5067"/>
                    <a:pt x="253" y="5414"/>
                  </a:cubicBezTo>
                  <a:lnTo>
                    <a:pt x="364" y="5556"/>
                  </a:lnTo>
                  <a:cubicBezTo>
                    <a:pt x="380" y="5572"/>
                    <a:pt x="395" y="5572"/>
                    <a:pt x="395" y="5588"/>
                  </a:cubicBezTo>
                  <a:cubicBezTo>
                    <a:pt x="411" y="5556"/>
                    <a:pt x="458" y="5572"/>
                    <a:pt x="474" y="5556"/>
                  </a:cubicBezTo>
                  <a:cubicBezTo>
                    <a:pt x="474" y="5541"/>
                    <a:pt x="458" y="5509"/>
                    <a:pt x="458" y="5493"/>
                  </a:cubicBezTo>
                  <a:lnTo>
                    <a:pt x="348" y="5351"/>
                  </a:lnTo>
                  <a:cubicBezTo>
                    <a:pt x="127" y="5004"/>
                    <a:pt x="222" y="4530"/>
                    <a:pt x="569" y="4278"/>
                  </a:cubicBezTo>
                  <a:lnTo>
                    <a:pt x="5825" y="284"/>
                  </a:lnTo>
                  <a:cubicBezTo>
                    <a:pt x="5997" y="149"/>
                    <a:pt x="6198" y="82"/>
                    <a:pt x="6386" y="82"/>
                  </a:cubicBezTo>
                  <a:cubicBezTo>
                    <a:pt x="6595" y="82"/>
                    <a:pt x="6790" y="165"/>
                    <a:pt x="6915" y="331"/>
                  </a:cubicBezTo>
                  <a:lnTo>
                    <a:pt x="7025" y="473"/>
                  </a:lnTo>
                  <a:cubicBezTo>
                    <a:pt x="7262" y="789"/>
                    <a:pt x="7151" y="1263"/>
                    <a:pt x="6773" y="1547"/>
                  </a:cubicBezTo>
                  <a:lnTo>
                    <a:pt x="4578" y="3220"/>
                  </a:lnTo>
                  <a:cubicBezTo>
                    <a:pt x="4553" y="3246"/>
                    <a:pt x="4569" y="3292"/>
                    <a:pt x="4601" y="3292"/>
                  </a:cubicBezTo>
                  <a:cubicBezTo>
                    <a:pt x="4608" y="3292"/>
                    <a:pt x="4617" y="3289"/>
                    <a:pt x="4626" y="3283"/>
                  </a:cubicBezTo>
                  <a:lnTo>
                    <a:pt x="6820" y="1594"/>
                  </a:lnTo>
                  <a:cubicBezTo>
                    <a:pt x="7230" y="1278"/>
                    <a:pt x="7357" y="758"/>
                    <a:pt x="7088" y="410"/>
                  </a:cubicBezTo>
                  <a:lnTo>
                    <a:pt x="6978" y="268"/>
                  </a:lnTo>
                  <a:cubicBezTo>
                    <a:pt x="6844" y="92"/>
                    <a:pt x="6630" y="1"/>
                    <a:pt x="6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5279000" y="2453750"/>
              <a:ext cx="187475" cy="142325"/>
            </a:xfrm>
            <a:custGeom>
              <a:avLst/>
              <a:gdLst/>
              <a:ahLst/>
              <a:cxnLst/>
              <a:rect l="l" t="t" r="r" b="b"/>
              <a:pathLst>
                <a:path w="7499" h="5693" extrusionOk="0">
                  <a:moveTo>
                    <a:pt x="285" y="5235"/>
                  </a:moveTo>
                  <a:cubicBezTo>
                    <a:pt x="301" y="5298"/>
                    <a:pt x="332" y="5361"/>
                    <a:pt x="364" y="5408"/>
                  </a:cubicBezTo>
                  <a:cubicBezTo>
                    <a:pt x="316" y="5361"/>
                    <a:pt x="301" y="5298"/>
                    <a:pt x="285" y="5235"/>
                  </a:cubicBezTo>
                  <a:close/>
                  <a:moveTo>
                    <a:pt x="6468" y="0"/>
                  </a:moveTo>
                  <a:cubicBezTo>
                    <a:pt x="6249" y="0"/>
                    <a:pt x="6016" y="76"/>
                    <a:pt x="5810" y="231"/>
                  </a:cubicBezTo>
                  <a:lnTo>
                    <a:pt x="569" y="4224"/>
                  </a:lnTo>
                  <a:cubicBezTo>
                    <a:pt x="127" y="4556"/>
                    <a:pt x="1" y="5124"/>
                    <a:pt x="285" y="5487"/>
                  </a:cubicBezTo>
                  <a:lnTo>
                    <a:pt x="395" y="5629"/>
                  </a:lnTo>
                  <a:cubicBezTo>
                    <a:pt x="395" y="5645"/>
                    <a:pt x="411" y="5661"/>
                    <a:pt x="427" y="5661"/>
                  </a:cubicBezTo>
                  <a:cubicBezTo>
                    <a:pt x="427" y="5676"/>
                    <a:pt x="443" y="5676"/>
                    <a:pt x="459" y="5692"/>
                  </a:cubicBezTo>
                  <a:cubicBezTo>
                    <a:pt x="474" y="5692"/>
                    <a:pt x="490" y="5676"/>
                    <a:pt x="506" y="5676"/>
                  </a:cubicBezTo>
                  <a:lnTo>
                    <a:pt x="522" y="5676"/>
                  </a:lnTo>
                  <a:cubicBezTo>
                    <a:pt x="537" y="5676"/>
                    <a:pt x="553" y="5661"/>
                    <a:pt x="569" y="5661"/>
                  </a:cubicBezTo>
                  <a:cubicBezTo>
                    <a:pt x="569" y="5661"/>
                    <a:pt x="585" y="5661"/>
                    <a:pt x="585" y="5645"/>
                  </a:cubicBezTo>
                  <a:cubicBezTo>
                    <a:pt x="616" y="5629"/>
                    <a:pt x="616" y="5598"/>
                    <a:pt x="585" y="5582"/>
                  </a:cubicBezTo>
                  <a:cubicBezTo>
                    <a:pt x="585" y="5566"/>
                    <a:pt x="585" y="5566"/>
                    <a:pt x="585" y="5566"/>
                  </a:cubicBezTo>
                  <a:cubicBezTo>
                    <a:pt x="585" y="5550"/>
                    <a:pt x="569" y="5534"/>
                    <a:pt x="569" y="5519"/>
                  </a:cubicBezTo>
                  <a:lnTo>
                    <a:pt x="459" y="5377"/>
                  </a:lnTo>
                  <a:cubicBezTo>
                    <a:pt x="253" y="5045"/>
                    <a:pt x="348" y="4603"/>
                    <a:pt x="679" y="4382"/>
                  </a:cubicBezTo>
                  <a:lnTo>
                    <a:pt x="5936" y="388"/>
                  </a:lnTo>
                  <a:cubicBezTo>
                    <a:pt x="6102" y="260"/>
                    <a:pt x="6290" y="197"/>
                    <a:pt x="6465" y="197"/>
                  </a:cubicBezTo>
                  <a:cubicBezTo>
                    <a:pt x="6656" y="197"/>
                    <a:pt x="6831" y="272"/>
                    <a:pt x="6946" y="420"/>
                  </a:cubicBezTo>
                  <a:lnTo>
                    <a:pt x="7057" y="562"/>
                  </a:lnTo>
                  <a:cubicBezTo>
                    <a:pt x="7278" y="846"/>
                    <a:pt x="7167" y="1288"/>
                    <a:pt x="6820" y="1556"/>
                  </a:cubicBezTo>
                  <a:lnTo>
                    <a:pt x="4626" y="3230"/>
                  </a:lnTo>
                  <a:cubicBezTo>
                    <a:pt x="4610" y="3246"/>
                    <a:pt x="4594" y="3261"/>
                    <a:pt x="4594" y="3293"/>
                  </a:cubicBezTo>
                  <a:cubicBezTo>
                    <a:pt x="4578" y="3324"/>
                    <a:pt x="4594" y="3340"/>
                    <a:pt x="4610" y="3372"/>
                  </a:cubicBezTo>
                  <a:cubicBezTo>
                    <a:pt x="4620" y="3391"/>
                    <a:pt x="4648" y="3405"/>
                    <a:pt x="4679" y="3405"/>
                  </a:cubicBezTo>
                  <a:cubicBezTo>
                    <a:pt x="4698" y="3405"/>
                    <a:pt x="4718" y="3400"/>
                    <a:pt x="4736" y="3388"/>
                  </a:cubicBezTo>
                  <a:lnTo>
                    <a:pt x="6930" y="1699"/>
                  </a:lnTo>
                  <a:cubicBezTo>
                    <a:pt x="7372" y="1367"/>
                    <a:pt x="7499" y="815"/>
                    <a:pt x="7215" y="436"/>
                  </a:cubicBezTo>
                  <a:lnTo>
                    <a:pt x="7104" y="294"/>
                  </a:lnTo>
                  <a:cubicBezTo>
                    <a:pt x="6952" y="100"/>
                    <a:pt x="6720" y="0"/>
                    <a:pt x="6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5279400" y="2453900"/>
              <a:ext cx="186675" cy="145325"/>
            </a:xfrm>
            <a:custGeom>
              <a:avLst/>
              <a:gdLst/>
              <a:ahLst/>
              <a:cxnLst/>
              <a:rect l="l" t="t" r="r" b="b"/>
              <a:pathLst>
                <a:path w="7467" h="5813" extrusionOk="0">
                  <a:moveTo>
                    <a:pt x="6451" y="1"/>
                  </a:moveTo>
                  <a:cubicBezTo>
                    <a:pt x="6230" y="1"/>
                    <a:pt x="5994" y="76"/>
                    <a:pt x="5794" y="225"/>
                  </a:cubicBezTo>
                  <a:lnTo>
                    <a:pt x="537" y="4234"/>
                  </a:lnTo>
                  <a:cubicBezTo>
                    <a:pt x="111" y="4565"/>
                    <a:pt x="1" y="5102"/>
                    <a:pt x="269" y="5465"/>
                  </a:cubicBezTo>
                  <a:lnTo>
                    <a:pt x="553" y="5813"/>
                  </a:lnTo>
                  <a:cubicBezTo>
                    <a:pt x="585" y="5765"/>
                    <a:pt x="632" y="5749"/>
                    <a:pt x="695" y="5734"/>
                  </a:cubicBezTo>
                  <a:lnTo>
                    <a:pt x="458" y="5418"/>
                  </a:lnTo>
                  <a:cubicBezTo>
                    <a:pt x="237" y="5071"/>
                    <a:pt x="332" y="4613"/>
                    <a:pt x="663" y="4376"/>
                  </a:cubicBezTo>
                  <a:lnTo>
                    <a:pt x="5920" y="382"/>
                  </a:lnTo>
                  <a:cubicBezTo>
                    <a:pt x="6086" y="254"/>
                    <a:pt x="6274" y="191"/>
                    <a:pt x="6449" y="191"/>
                  </a:cubicBezTo>
                  <a:cubicBezTo>
                    <a:pt x="6640" y="191"/>
                    <a:pt x="6815" y="266"/>
                    <a:pt x="6930" y="414"/>
                  </a:cubicBezTo>
                  <a:lnTo>
                    <a:pt x="7041" y="556"/>
                  </a:lnTo>
                  <a:cubicBezTo>
                    <a:pt x="7262" y="840"/>
                    <a:pt x="7151" y="1282"/>
                    <a:pt x="6804" y="1550"/>
                  </a:cubicBezTo>
                  <a:lnTo>
                    <a:pt x="4610" y="3224"/>
                  </a:lnTo>
                  <a:cubicBezTo>
                    <a:pt x="4594" y="3240"/>
                    <a:pt x="4578" y="3255"/>
                    <a:pt x="4562" y="3287"/>
                  </a:cubicBezTo>
                  <a:cubicBezTo>
                    <a:pt x="4562" y="3318"/>
                    <a:pt x="4578" y="3334"/>
                    <a:pt x="4594" y="3366"/>
                  </a:cubicBezTo>
                  <a:cubicBezTo>
                    <a:pt x="4602" y="3382"/>
                    <a:pt x="4618" y="3389"/>
                    <a:pt x="4637" y="3389"/>
                  </a:cubicBezTo>
                  <a:cubicBezTo>
                    <a:pt x="4657" y="3389"/>
                    <a:pt x="4681" y="3382"/>
                    <a:pt x="4705" y="3366"/>
                  </a:cubicBezTo>
                  <a:lnTo>
                    <a:pt x="6899" y="1693"/>
                  </a:lnTo>
                  <a:cubicBezTo>
                    <a:pt x="7341" y="1361"/>
                    <a:pt x="7467" y="793"/>
                    <a:pt x="7183" y="446"/>
                  </a:cubicBezTo>
                  <a:lnTo>
                    <a:pt x="7072" y="288"/>
                  </a:lnTo>
                  <a:cubicBezTo>
                    <a:pt x="6930" y="96"/>
                    <a:pt x="6700" y="1"/>
                    <a:pt x="6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5278225" y="2452675"/>
              <a:ext cx="189450" cy="148125"/>
            </a:xfrm>
            <a:custGeom>
              <a:avLst/>
              <a:gdLst/>
              <a:ahLst/>
              <a:cxnLst/>
              <a:rect l="l" t="t" r="r" b="b"/>
              <a:pathLst>
                <a:path w="7578" h="5925" extrusionOk="0">
                  <a:moveTo>
                    <a:pt x="6493" y="101"/>
                  </a:moveTo>
                  <a:cubicBezTo>
                    <a:pt x="6728" y="101"/>
                    <a:pt x="6945" y="192"/>
                    <a:pt x="7088" y="368"/>
                  </a:cubicBezTo>
                  <a:lnTo>
                    <a:pt x="7198" y="526"/>
                  </a:lnTo>
                  <a:cubicBezTo>
                    <a:pt x="7451" y="858"/>
                    <a:pt x="7325" y="1394"/>
                    <a:pt x="6914" y="1710"/>
                  </a:cubicBezTo>
                  <a:lnTo>
                    <a:pt x="4720" y="3383"/>
                  </a:lnTo>
                  <a:cubicBezTo>
                    <a:pt x="4711" y="3387"/>
                    <a:pt x="4703" y="3389"/>
                    <a:pt x="4695" y="3389"/>
                  </a:cubicBezTo>
                  <a:cubicBezTo>
                    <a:pt x="4674" y="3389"/>
                    <a:pt x="4657" y="3375"/>
                    <a:pt x="4657" y="3352"/>
                  </a:cubicBezTo>
                  <a:cubicBezTo>
                    <a:pt x="4657" y="3336"/>
                    <a:pt x="4673" y="3336"/>
                    <a:pt x="4688" y="3320"/>
                  </a:cubicBezTo>
                  <a:lnTo>
                    <a:pt x="6883" y="1647"/>
                  </a:lnTo>
                  <a:cubicBezTo>
                    <a:pt x="7246" y="1363"/>
                    <a:pt x="7356" y="889"/>
                    <a:pt x="7119" y="573"/>
                  </a:cubicBezTo>
                  <a:lnTo>
                    <a:pt x="7009" y="431"/>
                  </a:lnTo>
                  <a:cubicBezTo>
                    <a:pt x="6884" y="265"/>
                    <a:pt x="6690" y="182"/>
                    <a:pt x="6480" y="182"/>
                  </a:cubicBezTo>
                  <a:cubicBezTo>
                    <a:pt x="6292" y="182"/>
                    <a:pt x="6092" y="249"/>
                    <a:pt x="5920" y="384"/>
                  </a:cubicBezTo>
                  <a:lnTo>
                    <a:pt x="663" y="4393"/>
                  </a:lnTo>
                  <a:cubicBezTo>
                    <a:pt x="316" y="4646"/>
                    <a:pt x="221" y="5135"/>
                    <a:pt x="474" y="5498"/>
                  </a:cubicBezTo>
                  <a:lnTo>
                    <a:pt x="663" y="5767"/>
                  </a:lnTo>
                  <a:cubicBezTo>
                    <a:pt x="647" y="5767"/>
                    <a:pt x="632" y="5783"/>
                    <a:pt x="616" y="5783"/>
                  </a:cubicBezTo>
                  <a:lnTo>
                    <a:pt x="363" y="5483"/>
                  </a:lnTo>
                  <a:cubicBezTo>
                    <a:pt x="111" y="5135"/>
                    <a:pt x="221" y="4630"/>
                    <a:pt x="616" y="4330"/>
                  </a:cubicBezTo>
                  <a:lnTo>
                    <a:pt x="5872" y="321"/>
                  </a:lnTo>
                  <a:cubicBezTo>
                    <a:pt x="6065" y="173"/>
                    <a:pt x="6286" y="101"/>
                    <a:pt x="6493" y="101"/>
                  </a:cubicBezTo>
                  <a:close/>
                  <a:moveTo>
                    <a:pt x="6509" y="0"/>
                  </a:moveTo>
                  <a:cubicBezTo>
                    <a:pt x="6276" y="0"/>
                    <a:pt x="6032" y="80"/>
                    <a:pt x="5825" y="242"/>
                  </a:cubicBezTo>
                  <a:lnTo>
                    <a:pt x="568" y="4236"/>
                  </a:lnTo>
                  <a:cubicBezTo>
                    <a:pt x="111" y="4583"/>
                    <a:pt x="0" y="5151"/>
                    <a:pt x="284" y="5546"/>
                  </a:cubicBezTo>
                  <a:lnTo>
                    <a:pt x="568" y="5893"/>
                  </a:lnTo>
                  <a:cubicBezTo>
                    <a:pt x="584" y="5909"/>
                    <a:pt x="584" y="5909"/>
                    <a:pt x="616" y="5925"/>
                  </a:cubicBezTo>
                  <a:cubicBezTo>
                    <a:pt x="632" y="5909"/>
                    <a:pt x="632" y="5909"/>
                    <a:pt x="647" y="5893"/>
                  </a:cubicBezTo>
                  <a:cubicBezTo>
                    <a:pt x="679" y="5862"/>
                    <a:pt x="695" y="5862"/>
                    <a:pt x="758" y="5846"/>
                  </a:cubicBezTo>
                  <a:cubicBezTo>
                    <a:pt x="774" y="5830"/>
                    <a:pt x="789" y="5814"/>
                    <a:pt x="805" y="5798"/>
                  </a:cubicBezTo>
                  <a:cubicBezTo>
                    <a:pt x="805" y="5783"/>
                    <a:pt x="805" y="5767"/>
                    <a:pt x="805" y="5751"/>
                  </a:cubicBezTo>
                  <a:lnTo>
                    <a:pt x="568" y="5435"/>
                  </a:lnTo>
                  <a:cubicBezTo>
                    <a:pt x="363" y="5120"/>
                    <a:pt x="442" y="4693"/>
                    <a:pt x="742" y="4472"/>
                  </a:cubicBezTo>
                  <a:lnTo>
                    <a:pt x="5983" y="463"/>
                  </a:lnTo>
                  <a:cubicBezTo>
                    <a:pt x="6143" y="348"/>
                    <a:pt x="6326" y="289"/>
                    <a:pt x="6493" y="289"/>
                  </a:cubicBezTo>
                  <a:cubicBezTo>
                    <a:pt x="6672" y="289"/>
                    <a:pt x="6832" y="356"/>
                    <a:pt x="6930" y="495"/>
                  </a:cubicBezTo>
                  <a:lnTo>
                    <a:pt x="7040" y="637"/>
                  </a:lnTo>
                  <a:cubicBezTo>
                    <a:pt x="7246" y="905"/>
                    <a:pt x="7151" y="1315"/>
                    <a:pt x="6819" y="1552"/>
                  </a:cubicBezTo>
                  <a:lnTo>
                    <a:pt x="4625" y="3241"/>
                  </a:lnTo>
                  <a:cubicBezTo>
                    <a:pt x="4594" y="3257"/>
                    <a:pt x="4578" y="3289"/>
                    <a:pt x="4562" y="3336"/>
                  </a:cubicBezTo>
                  <a:cubicBezTo>
                    <a:pt x="4550" y="3430"/>
                    <a:pt x="4626" y="3507"/>
                    <a:pt x="4712" y="3507"/>
                  </a:cubicBezTo>
                  <a:cubicBezTo>
                    <a:pt x="4741" y="3507"/>
                    <a:pt x="4771" y="3498"/>
                    <a:pt x="4799" y="3478"/>
                  </a:cubicBezTo>
                  <a:lnTo>
                    <a:pt x="6993" y="1789"/>
                  </a:lnTo>
                  <a:cubicBezTo>
                    <a:pt x="7451" y="1442"/>
                    <a:pt x="7577" y="842"/>
                    <a:pt x="7293" y="463"/>
                  </a:cubicBezTo>
                  <a:lnTo>
                    <a:pt x="7182" y="305"/>
                  </a:lnTo>
                  <a:cubicBezTo>
                    <a:pt x="7023" y="103"/>
                    <a:pt x="6773" y="0"/>
                    <a:pt x="65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286900" y="2419475"/>
              <a:ext cx="219825" cy="191675"/>
            </a:xfrm>
            <a:custGeom>
              <a:avLst/>
              <a:gdLst/>
              <a:ahLst/>
              <a:cxnLst/>
              <a:rect l="l" t="t" r="r" b="b"/>
              <a:pathLst>
                <a:path w="8793" h="7667" extrusionOk="0">
                  <a:moveTo>
                    <a:pt x="7155" y="0"/>
                  </a:moveTo>
                  <a:cubicBezTo>
                    <a:pt x="6923" y="0"/>
                    <a:pt x="6695" y="69"/>
                    <a:pt x="6504" y="212"/>
                  </a:cubicBezTo>
                  <a:lnTo>
                    <a:pt x="2605" y="3180"/>
                  </a:lnTo>
                  <a:cubicBezTo>
                    <a:pt x="2573" y="3212"/>
                    <a:pt x="2558" y="3275"/>
                    <a:pt x="2589" y="3306"/>
                  </a:cubicBezTo>
                  <a:cubicBezTo>
                    <a:pt x="2609" y="3326"/>
                    <a:pt x="2634" y="3339"/>
                    <a:pt x="2658" y="3339"/>
                  </a:cubicBezTo>
                  <a:cubicBezTo>
                    <a:pt x="2673" y="3339"/>
                    <a:pt x="2688" y="3334"/>
                    <a:pt x="2700" y="3322"/>
                  </a:cubicBezTo>
                  <a:lnTo>
                    <a:pt x="6614" y="354"/>
                  </a:lnTo>
                  <a:cubicBezTo>
                    <a:pt x="6776" y="229"/>
                    <a:pt x="6972" y="169"/>
                    <a:pt x="7173" y="169"/>
                  </a:cubicBezTo>
                  <a:cubicBezTo>
                    <a:pt x="7501" y="169"/>
                    <a:pt x="7841" y="329"/>
                    <a:pt x="8067" y="623"/>
                  </a:cubicBezTo>
                  <a:lnTo>
                    <a:pt x="8256" y="860"/>
                  </a:lnTo>
                  <a:cubicBezTo>
                    <a:pt x="8619" y="1349"/>
                    <a:pt x="8572" y="2012"/>
                    <a:pt x="8130" y="2343"/>
                  </a:cubicBezTo>
                  <a:lnTo>
                    <a:pt x="1563" y="7363"/>
                  </a:lnTo>
                  <a:cubicBezTo>
                    <a:pt x="1433" y="7457"/>
                    <a:pt x="1295" y="7502"/>
                    <a:pt x="1152" y="7502"/>
                  </a:cubicBezTo>
                  <a:cubicBezTo>
                    <a:pt x="862" y="7502"/>
                    <a:pt x="555" y="7313"/>
                    <a:pt x="269" y="6953"/>
                  </a:cubicBezTo>
                  <a:lnTo>
                    <a:pt x="143" y="6763"/>
                  </a:lnTo>
                  <a:cubicBezTo>
                    <a:pt x="135" y="6755"/>
                    <a:pt x="127" y="6751"/>
                    <a:pt x="119" y="6751"/>
                  </a:cubicBezTo>
                  <a:cubicBezTo>
                    <a:pt x="111" y="6751"/>
                    <a:pt x="103" y="6755"/>
                    <a:pt x="95" y="6763"/>
                  </a:cubicBezTo>
                  <a:cubicBezTo>
                    <a:pt x="79" y="6795"/>
                    <a:pt x="48" y="6811"/>
                    <a:pt x="16" y="6826"/>
                  </a:cubicBezTo>
                  <a:cubicBezTo>
                    <a:pt x="16" y="6826"/>
                    <a:pt x="16" y="6842"/>
                    <a:pt x="16" y="6842"/>
                  </a:cubicBezTo>
                  <a:cubicBezTo>
                    <a:pt x="0" y="6858"/>
                    <a:pt x="0" y="6858"/>
                    <a:pt x="16" y="6874"/>
                  </a:cubicBezTo>
                  <a:lnTo>
                    <a:pt x="143" y="7047"/>
                  </a:lnTo>
                  <a:cubicBezTo>
                    <a:pt x="454" y="7452"/>
                    <a:pt x="813" y="7666"/>
                    <a:pt x="1153" y="7666"/>
                  </a:cubicBezTo>
                  <a:cubicBezTo>
                    <a:pt x="1330" y="7666"/>
                    <a:pt x="1501" y="7608"/>
                    <a:pt x="1658" y="7489"/>
                  </a:cubicBezTo>
                  <a:lnTo>
                    <a:pt x="8225" y="2470"/>
                  </a:lnTo>
                  <a:cubicBezTo>
                    <a:pt x="8730" y="2091"/>
                    <a:pt x="8793" y="1333"/>
                    <a:pt x="8382" y="765"/>
                  </a:cubicBezTo>
                  <a:lnTo>
                    <a:pt x="8193" y="528"/>
                  </a:lnTo>
                  <a:cubicBezTo>
                    <a:pt x="7928" y="185"/>
                    <a:pt x="7536" y="0"/>
                    <a:pt x="7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5285725" y="2418025"/>
              <a:ext cx="222575" cy="194825"/>
            </a:xfrm>
            <a:custGeom>
              <a:avLst/>
              <a:gdLst/>
              <a:ahLst/>
              <a:cxnLst/>
              <a:rect l="l" t="t" r="r" b="b"/>
              <a:pathLst>
                <a:path w="8903" h="7793" extrusionOk="0">
                  <a:moveTo>
                    <a:pt x="7191" y="117"/>
                  </a:moveTo>
                  <a:cubicBezTo>
                    <a:pt x="7556" y="117"/>
                    <a:pt x="7936" y="298"/>
                    <a:pt x="8193" y="633"/>
                  </a:cubicBezTo>
                  <a:lnTo>
                    <a:pt x="8366" y="870"/>
                  </a:lnTo>
                  <a:cubicBezTo>
                    <a:pt x="8777" y="1407"/>
                    <a:pt x="8729" y="2133"/>
                    <a:pt x="8240" y="2496"/>
                  </a:cubicBezTo>
                  <a:lnTo>
                    <a:pt x="1673" y="7516"/>
                  </a:lnTo>
                  <a:cubicBezTo>
                    <a:pt x="1524" y="7628"/>
                    <a:pt x="1363" y="7682"/>
                    <a:pt x="1197" y="7682"/>
                  </a:cubicBezTo>
                  <a:cubicBezTo>
                    <a:pt x="872" y="7682"/>
                    <a:pt x="530" y="7472"/>
                    <a:pt x="237" y="7074"/>
                  </a:cubicBezTo>
                  <a:lnTo>
                    <a:pt x="111" y="6932"/>
                  </a:lnTo>
                  <a:cubicBezTo>
                    <a:pt x="126" y="6916"/>
                    <a:pt x="142" y="6900"/>
                    <a:pt x="158" y="6884"/>
                  </a:cubicBezTo>
                  <a:lnTo>
                    <a:pt x="268" y="7042"/>
                  </a:lnTo>
                  <a:cubicBezTo>
                    <a:pt x="561" y="7428"/>
                    <a:pt x="880" y="7628"/>
                    <a:pt x="1182" y="7628"/>
                  </a:cubicBezTo>
                  <a:cubicBezTo>
                    <a:pt x="1337" y="7628"/>
                    <a:pt x="1487" y="7576"/>
                    <a:pt x="1626" y="7469"/>
                  </a:cubicBezTo>
                  <a:lnTo>
                    <a:pt x="8208" y="2449"/>
                  </a:lnTo>
                  <a:cubicBezTo>
                    <a:pt x="8666" y="2054"/>
                    <a:pt x="8729" y="1360"/>
                    <a:pt x="8335" y="902"/>
                  </a:cubicBezTo>
                  <a:lnTo>
                    <a:pt x="8145" y="665"/>
                  </a:lnTo>
                  <a:cubicBezTo>
                    <a:pt x="7910" y="341"/>
                    <a:pt x="7553" y="170"/>
                    <a:pt x="7210" y="170"/>
                  </a:cubicBezTo>
                  <a:cubicBezTo>
                    <a:pt x="7001" y="170"/>
                    <a:pt x="6797" y="234"/>
                    <a:pt x="6630" y="365"/>
                  </a:cubicBezTo>
                  <a:lnTo>
                    <a:pt x="2715" y="3349"/>
                  </a:lnTo>
                  <a:lnTo>
                    <a:pt x="2684" y="3349"/>
                  </a:lnTo>
                  <a:cubicBezTo>
                    <a:pt x="2684" y="3333"/>
                    <a:pt x="2668" y="3301"/>
                    <a:pt x="2684" y="3301"/>
                  </a:cubicBezTo>
                  <a:lnTo>
                    <a:pt x="6583" y="318"/>
                  </a:lnTo>
                  <a:cubicBezTo>
                    <a:pt x="6760" y="182"/>
                    <a:pt x="6973" y="117"/>
                    <a:pt x="7191" y="117"/>
                  </a:cubicBezTo>
                  <a:close/>
                  <a:moveTo>
                    <a:pt x="7197" y="0"/>
                  </a:moveTo>
                  <a:cubicBezTo>
                    <a:pt x="6955" y="0"/>
                    <a:pt x="6718" y="73"/>
                    <a:pt x="6519" y="223"/>
                  </a:cubicBezTo>
                  <a:lnTo>
                    <a:pt x="2620" y="3206"/>
                  </a:lnTo>
                  <a:cubicBezTo>
                    <a:pt x="2557" y="3238"/>
                    <a:pt x="2542" y="3333"/>
                    <a:pt x="2605" y="3396"/>
                  </a:cubicBezTo>
                  <a:cubicBezTo>
                    <a:pt x="2624" y="3434"/>
                    <a:pt x="2660" y="3455"/>
                    <a:pt x="2700" y="3455"/>
                  </a:cubicBezTo>
                  <a:cubicBezTo>
                    <a:pt x="2726" y="3455"/>
                    <a:pt x="2753" y="3446"/>
                    <a:pt x="2778" y="3427"/>
                  </a:cubicBezTo>
                  <a:lnTo>
                    <a:pt x="6693" y="444"/>
                  </a:lnTo>
                  <a:cubicBezTo>
                    <a:pt x="6847" y="326"/>
                    <a:pt x="7029" y="270"/>
                    <a:pt x="7217" y="270"/>
                  </a:cubicBezTo>
                  <a:cubicBezTo>
                    <a:pt x="7529" y="270"/>
                    <a:pt x="7855" y="426"/>
                    <a:pt x="8082" y="712"/>
                  </a:cubicBezTo>
                  <a:lnTo>
                    <a:pt x="8256" y="949"/>
                  </a:lnTo>
                  <a:cubicBezTo>
                    <a:pt x="8603" y="1423"/>
                    <a:pt x="8556" y="2038"/>
                    <a:pt x="8145" y="2354"/>
                  </a:cubicBezTo>
                  <a:lnTo>
                    <a:pt x="1579" y="7374"/>
                  </a:lnTo>
                  <a:cubicBezTo>
                    <a:pt x="1458" y="7468"/>
                    <a:pt x="1328" y="7514"/>
                    <a:pt x="1192" y="7514"/>
                  </a:cubicBezTo>
                  <a:cubicBezTo>
                    <a:pt x="919" y="7514"/>
                    <a:pt x="627" y="7328"/>
                    <a:pt x="363" y="6979"/>
                  </a:cubicBezTo>
                  <a:lnTo>
                    <a:pt x="237" y="6806"/>
                  </a:lnTo>
                  <a:cubicBezTo>
                    <a:pt x="221" y="6774"/>
                    <a:pt x="190" y="6774"/>
                    <a:pt x="174" y="6774"/>
                  </a:cubicBezTo>
                  <a:cubicBezTo>
                    <a:pt x="142" y="6774"/>
                    <a:pt x="111" y="6774"/>
                    <a:pt x="111" y="6806"/>
                  </a:cubicBezTo>
                  <a:cubicBezTo>
                    <a:pt x="95" y="6821"/>
                    <a:pt x="63" y="6837"/>
                    <a:pt x="47" y="6853"/>
                  </a:cubicBezTo>
                  <a:cubicBezTo>
                    <a:pt x="32" y="6853"/>
                    <a:pt x="16" y="6884"/>
                    <a:pt x="16" y="6900"/>
                  </a:cubicBezTo>
                  <a:cubicBezTo>
                    <a:pt x="0" y="6932"/>
                    <a:pt x="0" y="6948"/>
                    <a:pt x="16" y="6963"/>
                  </a:cubicBezTo>
                  <a:lnTo>
                    <a:pt x="158" y="7137"/>
                  </a:lnTo>
                  <a:cubicBezTo>
                    <a:pt x="476" y="7568"/>
                    <a:pt x="841" y="7792"/>
                    <a:pt x="1192" y="7792"/>
                  </a:cubicBezTo>
                  <a:cubicBezTo>
                    <a:pt x="1381" y="7792"/>
                    <a:pt x="1565" y="7727"/>
                    <a:pt x="1736" y="7595"/>
                  </a:cubicBezTo>
                  <a:lnTo>
                    <a:pt x="8319" y="2591"/>
                  </a:lnTo>
                  <a:cubicBezTo>
                    <a:pt x="8840" y="2180"/>
                    <a:pt x="8903" y="1375"/>
                    <a:pt x="8461" y="791"/>
                  </a:cubicBezTo>
                  <a:lnTo>
                    <a:pt x="8287" y="555"/>
                  </a:lnTo>
                  <a:cubicBezTo>
                    <a:pt x="8004" y="193"/>
                    <a:pt x="7593" y="0"/>
                    <a:pt x="7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6"/>
          <p:cNvSpPr/>
          <p:nvPr/>
        </p:nvSpPr>
        <p:spPr>
          <a:xfrm>
            <a:off x="5094054" y="4067857"/>
            <a:ext cx="636202" cy="650702"/>
          </a:xfrm>
          <a:custGeom>
            <a:avLst/>
            <a:gdLst/>
            <a:ahLst/>
            <a:cxnLst/>
            <a:rect l="l" t="t" r="r" b="b"/>
            <a:pathLst>
              <a:path w="11934" h="12206" extrusionOk="0">
                <a:moveTo>
                  <a:pt x="6177" y="1372"/>
                </a:moveTo>
                <a:cubicBezTo>
                  <a:pt x="6285" y="1477"/>
                  <a:pt x="6385" y="1589"/>
                  <a:pt x="6472" y="1708"/>
                </a:cubicBezTo>
                <a:lnTo>
                  <a:pt x="6456" y="1676"/>
                </a:lnTo>
                <a:lnTo>
                  <a:pt x="6456" y="1676"/>
                </a:lnTo>
                <a:cubicBezTo>
                  <a:pt x="6788" y="2182"/>
                  <a:pt x="7072" y="2718"/>
                  <a:pt x="7104" y="3239"/>
                </a:cubicBezTo>
                <a:cubicBezTo>
                  <a:pt x="7119" y="3476"/>
                  <a:pt x="7072" y="3729"/>
                  <a:pt x="6946" y="3950"/>
                </a:cubicBezTo>
                <a:cubicBezTo>
                  <a:pt x="6898" y="4060"/>
                  <a:pt x="6819" y="4155"/>
                  <a:pt x="6725" y="4249"/>
                </a:cubicBezTo>
                <a:cubicBezTo>
                  <a:pt x="6709" y="4281"/>
                  <a:pt x="6677" y="4297"/>
                  <a:pt x="6662" y="4328"/>
                </a:cubicBezTo>
                <a:lnTo>
                  <a:pt x="6646" y="4344"/>
                </a:lnTo>
                <a:lnTo>
                  <a:pt x="6662" y="4344"/>
                </a:lnTo>
                <a:lnTo>
                  <a:pt x="6614" y="4376"/>
                </a:lnTo>
                <a:cubicBezTo>
                  <a:pt x="6551" y="4423"/>
                  <a:pt x="6504" y="4455"/>
                  <a:pt x="6456" y="4502"/>
                </a:cubicBezTo>
                <a:cubicBezTo>
                  <a:pt x="6346" y="4565"/>
                  <a:pt x="6251" y="4628"/>
                  <a:pt x="6125" y="4660"/>
                </a:cubicBezTo>
                <a:cubicBezTo>
                  <a:pt x="6085" y="4676"/>
                  <a:pt x="6046" y="4684"/>
                  <a:pt x="6006" y="4684"/>
                </a:cubicBezTo>
                <a:cubicBezTo>
                  <a:pt x="5967" y="4684"/>
                  <a:pt x="5928" y="4676"/>
                  <a:pt x="5888" y="4660"/>
                </a:cubicBezTo>
                <a:cubicBezTo>
                  <a:pt x="5699" y="4565"/>
                  <a:pt x="5572" y="4376"/>
                  <a:pt x="5525" y="4171"/>
                </a:cubicBezTo>
                <a:cubicBezTo>
                  <a:pt x="5446" y="3886"/>
                  <a:pt x="5399" y="3618"/>
                  <a:pt x="5415" y="3334"/>
                </a:cubicBezTo>
                <a:cubicBezTo>
                  <a:pt x="5415" y="3034"/>
                  <a:pt x="5462" y="2750"/>
                  <a:pt x="5541" y="2466"/>
                </a:cubicBezTo>
                <a:cubicBezTo>
                  <a:pt x="5604" y="2197"/>
                  <a:pt x="5730" y="1929"/>
                  <a:pt x="5888" y="1692"/>
                </a:cubicBezTo>
                <a:cubicBezTo>
                  <a:pt x="5967" y="1582"/>
                  <a:pt x="6046" y="1471"/>
                  <a:pt x="6156" y="1392"/>
                </a:cubicBezTo>
                <a:cubicBezTo>
                  <a:pt x="6164" y="1385"/>
                  <a:pt x="6171" y="1378"/>
                  <a:pt x="6177" y="1372"/>
                </a:cubicBezTo>
                <a:close/>
                <a:moveTo>
                  <a:pt x="5076" y="1"/>
                </a:moveTo>
                <a:cubicBezTo>
                  <a:pt x="4718" y="1"/>
                  <a:pt x="4353" y="66"/>
                  <a:pt x="4025" y="208"/>
                </a:cubicBezTo>
                <a:cubicBezTo>
                  <a:pt x="3694" y="350"/>
                  <a:pt x="3378" y="524"/>
                  <a:pt x="3078" y="745"/>
                </a:cubicBezTo>
                <a:cubicBezTo>
                  <a:pt x="2794" y="950"/>
                  <a:pt x="2526" y="1187"/>
                  <a:pt x="2273" y="1424"/>
                </a:cubicBezTo>
                <a:cubicBezTo>
                  <a:pt x="2021" y="1676"/>
                  <a:pt x="1800" y="1961"/>
                  <a:pt x="1594" y="2245"/>
                </a:cubicBezTo>
                <a:cubicBezTo>
                  <a:pt x="1389" y="2545"/>
                  <a:pt x="1216" y="2845"/>
                  <a:pt x="1058" y="3160"/>
                </a:cubicBezTo>
                <a:cubicBezTo>
                  <a:pt x="900" y="3476"/>
                  <a:pt x="774" y="3807"/>
                  <a:pt x="663" y="4139"/>
                </a:cubicBezTo>
                <a:cubicBezTo>
                  <a:pt x="442" y="4786"/>
                  <a:pt x="300" y="5465"/>
                  <a:pt x="205" y="6144"/>
                </a:cubicBezTo>
                <a:cubicBezTo>
                  <a:pt x="126" y="6822"/>
                  <a:pt x="79" y="7501"/>
                  <a:pt x="48" y="8180"/>
                </a:cubicBezTo>
                <a:cubicBezTo>
                  <a:pt x="32" y="8859"/>
                  <a:pt x="32" y="9522"/>
                  <a:pt x="32" y="10201"/>
                </a:cubicBezTo>
                <a:cubicBezTo>
                  <a:pt x="16" y="10864"/>
                  <a:pt x="16" y="11542"/>
                  <a:pt x="0" y="12205"/>
                </a:cubicBezTo>
                <a:cubicBezTo>
                  <a:pt x="111" y="11542"/>
                  <a:pt x="174" y="10895"/>
                  <a:pt x="237" y="10216"/>
                </a:cubicBezTo>
                <a:cubicBezTo>
                  <a:pt x="300" y="9553"/>
                  <a:pt x="363" y="8890"/>
                  <a:pt x="442" y="8227"/>
                </a:cubicBezTo>
                <a:cubicBezTo>
                  <a:pt x="505" y="7549"/>
                  <a:pt x="600" y="6901"/>
                  <a:pt x="726" y="6254"/>
                </a:cubicBezTo>
                <a:cubicBezTo>
                  <a:pt x="837" y="5607"/>
                  <a:pt x="1010" y="4976"/>
                  <a:pt x="1247" y="4360"/>
                </a:cubicBezTo>
                <a:cubicBezTo>
                  <a:pt x="1358" y="4060"/>
                  <a:pt x="1484" y="3760"/>
                  <a:pt x="1642" y="3476"/>
                </a:cubicBezTo>
                <a:cubicBezTo>
                  <a:pt x="1784" y="3192"/>
                  <a:pt x="1942" y="2924"/>
                  <a:pt x="2147" y="2671"/>
                </a:cubicBezTo>
                <a:cubicBezTo>
                  <a:pt x="2336" y="2418"/>
                  <a:pt x="2542" y="2182"/>
                  <a:pt x="2763" y="1961"/>
                </a:cubicBezTo>
                <a:cubicBezTo>
                  <a:pt x="2999" y="1755"/>
                  <a:pt x="3252" y="1550"/>
                  <a:pt x="3504" y="1377"/>
                </a:cubicBezTo>
                <a:cubicBezTo>
                  <a:pt x="3987" y="1040"/>
                  <a:pt x="4510" y="772"/>
                  <a:pt x="4999" y="772"/>
                </a:cubicBezTo>
                <a:cubicBezTo>
                  <a:pt x="5038" y="772"/>
                  <a:pt x="5076" y="773"/>
                  <a:pt x="5115" y="777"/>
                </a:cubicBezTo>
                <a:cubicBezTo>
                  <a:pt x="5359" y="805"/>
                  <a:pt x="5590" y="900"/>
                  <a:pt x="5784" y="1035"/>
                </a:cubicBezTo>
                <a:lnTo>
                  <a:pt x="5784" y="1035"/>
                </a:lnTo>
                <a:cubicBezTo>
                  <a:pt x="5659" y="1133"/>
                  <a:pt x="5555" y="1241"/>
                  <a:pt x="5462" y="1361"/>
                </a:cubicBezTo>
                <a:cubicBezTo>
                  <a:pt x="5241" y="1645"/>
                  <a:pt x="5083" y="1961"/>
                  <a:pt x="4973" y="2292"/>
                </a:cubicBezTo>
                <a:cubicBezTo>
                  <a:pt x="4878" y="2624"/>
                  <a:pt x="4799" y="2955"/>
                  <a:pt x="4783" y="3302"/>
                </a:cubicBezTo>
                <a:cubicBezTo>
                  <a:pt x="4752" y="3650"/>
                  <a:pt x="4783" y="4013"/>
                  <a:pt x="4878" y="4360"/>
                </a:cubicBezTo>
                <a:cubicBezTo>
                  <a:pt x="4925" y="4534"/>
                  <a:pt x="5004" y="4723"/>
                  <a:pt x="5115" y="4881"/>
                </a:cubicBezTo>
                <a:cubicBezTo>
                  <a:pt x="5241" y="5070"/>
                  <a:pt x="5415" y="5228"/>
                  <a:pt x="5636" y="5307"/>
                </a:cubicBezTo>
                <a:cubicBezTo>
                  <a:pt x="5757" y="5359"/>
                  <a:pt x="5884" y="5383"/>
                  <a:pt x="6010" y="5383"/>
                </a:cubicBezTo>
                <a:cubicBezTo>
                  <a:pt x="6112" y="5383"/>
                  <a:pt x="6215" y="5367"/>
                  <a:pt x="6314" y="5339"/>
                </a:cubicBezTo>
                <a:cubicBezTo>
                  <a:pt x="6504" y="5291"/>
                  <a:pt x="6693" y="5212"/>
                  <a:pt x="6851" y="5102"/>
                </a:cubicBezTo>
                <a:cubicBezTo>
                  <a:pt x="6930" y="5055"/>
                  <a:pt x="7009" y="4991"/>
                  <a:pt x="7072" y="4944"/>
                </a:cubicBezTo>
                <a:lnTo>
                  <a:pt x="7119" y="4897"/>
                </a:lnTo>
                <a:lnTo>
                  <a:pt x="7151" y="4881"/>
                </a:lnTo>
                <a:lnTo>
                  <a:pt x="7167" y="4865"/>
                </a:lnTo>
                <a:lnTo>
                  <a:pt x="7182" y="4849"/>
                </a:lnTo>
                <a:cubicBezTo>
                  <a:pt x="7214" y="4818"/>
                  <a:pt x="7246" y="4786"/>
                  <a:pt x="7277" y="4755"/>
                </a:cubicBezTo>
                <a:cubicBezTo>
                  <a:pt x="7419" y="4613"/>
                  <a:pt x="7530" y="4455"/>
                  <a:pt x="7624" y="4297"/>
                </a:cubicBezTo>
                <a:cubicBezTo>
                  <a:pt x="7814" y="3950"/>
                  <a:pt x="7909" y="3571"/>
                  <a:pt x="7877" y="3176"/>
                </a:cubicBezTo>
                <a:cubicBezTo>
                  <a:pt x="7861" y="2813"/>
                  <a:pt x="7767" y="2450"/>
                  <a:pt x="7624" y="2134"/>
                </a:cubicBezTo>
                <a:cubicBezTo>
                  <a:pt x="7467" y="1819"/>
                  <a:pt x="7309" y="1534"/>
                  <a:pt x="7119" y="1250"/>
                </a:cubicBezTo>
                <a:lnTo>
                  <a:pt x="7119" y="1234"/>
                </a:lnTo>
                <a:lnTo>
                  <a:pt x="7104" y="1234"/>
                </a:lnTo>
                <a:cubicBezTo>
                  <a:pt x="7031" y="1136"/>
                  <a:pt x="6953" y="1040"/>
                  <a:pt x="6870" y="949"/>
                </a:cubicBezTo>
                <a:lnTo>
                  <a:pt x="6870" y="949"/>
                </a:lnTo>
                <a:cubicBezTo>
                  <a:pt x="7023" y="876"/>
                  <a:pt x="7182" y="814"/>
                  <a:pt x="7340" y="761"/>
                </a:cubicBezTo>
                <a:cubicBezTo>
                  <a:pt x="7640" y="666"/>
                  <a:pt x="7940" y="571"/>
                  <a:pt x="8240" y="508"/>
                </a:cubicBezTo>
                <a:cubicBezTo>
                  <a:pt x="8779" y="395"/>
                  <a:pt x="9344" y="332"/>
                  <a:pt x="9900" y="332"/>
                </a:cubicBezTo>
                <a:cubicBezTo>
                  <a:pt x="9962" y="332"/>
                  <a:pt x="10025" y="333"/>
                  <a:pt x="10087" y="335"/>
                </a:cubicBezTo>
                <a:cubicBezTo>
                  <a:pt x="10403" y="335"/>
                  <a:pt x="10718" y="366"/>
                  <a:pt x="11034" y="414"/>
                </a:cubicBezTo>
                <a:cubicBezTo>
                  <a:pt x="11350" y="461"/>
                  <a:pt x="11650" y="540"/>
                  <a:pt x="11934" y="666"/>
                </a:cubicBezTo>
                <a:cubicBezTo>
                  <a:pt x="11366" y="366"/>
                  <a:pt x="10750" y="193"/>
                  <a:pt x="10103" y="130"/>
                </a:cubicBezTo>
                <a:cubicBezTo>
                  <a:pt x="9839" y="103"/>
                  <a:pt x="9570" y="91"/>
                  <a:pt x="9300" y="91"/>
                </a:cubicBezTo>
                <a:cubicBezTo>
                  <a:pt x="8923" y="91"/>
                  <a:pt x="8545" y="115"/>
                  <a:pt x="8177" y="161"/>
                </a:cubicBezTo>
                <a:cubicBezTo>
                  <a:pt x="7845" y="208"/>
                  <a:pt x="7530" y="272"/>
                  <a:pt x="7214" y="366"/>
                </a:cubicBezTo>
                <a:cubicBezTo>
                  <a:pt x="6980" y="425"/>
                  <a:pt x="6746" y="509"/>
                  <a:pt x="6518" y="607"/>
                </a:cubicBezTo>
                <a:lnTo>
                  <a:pt x="6518" y="607"/>
                </a:lnTo>
                <a:cubicBezTo>
                  <a:pt x="6452" y="551"/>
                  <a:pt x="6384" y="497"/>
                  <a:pt x="6314" y="445"/>
                </a:cubicBezTo>
                <a:cubicBezTo>
                  <a:pt x="5983" y="193"/>
                  <a:pt x="5588" y="51"/>
                  <a:pt x="5194" y="3"/>
                </a:cubicBezTo>
                <a:cubicBezTo>
                  <a:pt x="5154" y="2"/>
                  <a:pt x="5115" y="1"/>
                  <a:pt x="50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/>
          <p:nvPr/>
        </p:nvSpPr>
        <p:spPr>
          <a:xfrm>
            <a:off x="5973051" y="1361347"/>
            <a:ext cx="636202" cy="650702"/>
          </a:xfrm>
          <a:custGeom>
            <a:avLst/>
            <a:gdLst/>
            <a:ahLst/>
            <a:cxnLst/>
            <a:rect l="l" t="t" r="r" b="b"/>
            <a:pathLst>
              <a:path w="11934" h="12206" extrusionOk="0">
                <a:moveTo>
                  <a:pt x="6177" y="1372"/>
                </a:moveTo>
                <a:cubicBezTo>
                  <a:pt x="6285" y="1477"/>
                  <a:pt x="6385" y="1589"/>
                  <a:pt x="6472" y="1708"/>
                </a:cubicBezTo>
                <a:lnTo>
                  <a:pt x="6456" y="1676"/>
                </a:lnTo>
                <a:lnTo>
                  <a:pt x="6456" y="1676"/>
                </a:lnTo>
                <a:cubicBezTo>
                  <a:pt x="6788" y="2182"/>
                  <a:pt x="7072" y="2718"/>
                  <a:pt x="7104" y="3239"/>
                </a:cubicBezTo>
                <a:cubicBezTo>
                  <a:pt x="7119" y="3476"/>
                  <a:pt x="7072" y="3729"/>
                  <a:pt x="6946" y="3950"/>
                </a:cubicBezTo>
                <a:cubicBezTo>
                  <a:pt x="6898" y="4060"/>
                  <a:pt x="6819" y="4155"/>
                  <a:pt x="6725" y="4249"/>
                </a:cubicBezTo>
                <a:cubicBezTo>
                  <a:pt x="6709" y="4281"/>
                  <a:pt x="6677" y="4297"/>
                  <a:pt x="6662" y="4328"/>
                </a:cubicBezTo>
                <a:lnTo>
                  <a:pt x="6646" y="4344"/>
                </a:lnTo>
                <a:lnTo>
                  <a:pt x="6662" y="4344"/>
                </a:lnTo>
                <a:lnTo>
                  <a:pt x="6614" y="4376"/>
                </a:lnTo>
                <a:cubicBezTo>
                  <a:pt x="6551" y="4423"/>
                  <a:pt x="6504" y="4455"/>
                  <a:pt x="6456" y="4502"/>
                </a:cubicBezTo>
                <a:cubicBezTo>
                  <a:pt x="6346" y="4565"/>
                  <a:pt x="6251" y="4628"/>
                  <a:pt x="6125" y="4660"/>
                </a:cubicBezTo>
                <a:cubicBezTo>
                  <a:pt x="6085" y="4676"/>
                  <a:pt x="6046" y="4684"/>
                  <a:pt x="6006" y="4684"/>
                </a:cubicBezTo>
                <a:cubicBezTo>
                  <a:pt x="5967" y="4684"/>
                  <a:pt x="5928" y="4676"/>
                  <a:pt x="5888" y="4660"/>
                </a:cubicBezTo>
                <a:cubicBezTo>
                  <a:pt x="5699" y="4565"/>
                  <a:pt x="5572" y="4376"/>
                  <a:pt x="5525" y="4171"/>
                </a:cubicBezTo>
                <a:cubicBezTo>
                  <a:pt x="5446" y="3886"/>
                  <a:pt x="5399" y="3618"/>
                  <a:pt x="5415" y="3334"/>
                </a:cubicBezTo>
                <a:cubicBezTo>
                  <a:pt x="5415" y="3034"/>
                  <a:pt x="5462" y="2750"/>
                  <a:pt x="5541" y="2466"/>
                </a:cubicBezTo>
                <a:cubicBezTo>
                  <a:pt x="5604" y="2197"/>
                  <a:pt x="5730" y="1929"/>
                  <a:pt x="5888" y="1692"/>
                </a:cubicBezTo>
                <a:cubicBezTo>
                  <a:pt x="5967" y="1582"/>
                  <a:pt x="6046" y="1471"/>
                  <a:pt x="6156" y="1392"/>
                </a:cubicBezTo>
                <a:cubicBezTo>
                  <a:pt x="6164" y="1385"/>
                  <a:pt x="6171" y="1378"/>
                  <a:pt x="6177" y="1372"/>
                </a:cubicBezTo>
                <a:close/>
                <a:moveTo>
                  <a:pt x="5076" y="1"/>
                </a:moveTo>
                <a:cubicBezTo>
                  <a:pt x="4718" y="1"/>
                  <a:pt x="4353" y="66"/>
                  <a:pt x="4025" y="208"/>
                </a:cubicBezTo>
                <a:cubicBezTo>
                  <a:pt x="3694" y="350"/>
                  <a:pt x="3378" y="524"/>
                  <a:pt x="3078" y="745"/>
                </a:cubicBezTo>
                <a:cubicBezTo>
                  <a:pt x="2794" y="950"/>
                  <a:pt x="2526" y="1187"/>
                  <a:pt x="2273" y="1424"/>
                </a:cubicBezTo>
                <a:cubicBezTo>
                  <a:pt x="2021" y="1676"/>
                  <a:pt x="1800" y="1961"/>
                  <a:pt x="1594" y="2245"/>
                </a:cubicBezTo>
                <a:cubicBezTo>
                  <a:pt x="1389" y="2545"/>
                  <a:pt x="1216" y="2845"/>
                  <a:pt x="1058" y="3160"/>
                </a:cubicBezTo>
                <a:cubicBezTo>
                  <a:pt x="900" y="3476"/>
                  <a:pt x="774" y="3807"/>
                  <a:pt x="663" y="4139"/>
                </a:cubicBezTo>
                <a:cubicBezTo>
                  <a:pt x="442" y="4786"/>
                  <a:pt x="300" y="5465"/>
                  <a:pt x="205" y="6144"/>
                </a:cubicBezTo>
                <a:cubicBezTo>
                  <a:pt x="126" y="6822"/>
                  <a:pt x="79" y="7501"/>
                  <a:pt x="48" y="8180"/>
                </a:cubicBezTo>
                <a:cubicBezTo>
                  <a:pt x="32" y="8859"/>
                  <a:pt x="32" y="9522"/>
                  <a:pt x="32" y="10201"/>
                </a:cubicBezTo>
                <a:cubicBezTo>
                  <a:pt x="16" y="10864"/>
                  <a:pt x="16" y="11542"/>
                  <a:pt x="0" y="12205"/>
                </a:cubicBezTo>
                <a:cubicBezTo>
                  <a:pt x="111" y="11542"/>
                  <a:pt x="174" y="10895"/>
                  <a:pt x="237" y="10216"/>
                </a:cubicBezTo>
                <a:cubicBezTo>
                  <a:pt x="300" y="9553"/>
                  <a:pt x="363" y="8890"/>
                  <a:pt x="442" y="8227"/>
                </a:cubicBezTo>
                <a:cubicBezTo>
                  <a:pt x="505" y="7549"/>
                  <a:pt x="600" y="6901"/>
                  <a:pt x="726" y="6254"/>
                </a:cubicBezTo>
                <a:cubicBezTo>
                  <a:pt x="837" y="5607"/>
                  <a:pt x="1010" y="4976"/>
                  <a:pt x="1247" y="4360"/>
                </a:cubicBezTo>
                <a:cubicBezTo>
                  <a:pt x="1358" y="4060"/>
                  <a:pt x="1484" y="3760"/>
                  <a:pt x="1642" y="3476"/>
                </a:cubicBezTo>
                <a:cubicBezTo>
                  <a:pt x="1784" y="3192"/>
                  <a:pt x="1942" y="2924"/>
                  <a:pt x="2147" y="2671"/>
                </a:cubicBezTo>
                <a:cubicBezTo>
                  <a:pt x="2336" y="2418"/>
                  <a:pt x="2542" y="2182"/>
                  <a:pt x="2763" y="1961"/>
                </a:cubicBezTo>
                <a:cubicBezTo>
                  <a:pt x="2999" y="1755"/>
                  <a:pt x="3252" y="1550"/>
                  <a:pt x="3504" y="1377"/>
                </a:cubicBezTo>
                <a:cubicBezTo>
                  <a:pt x="3987" y="1040"/>
                  <a:pt x="4510" y="772"/>
                  <a:pt x="4999" y="772"/>
                </a:cubicBezTo>
                <a:cubicBezTo>
                  <a:pt x="5038" y="772"/>
                  <a:pt x="5076" y="773"/>
                  <a:pt x="5115" y="777"/>
                </a:cubicBezTo>
                <a:cubicBezTo>
                  <a:pt x="5359" y="805"/>
                  <a:pt x="5590" y="900"/>
                  <a:pt x="5784" y="1035"/>
                </a:cubicBezTo>
                <a:lnTo>
                  <a:pt x="5784" y="1035"/>
                </a:lnTo>
                <a:cubicBezTo>
                  <a:pt x="5659" y="1133"/>
                  <a:pt x="5555" y="1241"/>
                  <a:pt x="5462" y="1361"/>
                </a:cubicBezTo>
                <a:cubicBezTo>
                  <a:pt x="5241" y="1645"/>
                  <a:pt x="5083" y="1961"/>
                  <a:pt x="4973" y="2292"/>
                </a:cubicBezTo>
                <a:cubicBezTo>
                  <a:pt x="4878" y="2624"/>
                  <a:pt x="4799" y="2955"/>
                  <a:pt x="4783" y="3302"/>
                </a:cubicBezTo>
                <a:cubicBezTo>
                  <a:pt x="4752" y="3650"/>
                  <a:pt x="4783" y="4013"/>
                  <a:pt x="4878" y="4360"/>
                </a:cubicBezTo>
                <a:cubicBezTo>
                  <a:pt x="4925" y="4534"/>
                  <a:pt x="5004" y="4723"/>
                  <a:pt x="5115" y="4881"/>
                </a:cubicBezTo>
                <a:cubicBezTo>
                  <a:pt x="5241" y="5070"/>
                  <a:pt x="5415" y="5228"/>
                  <a:pt x="5636" y="5307"/>
                </a:cubicBezTo>
                <a:cubicBezTo>
                  <a:pt x="5757" y="5359"/>
                  <a:pt x="5884" y="5383"/>
                  <a:pt x="6010" y="5383"/>
                </a:cubicBezTo>
                <a:cubicBezTo>
                  <a:pt x="6112" y="5383"/>
                  <a:pt x="6215" y="5367"/>
                  <a:pt x="6314" y="5339"/>
                </a:cubicBezTo>
                <a:cubicBezTo>
                  <a:pt x="6504" y="5291"/>
                  <a:pt x="6693" y="5212"/>
                  <a:pt x="6851" y="5102"/>
                </a:cubicBezTo>
                <a:cubicBezTo>
                  <a:pt x="6930" y="5055"/>
                  <a:pt x="7009" y="4991"/>
                  <a:pt x="7072" y="4944"/>
                </a:cubicBezTo>
                <a:lnTo>
                  <a:pt x="7119" y="4897"/>
                </a:lnTo>
                <a:lnTo>
                  <a:pt x="7151" y="4881"/>
                </a:lnTo>
                <a:lnTo>
                  <a:pt x="7167" y="4865"/>
                </a:lnTo>
                <a:lnTo>
                  <a:pt x="7182" y="4849"/>
                </a:lnTo>
                <a:cubicBezTo>
                  <a:pt x="7214" y="4818"/>
                  <a:pt x="7246" y="4786"/>
                  <a:pt x="7277" y="4755"/>
                </a:cubicBezTo>
                <a:cubicBezTo>
                  <a:pt x="7419" y="4613"/>
                  <a:pt x="7530" y="4455"/>
                  <a:pt x="7624" y="4297"/>
                </a:cubicBezTo>
                <a:cubicBezTo>
                  <a:pt x="7814" y="3950"/>
                  <a:pt x="7909" y="3571"/>
                  <a:pt x="7877" y="3176"/>
                </a:cubicBezTo>
                <a:cubicBezTo>
                  <a:pt x="7861" y="2813"/>
                  <a:pt x="7767" y="2450"/>
                  <a:pt x="7624" y="2134"/>
                </a:cubicBezTo>
                <a:cubicBezTo>
                  <a:pt x="7467" y="1819"/>
                  <a:pt x="7309" y="1534"/>
                  <a:pt x="7119" y="1250"/>
                </a:cubicBezTo>
                <a:lnTo>
                  <a:pt x="7119" y="1234"/>
                </a:lnTo>
                <a:lnTo>
                  <a:pt x="7104" y="1234"/>
                </a:lnTo>
                <a:cubicBezTo>
                  <a:pt x="7031" y="1136"/>
                  <a:pt x="6953" y="1040"/>
                  <a:pt x="6870" y="949"/>
                </a:cubicBezTo>
                <a:lnTo>
                  <a:pt x="6870" y="949"/>
                </a:lnTo>
                <a:cubicBezTo>
                  <a:pt x="7023" y="876"/>
                  <a:pt x="7182" y="814"/>
                  <a:pt x="7340" y="761"/>
                </a:cubicBezTo>
                <a:cubicBezTo>
                  <a:pt x="7640" y="666"/>
                  <a:pt x="7940" y="571"/>
                  <a:pt x="8240" y="508"/>
                </a:cubicBezTo>
                <a:cubicBezTo>
                  <a:pt x="8779" y="395"/>
                  <a:pt x="9344" y="332"/>
                  <a:pt x="9900" y="332"/>
                </a:cubicBezTo>
                <a:cubicBezTo>
                  <a:pt x="9962" y="332"/>
                  <a:pt x="10025" y="333"/>
                  <a:pt x="10087" y="335"/>
                </a:cubicBezTo>
                <a:cubicBezTo>
                  <a:pt x="10403" y="335"/>
                  <a:pt x="10718" y="366"/>
                  <a:pt x="11034" y="414"/>
                </a:cubicBezTo>
                <a:cubicBezTo>
                  <a:pt x="11350" y="461"/>
                  <a:pt x="11650" y="540"/>
                  <a:pt x="11934" y="666"/>
                </a:cubicBezTo>
                <a:cubicBezTo>
                  <a:pt x="11366" y="366"/>
                  <a:pt x="10750" y="193"/>
                  <a:pt x="10103" y="130"/>
                </a:cubicBezTo>
                <a:cubicBezTo>
                  <a:pt x="9839" y="103"/>
                  <a:pt x="9570" y="91"/>
                  <a:pt x="9300" y="91"/>
                </a:cubicBezTo>
                <a:cubicBezTo>
                  <a:pt x="8923" y="91"/>
                  <a:pt x="8545" y="115"/>
                  <a:pt x="8177" y="161"/>
                </a:cubicBezTo>
                <a:cubicBezTo>
                  <a:pt x="7845" y="208"/>
                  <a:pt x="7530" y="272"/>
                  <a:pt x="7214" y="366"/>
                </a:cubicBezTo>
                <a:cubicBezTo>
                  <a:pt x="6980" y="425"/>
                  <a:pt x="6746" y="509"/>
                  <a:pt x="6518" y="607"/>
                </a:cubicBezTo>
                <a:lnTo>
                  <a:pt x="6518" y="607"/>
                </a:lnTo>
                <a:cubicBezTo>
                  <a:pt x="6452" y="551"/>
                  <a:pt x="6384" y="497"/>
                  <a:pt x="6314" y="445"/>
                </a:cubicBezTo>
                <a:cubicBezTo>
                  <a:pt x="5983" y="193"/>
                  <a:pt x="5588" y="51"/>
                  <a:pt x="5194" y="3"/>
                </a:cubicBezTo>
                <a:cubicBezTo>
                  <a:pt x="5154" y="2"/>
                  <a:pt x="5115" y="1"/>
                  <a:pt x="50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 rot="-1837666">
            <a:off x="6104213" y="2283643"/>
            <a:ext cx="1425411" cy="2215993"/>
            <a:chOff x="4984438" y="-4790075"/>
            <a:chExt cx="2235800" cy="3475850"/>
          </a:xfrm>
        </p:grpSpPr>
        <p:sp>
          <p:nvSpPr>
            <p:cNvPr id="252" name="Google Shape;252;p36"/>
            <p:cNvSpPr/>
            <p:nvPr/>
          </p:nvSpPr>
          <p:spPr>
            <a:xfrm>
              <a:off x="6824088" y="-4378950"/>
              <a:ext cx="269400" cy="196875"/>
            </a:xfrm>
            <a:custGeom>
              <a:avLst/>
              <a:gdLst/>
              <a:ahLst/>
              <a:cxnLst/>
              <a:rect l="l" t="t" r="r" b="b"/>
              <a:pathLst>
                <a:path w="10776" h="7875" extrusionOk="0">
                  <a:moveTo>
                    <a:pt x="8974" y="1"/>
                  </a:moveTo>
                  <a:lnTo>
                    <a:pt x="1" y="3403"/>
                  </a:lnTo>
                  <a:cubicBezTo>
                    <a:pt x="1" y="3403"/>
                    <a:pt x="3819" y="7875"/>
                    <a:pt x="4096" y="7875"/>
                  </a:cubicBezTo>
                  <a:cubicBezTo>
                    <a:pt x="4099" y="7875"/>
                    <a:pt x="4102" y="7874"/>
                    <a:pt x="4104" y="7873"/>
                  </a:cubicBezTo>
                  <a:cubicBezTo>
                    <a:pt x="4337" y="7806"/>
                    <a:pt x="10775" y="2803"/>
                    <a:pt x="10742" y="2269"/>
                  </a:cubicBezTo>
                  <a:cubicBezTo>
                    <a:pt x="10675" y="1735"/>
                    <a:pt x="8974" y="1"/>
                    <a:pt x="89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4984438" y="-4790075"/>
              <a:ext cx="2235800" cy="3475850"/>
            </a:xfrm>
            <a:custGeom>
              <a:avLst/>
              <a:gdLst/>
              <a:ahLst/>
              <a:cxnLst/>
              <a:rect l="l" t="t" r="r" b="b"/>
              <a:pathLst>
                <a:path w="89432" h="139034" extrusionOk="0">
                  <a:moveTo>
                    <a:pt x="8640" y="1"/>
                  </a:moveTo>
                  <a:cubicBezTo>
                    <a:pt x="6372" y="1"/>
                    <a:pt x="4204" y="968"/>
                    <a:pt x="2669" y="2636"/>
                  </a:cubicBezTo>
                  <a:cubicBezTo>
                    <a:pt x="935" y="4237"/>
                    <a:pt x="1" y="6539"/>
                    <a:pt x="101" y="8874"/>
                  </a:cubicBezTo>
                  <a:lnTo>
                    <a:pt x="1635" y="42231"/>
                  </a:lnTo>
                  <a:lnTo>
                    <a:pt x="1635" y="131695"/>
                  </a:lnTo>
                  <a:cubicBezTo>
                    <a:pt x="1635" y="135765"/>
                    <a:pt x="4938" y="139034"/>
                    <a:pt x="8974" y="139034"/>
                  </a:cubicBezTo>
                  <a:lnTo>
                    <a:pt x="79925" y="139034"/>
                  </a:lnTo>
                  <a:cubicBezTo>
                    <a:pt x="84128" y="138867"/>
                    <a:pt x="87497" y="135498"/>
                    <a:pt x="87697" y="131261"/>
                  </a:cubicBezTo>
                  <a:lnTo>
                    <a:pt x="87697" y="41831"/>
                  </a:lnTo>
                  <a:lnTo>
                    <a:pt x="89231" y="8473"/>
                  </a:lnTo>
                  <a:cubicBezTo>
                    <a:pt x="89431" y="3870"/>
                    <a:pt x="85762" y="1"/>
                    <a:pt x="81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5059513" y="-4763375"/>
              <a:ext cx="2159050" cy="3449150"/>
            </a:xfrm>
            <a:custGeom>
              <a:avLst/>
              <a:gdLst/>
              <a:ahLst/>
              <a:cxnLst/>
              <a:rect l="l" t="t" r="r" b="b"/>
              <a:pathLst>
                <a:path w="86362" h="137966" extrusionOk="0">
                  <a:moveTo>
                    <a:pt x="82125" y="0"/>
                  </a:moveTo>
                  <a:lnTo>
                    <a:pt x="82125" y="0"/>
                  </a:lnTo>
                  <a:cubicBezTo>
                    <a:pt x="83226" y="1501"/>
                    <a:pt x="83793" y="3336"/>
                    <a:pt x="83726" y="5204"/>
                  </a:cubicBezTo>
                  <a:lnTo>
                    <a:pt x="82192" y="38561"/>
                  </a:lnTo>
                  <a:lnTo>
                    <a:pt x="82192" y="127992"/>
                  </a:lnTo>
                  <a:cubicBezTo>
                    <a:pt x="81992" y="132195"/>
                    <a:pt x="78623" y="135564"/>
                    <a:pt x="74420" y="135764"/>
                  </a:cubicBezTo>
                  <a:lnTo>
                    <a:pt x="3469" y="135764"/>
                  </a:lnTo>
                  <a:cubicBezTo>
                    <a:pt x="2268" y="135731"/>
                    <a:pt x="1067" y="135430"/>
                    <a:pt x="0" y="134863"/>
                  </a:cubicBezTo>
                  <a:lnTo>
                    <a:pt x="0" y="134863"/>
                  </a:lnTo>
                  <a:cubicBezTo>
                    <a:pt x="1368" y="136798"/>
                    <a:pt x="3603" y="137966"/>
                    <a:pt x="5971" y="137966"/>
                  </a:cubicBezTo>
                  <a:lnTo>
                    <a:pt x="76922" y="137966"/>
                  </a:lnTo>
                  <a:cubicBezTo>
                    <a:pt x="81125" y="137799"/>
                    <a:pt x="84494" y="134396"/>
                    <a:pt x="84694" y="130193"/>
                  </a:cubicBezTo>
                  <a:lnTo>
                    <a:pt x="84694" y="40763"/>
                  </a:lnTo>
                  <a:lnTo>
                    <a:pt x="86228" y="7405"/>
                  </a:lnTo>
                  <a:cubicBezTo>
                    <a:pt x="86362" y="4370"/>
                    <a:pt x="84794" y="1501"/>
                    <a:pt x="82125" y="0"/>
                  </a:cubicBezTo>
                  <a:close/>
                </a:path>
              </a:pathLst>
            </a:custGeom>
            <a:solidFill>
              <a:srgbClr val="D9D9D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984438" y="-4790075"/>
              <a:ext cx="2235800" cy="3475850"/>
            </a:xfrm>
            <a:custGeom>
              <a:avLst/>
              <a:gdLst/>
              <a:ahLst/>
              <a:cxnLst/>
              <a:rect l="l" t="t" r="r" b="b"/>
              <a:pathLst>
                <a:path w="89432" h="139034" fill="none" extrusionOk="0">
                  <a:moveTo>
                    <a:pt x="81125" y="1"/>
                  </a:moveTo>
                  <a:lnTo>
                    <a:pt x="8640" y="1"/>
                  </a:lnTo>
                  <a:cubicBezTo>
                    <a:pt x="6372" y="1"/>
                    <a:pt x="4204" y="968"/>
                    <a:pt x="2669" y="2636"/>
                  </a:cubicBezTo>
                  <a:cubicBezTo>
                    <a:pt x="935" y="4237"/>
                    <a:pt x="1" y="6539"/>
                    <a:pt x="101" y="8874"/>
                  </a:cubicBezTo>
                  <a:lnTo>
                    <a:pt x="1635" y="42231"/>
                  </a:lnTo>
                  <a:lnTo>
                    <a:pt x="1635" y="131695"/>
                  </a:lnTo>
                  <a:cubicBezTo>
                    <a:pt x="1635" y="135765"/>
                    <a:pt x="4938" y="139034"/>
                    <a:pt x="8974" y="139034"/>
                  </a:cubicBezTo>
                  <a:lnTo>
                    <a:pt x="79925" y="139034"/>
                  </a:lnTo>
                  <a:cubicBezTo>
                    <a:pt x="84128" y="138867"/>
                    <a:pt x="87497" y="135498"/>
                    <a:pt x="87697" y="131261"/>
                  </a:cubicBezTo>
                  <a:lnTo>
                    <a:pt x="87697" y="41831"/>
                  </a:lnTo>
                  <a:lnTo>
                    <a:pt x="89231" y="8473"/>
                  </a:lnTo>
                  <a:cubicBezTo>
                    <a:pt x="89431" y="3870"/>
                    <a:pt x="85762" y="1"/>
                    <a:pt x="81125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5096188" y="-4677500"/>
              <a:ext cx="2020650" cy="908175"/>
            </a:xfrm>
            <a:custGeom>
              <a:avLst/>
              <a:gdLst/>
              <a:ahLst/>
              <a:cxnLst/>
              <a:rect l="l" t="t" r="r" b="b"/>
              <a:pathLst>
                <a:path w="80826" h="36327" extrusionOk="0">
                  <a:moveTo>
                    <a:pt x="5104" y="1"/>
                  </a:moveTo>
                  <a:cubicBezTo>
                    <a:pt x="2269" y="1"/>
                    <a:pt x="1" y="2369"/>
                    <a:pt x="134" y="5205"/>
                  </a:cubicBezTo>
                  <a:lnTo>
                    <a:pt x="1535" y="36327"/>
                  </a:lnTo>
                  <a:lnTo>
                    <a:pt x="79291" y="36327"/>
                  </a:lnTo>
                  <a:lnTo>
                    <a:pt x="80692" y="5205"/>
                  </a:lnTo>
                  <a:cubicBezTo>
                    <a:pt x="80825" y="2369"/>
                    <a:pt x="78557" y="1"/>
                    <a:pt x="75721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5203763" y="-4475675"/>
              <a:ext cx="1797150" cy="607950"/>
            </a:xfrm>
            <a:custGeom>
              <a:avLst/>
              <a:gdLst/>
              <a:ahLst/>
              <a:cxnLst/>
              <a:rect l="l" t="t" r="r" b="b"/>
              <a:pathLst>
                <a:path w="71886" h="24318" extrusionOk="0">
                  <a:moveTo>
                    <a:pt x="1" y="0"/>
                  </a:moveTo>
                  <a:lnTo>
                    <a:pt x="1" y="24318"/>
                  </a:lnTo>
                  <a:lnTo>
                    <a:pt x="71885" y="24318"/>
                  </a:lnTo>
                  <a:lnTo>
                    <a:pt x="7188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5292163" y="-4387275"/>
              <a:ext cx="1620350" cy="431150"/>
            </a:xfrm>
            <a:custGeom>
              <a:avLst/>
              <a:gdLst/>
              <a:ahLst/>
              <a:cxnLst/>
              <a:rect l="l" t="t" r="r" b="b"/>
              <a:pathLst>
                <a:path w="64814" h="17246" extrusionOk="0">
                  <a:moveTo>
                    <a:pt x="1" y="0"/>
                  </a:moveTo>
                  <a:lnTo>
                    <a:pt x="1" y="17246"/>
                  </a:lnTo>
                  <a:lnTo>
                    <a:pt x="64814" y="17246"/>
                  </a:lnTo>
                  <a:lnTo>
                    <a:pt x="64814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5207113" y="-3522500"/>
              <a:ext cx="906500" cy="266050"/>
            </a:xfrm>
            <a:custGeom>
              <a:avLst/>
              <a:gdLst/>
              <a:ahLst/>
              <a:cxnLst/>
              <a:rect l="l" t="t" r="r" b="b"/>
              <a:pathLst>
                <a:path w="36260" h="10642" extrusionOk="0">
                  <a:moveTo>
                    <a:pt x="2068" y="1"/>
                  </a:moveTo>
                  <a:cubicBezTo>
                    <a:pt x="934" y="1"/>
                    <a:pt x="0" y="901"/>
                    <a:pt x="0" y="2069"/>
                  </a:cubicBezTo>
                  <a:lnTo>
                    <a:pt x="0" y="8573"/>
                  </a:lnTo>
                  <a:cubicBezTo>
                    <a:pt x="0" y="9708"/>
                    <a:pt x="934" y="10642"/>
                    <a:pt x="2068" y="10642"/>
                  </a:cubicBezTo>
                  <a:lnTo>
                    <a:pt x="34191" y="10642"/>
                  </a:lnTo>
                  <a:cubicBezTo>
                    <a:pt x="35359" y="10642"/>
                    <a:pt x="36259" y="9708"/>
                    <a:pt x="36259" y="8573"/>
                  </a:cubicBezTo>
                  <a:lnTo>
                    <a:pt x="36259" y="2069"/>
                  </a:lnTo>
                  <a:cubicBezTo>
                    <a:pt x="36259" y="901"/>
                    <a:pt x="35359" y="1"/>
                    <a:pt x="34191" y="1"/>
                  </a:cubicBezTo>
                  <a:close/>
                </a:path>
              </a:pathLst>
            </a:custGeom>
            <a:solidFill>
              <a:srgbClr val="7D7D7D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397238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1" y="0"/>
                  </a:moveTo>
                  <a:lnTo>
                    <a:pt x="1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580713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0" y="0"/>
                  </a:moveTo>
                  <a:lnTo>
                    <a:pt x="0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763338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0" y="0"/>
                  </a:moveTo>
                  <a:lnTo>
                    <a:pt x="0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5945963" y="-3519150"/>
              <a:ext cx="25" cy="262700"/>
            </a:xfrm>
            <a:custGeom>
              <a:avLst/>
              <a:gdLst/>
              <a:ahLst/>
              <a:cxnLst/>
              <a:rect l="l" t="t" r="r" b="b"/>
              <a:pathLst>
                <a:path w="1" h="10508" fill="none" extrusionOk="0">
                  <a:moveTo>
                    <a:pt x="1" y="0"/>
                  </a:moveTo>
                  <a:lnTo>
                    <a:pt x="1" y="1050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6344588" y="-3376550"/>
              <a:ext cx="322750" cy="209325"/>
            </a:xfrm>
            <a:custGeom>
              <a:avLst/>
              <a:gdLst/>
              <a:ahLst/>
              <a:cxnLst/>
              <a:rect l="l" t="t" r="r" b="b"/>
              <a:pathLst>
                <a:path w="12910" h="8373" extrusionOk="0">
                  <a:moveTo>
                    <a:pt x="1935" y="0"/>
                  </a:moveTo>
                  <a:cubicBezTo>
                    <a:pt x="868" y="0"/>
                    <a:pt x="0" y="867"/>
                    <a:pt x="0" y="1935"/>
                  </a:cubicBezTo>
                  <a:lnTo>
                    <a:pt x="0" y="6438"/>
                  </a:lnTo>
                  <a:cubicBezTo>
                    <a:pt x="0" y="7506"/>
                    <a:pt x="868" y="8373"/>
                    <a:pt x="1935" y="8373"/>
                  </a:cubicBezTo>
                  <a:lnTo>
                    <a:pt x="10975" y="8373"/>
                  </a:lnTo>
                  <a:cubicBezTo>
                    <a:pt x="12042" y="8373"/>
                    <a:pt x="12910" y="7506"/>
                    <a:pt x="12910" y="6438"/>
                  </a:cubicBezTo>
                  <a:lnTo>
                    <a:pt x="12910" y="1935"/>
                  </a:lnTo>
                  <a:cubicBezTo>
                    <a:pt x="12910" y="867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521211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559071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1" y="868"/>
                    <a:pt x="1" y="1936"/>
                  </a:cubicBezTo>
                  <a:lnTo>
                    <a:pt x="1" y="7906"/>
                  </a:lnTo>
                  <a:cubicBezTo>
                    <a:pt x="1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5968488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34" y="1936"/>
                  </a:cubicBezTo>
                  <a:lnTo>
                    <a:pt x="34" y="7906"/>
                  </a:lnTo>
                  <a:cubicBezTo>
                    <a:pt x="34" y="8974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6347088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6724863" y="-3088025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09" y="8974"/>
                    <a:pt x="12909" y="7906"/>
                  </a:cubicBezTo>
                  <a:lnTo>
                    <a:pt x="12909" y="1936"/>
                  </a:lnTo>
                  <a:cubicBezTo>
                    <a:pt x="12909" y="868"/>
                    <a:pt x="12042" y="1"/>
                    <a:pt x="11008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521211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559071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5969313" y="-2756950"/>
              <a:ext cx="321925" cy="245200"/>
            </a:xfrm>
            <a:custGeom>
              <a:avLst/>
              <a:gdLst/>
              <a:ahLst/>
              <a:cxnLst/>
              <a:rect l="l" t="t" r="r" b="b"/>
              <a:pathLst>
                <a:path w="12877" h="9808" extrusionOk="0">
                  <a:moveTo>
                    <a:pt x="1902" y="1"/>
                  </a:moveTo>
                  <a:cubicBezTo>
                    <a:pt x="835" y="1"/>
                    <a:pt x="1" y="835"/>
                    <a:pt x="1" y="1902"/>
                  </a:cubicBezTo>
                  <a:lnTo>
                    <a:pt x="1" y="7906"/>
                  </a:lnTo>
                  <a:cubicBezTo>
                    <a:pt x="1" y="8974"/>
                    <a:pt x="835" y="9808"/>
                    <a:pt x="1902" y="9808"/>
                  </a:cubicBezTo>
                  <a:lnTo>
                    <a:pt x="10975" y="9808"/>
                  </a:lnTo>
                  <a:cubicBezTo>
                    <a:pt x="12009" y="9808"/>
                    <a:pt x="12877" y="8974"/>
                    <a:pt x="12877" y="7906"/>
                  </a:cubicBezTo>
                  <a:lnTo>
                    <a:pt x="12877" y="1902"/>
                  </a:lnTo>
                  <a:cubicBezTo>
                    <a:pt x="12877" y="835"/>
                    <a:pt x="12009" y="1"/>
                    <a:pt x="10942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6347088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6724863" y="-27577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3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41"/>
                    <a:pt x="12909" y="8973"/>
                    <a:pt x="12909" y="7906"/>
                  </a:cubicBezTo>
                  <a:lnTo>
                    <a:pt x="12909" y="1935"/>
                  </a:lnTo>
                  <a:cubicBezTo>
                    <a:pt x="12909" y="868"/>
                    <a:pt x="12042" y="0"/>
                    <a:pt x="11008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521211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559071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1" y="834"/>
                    <a:pt x="1" y="1901"/>
                  </a:cubicBezTo>
                  <a:lnTo>
                    <a:pt x="1" y="7906"/>
                  </a:lnTo>
                  <a:cubicBezTo>
                    <a:pt x="1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5968488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67"/>
                    <a:pt x="34" y="1935"/>
                  </a:cubicBezTo>
                  <a:lnTo>
                    <a:pt x="34" y="7906"/>
                  </a:lnTo>
                  <a:cubicBezTo>
                    <a:pt x="34" y="8973"/>
                    <a:pt x="868" y="9840"/>
                    <a:pt x="1935" y="9840"/>
                  </a:cubicBezTo>
                  <a:lnTo>
                    <a:pt x="11008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35"/>
                  </a:lnTo>
                  <a:cubicBezTo>
                    <a:pt x="12910" y="867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6347088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0975" y="9840"/>
                  </a:lnTo>
                  <a:cubicBezTo>
                    <a:pt x="12042" y="9840"/>
                    <a:pt x="12910" y="8973"/>
                    <a:pt x="12910" y="7906"/>
                  </a:cubicBezTo>
                  <a:lnTo>
                    <a:pt x="12910" y="1901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6724863" y="-24267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0" y="1901"/>
                  </a:cubicBezTo>
                  <a:lnTo>
                    <a:pt x="0" y="7906"/>
                  </a:lnTo>
                  <a:cubicBezTo>
                    <a:pt x="0" y="8973"/>
                    <a:pt x="868" y="9840"/>
                    <a:pt x="1935" y="9840"/>
                  </a:cubicBezTo>
                  <a:lnTo>
                    <a:pt x="11008" y="9840"/>
                  </a:lnTo>
                  <a:cubicBezTo>
                    <a:pt x="12042" y="9840"/>
                    <a:pt x="12909" y="8973"/>
                    <a:pt x="12909" y="7906"/>
                  </a:cubicBezTo>
                  <a:lnTo>
                    <a:pt x="12909" y="1901"/>
                  </a:lnTo>
                  <a:cubicBezTo>
                    <a:pt x="12909" y="834"/>
                    <a:pt x="12042" y="0"/>
                    <a:pt x="11008" y="0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5212113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5590713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5969313" y="-2096475"/>
              <a:ext cx="321925" cy="246025"/>
            </a:xfrm>
            <a:custGeom>
              <a:avLst/>
              <a:gdLst/>
              <a:ahLst/>
              <a:cxnLst/>
              <a:rect l="l" t="t" r="r" b="b"/>
              <a:pathLst>
                <a:path w="12877" h="9841" extrusionOk="0">
                  <a:moveTo>
                    <a:pt x="1902" y="1"/>
                  </a:moveTo>
                  <a:cubicBezTo>
                    <a:pt x="835" y="1"/>
                    <a:pt x="1" y="868"/>
                    <a:pt x="1" y="1935"/>
                  </a:cubicBezTo>
                  <a:lnTo>
                    <a:pt x="1" y="7906"/>
                  </a:lnTo>
                  <a:cubicBezTo>
                    <a:pt x="1" y="8974"/>
                    <a:pt x="835" y="9841"/>
                    <a:pt x="1902" y="9841"/>
                  </a:cubicBezTo>
                  <a:lnTo>
                    <a:pt x="10975" y="9841"/>
                  </a:lnTo>
                  <a:cubicBezTo>
                    <a:pt x="12009" y="9841"/>
                    <a:pt x="12877" y="8974"/>
                    <a:pt x="12877" y="7906"/>
                  </a:cubicBezTo>
                  <a:lnTo>
                    <a:pt x="12877" y="1935"/>
                  </a:lnTo>
                  <a:cubicBezTo>
                    <a:pt x="12877" y="868"/>
                    <a:pt x="12009" y="1"/>
                    <a:pt x="10942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6347088" y="-2096475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lnTo>
                    <a:pt x="0" y="7906"/>
                  </a:lnTo>
                  <a:cubicBezTo>
                    <a:pt x="0" y="8974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8974"/>
                    <a:pt x="12910" y="7906"/>
                  </a:cubicBezTo>
                  <a:lnTo>
                    <a:pt x="12910" y="1935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5212113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40"/>
                  </a:lnTo>
                  <a:cubicBezTo>
                    <a:pt x="0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590713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1" y="868"/>
                    <a:pt x="1" y="1936"/>
                  </a:cubicBezTo>
                  <a:lnTo>
                    <a:pt x="1" y="7940"/>
                  </a:lnTo>
                  <a:cubicBezTo>
                    <a:pt x="1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5968488" y="-1765400"/>
              <a:ext cx="322750" cy="246025"/>
            </a:xfrm>
            <a:custGeom>
              <a:avLst/>
              <a:gdLst/>
              <a:ahLst/>
              <a:cxnLst/>
              <a:rect l="l" t="t" r="r" b="b"/>
              <a:pathLst>
                <a:path w="12910" h="9841" extrusionOk="0">
                  <a:moveTo>
                    <a:pt x="1935" y="0"/>
                  </a:moveTo>
                  <a:cubicBezTo>
                    <a:pt x="868" y="0"/>
                    <a:pt x="0" y="834"/>
                    <a:pt x="34" y="1902"/>
                  </a:cubicBezTo>
                  <a:lnTo>
                    <a:pt x="34" y="7906"/>
                  </a:lnTo>
                  <a:cubicBezTo>
                    <a:pt x="34" y="8973"/>
                    <a:pt x="868" y="9841"/>
                    <a:pt x="1935" y="9841"/>
                  </a:cubicBezTo>
                  <a:lnTo>
                    <a:pt x="11008" y="9841"/>
                  </a:lnTo>
                  <a:cubicBezTo>
                    <a:pt x="12042" y="9807"/>
                    <a:pt x="12910" y="8973"/>
                    <a:pt x="12910" y="7906"/>
                  </a:cubicBezTo>
                  <a:lnTo>
                    <a:pt x="12910" y="1902"/>
                  </a:lnTo>
                  <a:cubicBezTo>
                    <a:pt x="12910" y="834"/>
                    <a:pt x="12042" y="0"/>
                    <a:pt x="10975" y="0"/>
                  </a:cubicBezTo>
                  <a:close/>
                </a:path>
              </a:pathLst>
            </a:custGeom>
            <a:solidFill>
              <a:srgbClr val="99999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6347088" y="-1766250"/>
              <a:ext cx="322750" cy="246050"/>
            </a:xfrm>
            <a:custGeom>
              <a:avLst/>
              <a:gdLst/>
              <a:ahLst/>
              <a:cxnLst/>
              <a:rect l="l" t="t" r="r" b="b"/>
              <a:pathLst>
                <a:path w="12910" h="9842" extrusionOk="0">
                  <a:moveTo>
                    <a:pt x="1935" y="1"/>
                  </a:moveTo>
                  <a:cubicBezTo>
                    <a:pt x="868" y="1"/>
                    <a:pt x="0" y="868"/>
                    <a:pt x="0" y="1936"/>
                  </a:cubicBezTo>
                  <a:lnTo>
                    <a:pt x="0" y="7940"/>
                  </a:lnTo>
                  <a:cubicBezTo>
                    <a:pt x="0" y="9007"/>
                    <a:pt x="868" y="9841"/>
                    <a:pt x="1935" y="9841"/>
                  </a:cubicBezTo>
                  <a:lnTo>
                    <a:pt x="10975" y="9841"/>
                  </a:lnTo>
                  <a:cubicBezTo>
                    <a:pt x="12042" y="9841"/>
                    <a:pt x="12910" y="9007"/>
                    <a:pt x="12910" y="7940"/>
                  </a:cubicBezTo>
                  <a:lnTo>
                    <a:pt x="12910" y="1936"/>
                  </a:lnTo>
                  <a:cubicBezTo>
                    <a:pt x="12910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6724863" y="-2096475"/>
              <a:ext cx="322750" cy="576275"/>
            </a:xfrm>
            <a:custGeom>
              <a:avLst/>
              <a:gdLst/>
              <a:ahLst/>
              <a:cxnLst/>
              <a:rect l="l" t="t" r="r" b="b"/>
              <a:pathLst>
                <a:path w="12910" h="2305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0" y="21116"/>
                  </a:lnTo>
                  <a:cubicBezTo>
                    <a:pt x="0" y="22183"/>
                    <a:pt x="901" y="23050"/>
                    <a:pt x="1968" y="23050"/>
                  </a:cubicBezTo>
                  <a:lnTo>
                    <a:pt x="10975" y="23050"/>
                  </a:lnTo>
                  <a:cubicBezTo>
                    <a:pt x="12042" y="23050"/>
                    <a:pt x="12909" y="22183"/>
                    <a:pt x="12909" y="21116"/>
                  </a:cubicBezTo>
                  <a:lnTo>
                    <a:pt x="12909" y="1969"/>
                  </a:lnTo>
                  <a:cubicBezTo>
                    <a:pt x="12909" y="868"/>
                    <a:pt x="12042" y="1"/>
                    <a:pt x="10975" y="1"/>
                  </a:cubicBezTo>
                  <a:close/>
                </a:path>
              </a:pathLst>
            </a:custGeom>
            <a:solidFill>
              <a:srgbClr val="D9D9D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6724863" y="-3376550"/>
              <a:ext cx="322750" cy="209325"/>
            </a:xfrm>
            <a:custGeom>
              <a:avLst/>
              <a:gdLst/>
              <a:ahLst/>
              <a:cxnLst/>
              <a:rect l="l" t="t" r="r" b="b"/>
              <a:pathLst>
                <a:path w="12910" h="8373" extrusionOk="0">
                  <a:moveTo>
                    <a:pt x="1935" y="0"/>
                  </a:moveTo>
                  <a:cubicBezTo>
                    <a:pt x="868" y="0"/>
                    <a:pt x="0" y="867"/>
                    <a:pt x="0" y="1935"/>
                  </a:cubicBezTo>
                  <a:lnTo>
                    <a:pt x="0" y="6438"/>
                  </a:lnTo>
                  <a:cubicBezTo>
                    <a:pt x="0" y="7506"/>
                    <a:pt x="868" y="8373"/>
                    <a:pt x="1935" y="8373"/>
                  </a:cubicBezTo>
                  <a:lnTo>
                    <a:pt x="11008" y="8373"/>
                  </a:lnTo>
                  <a:cubicBezTo>
                    <a:pt x="12042" y="8373"/>
                    <a:pt x="12909" y="7506"/>
                    <a:pt x="12909" y="6438"/>
                  </a:cubicBezTo>
                  <a:lnTo>
                    <a:pt x="12909" y="1935"/>
                  </a:lnTo>
                  <a:cubicBezTo>
                    <a:pt x="12909" y="867"/>
                    <a:pt x="12042" y="0"/>
                    <a:pt x="11008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6767388" y="-3324425"/>
              <a:ext cx="120950" cy="120100"/>
            </a:xfrm>
            <a:custGeom>
              <a:avLst/>
              <a:gdLst/>
              <a:ahLst/>
              <a:cxnLst/>
              <a:rect l="l" t="t" r="r" b="b"/>
              <a:pathLst>
                <a:path w="4838" h="4804" extrusionOk="0">
                  <a:moveTo>
                    <a:pt x="2436" y="517"/>
                  </a:moveTo>
                  <a:cubicBezTo>
                    <a:pt x="2869" y="517"/>
                    <a:pt x="3269" y="684"/>
                    <a:pt x="3536" y="1017"/>
                  </a:cubicBezTo>
                  <a:cubicBezTo>
                    <a:pt x="4070" y="1885"/>
                    <a:pt x="4070" y="2952"/>
                    <a:pt x="3536" y="3786"/>
                  </a:cubicBezTo>
                  <a:cubicBezTo>
                    <a:pt x="3289" y="4095"/>
                    <a:pt x="2927" y="4290"/>
                    <a:pt x="2529" y="4290"/>
                  </a:cubicBezTo>
                  <a:cubicBezTo>
                    <a:pt x="2498" y="4290"/>
                    <a:pt x="2467" y="4289"/>
                    <a:pt x="2436" y="4286"/>
                  </a:cubicBezTo>
                  <a:cubicBezTo>
                    <a:pt x="2404" y="4289"/>
                    <a:pt x="2373" y="4290"/>
                    <a:pt x="2341" y="4290"/>
                  </a:cubicBezTo>
                  <a:cubicBezTo>
                    <a:pt x="1940" y="4290"/>
                    <a:pt x="1549" y="4095"/>
                    <a:pt x="1301" y="3786"/>
                  </a:cubicBezTo>
                  <a:cubicBezTo>
                    <a:pt x="768" y="2952"/>
                    <a:pt x="768" y="1885"/>
                    <a:pt x="1301" y="1017"/>
                  </a:cubicBezTo>
                  <a:cubicBezTo>
                    <a:pt x="1568" y="684"/>
                    <a:pt x="2002" y="517"/>
                    <a:pt x="2436" y="517"/>
                  </a:cubicBezTo>
                  <a:close/>
                  <a:moveTo>
                    <a:pt x="2419" y="0"/>
                  </a:moveTo>
                  <a:cubicBezTo>
                    <a:pt x="1835" y="0"/>
                    <a:pt x="1251" y="217"/>
                    <a:pt x="801" y="650"/>
                  </a:cubicBezTo>
                  <a:cubicBezTo>
                    <a:pt x="0" y="1685"/>
                    <a:pt x="0" y="3119"/>
                    <a:pt x="801" y="4153"/>
                  </a:cubicBezTo>
                  <a:cubicBezTo>
                    <a:pt x="1251" y="4587"/>
                    <a:pt x="1835" y="4803"/>
                    <a:pt x="2419" y="4803"/>
                  </a:cubicBezTo>
                  <a:cubicBezTo>
                    <a:pt x="3003" y="4803"/>
                    <a:pt x="3586" y="4587"/>
                    <a:pt x="4037" y="4153"/>
                  </a:cubicBezTo>
                  <a:cubicBezTo>
                    <a:pt x="4837" y="3119"/>
                    <a:pt x="4837" y="1685"/>
                    <a:pt x="4037" y="650"/>
                  </a:cubicBezTo>
                  <a:cubicBezTo>
                    <a:pt x="3586" y="217"/>
                    <a:pt x="3003" y="0"/>
                    <a:pt x="2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6907488" y="-3322675"/>
              <a:ext cx="95925" cy="117100"/>
            </a:xfrm>
            <a:custGeom>
              <a:avLst/>
              <a:gdLst/>
              <a:ahLst/>
              <a:cxnLst/>
              <a:rect l="l" t="t" r="r" b="b"/>
              <a:pathLst>
                <a:path w="3837" h="4684" extrusionOk="0">
                  <a:moveTo>
                    <a:pt x="3449" y="0"/>
                  </a:moveTo>
                  <a:cubicBezTo>
                    <a:pt x="3401" y="0"/>
                    <a:pt x="3352" y="31"/>
                    <a:pt x="3303" y="80"/>
                  </a:cubicBezTo>
                  <a:cubicBezTo>
                    <a:pt x="3236" y="113"/>
                    <a:pt x="3203" y="214"/>
                    <a:pt x="3203" y="280"/>
                  </a:cubicBezTo>
                  <a:lnTo>
                    <a:pt x="3203" y="3716"/>
                  </a:lnTo>
                  <a:lnTo>
                    <a:pt x="834" y="247"/>
                  </a:lnTo>
                  <a:cubicBezTo>
                    <a:pt x="768" y="180"/>
                    <a:pt x="701" y="113"/>
                    <a:pt x="601" y="80"/>
                  </a:cubicBezTo>
                  <a:cubicBezTo>
                    <a:pt x="534" y="13"/>
                    <a:pt x="467" y="13"/>
                    <a:pt x="367" y="13"/>
                  </a:cubicBezTo>
                  <a:cubicBezTo>
                    <a:pt x="349" y="7"/>
                    <a:pt x="331" y="5"/>
                    <a:pt x="313" y="5"/>
                  </a:cubicBezTo>
                  <a:cubicBezTo>
                    <a:pt x="232" y="5"/>
                    <a:pt x="155" y="59"/>
                    <a:pt x="101" y="113"/>
                  </a:cubicBezTo>
                  <a:cubicBezTo>
                    <a:pt x="34" y="180"/>
                    <a:pt x="0" y="314"/>
                    <a:pt x="0" y="414"/>
                  </a:cubicBezTo>
                  <a:lnTo>
                    <a:pt x="0" y="4383"/>
                  </a:lnTo>
                  <a:cubicBezTo>
                    <a:pt x="0" y="4450"/>
                    <a:pt x="34" y="4550"/>
                    <a:pt x="101" y="4583"/>
                  </a:cubicBezTo>
                  <a:cubicBezTo>
                    <a:pt x="167" y="4650"/>
                    <a:pt x="234" y="4683"/>
                    <a:pt x="301" y="4683"/>
                  </a:cubicBezTo>
                  <a:cubicBezTo>
                    <a:pt x="401" y="4683"/>
                    <a:pt x="467" y="4650"/>
                    <a:pt x="534" y="4617"/>
                  </a:cubicBezTo>
                  <a:cubicBezTo>
                    <a:pt x="601" y="4550"/>
                    <a:pt x="634" y="4483"/>
                    <a:pt x="634" y="4417"/>
                  </a:cubicBezTo>
                  <a:lnTo>
                    <a:pt x="634" y="1014"/>
                  </a:lnTo>
                  <a:lnTo>
                    <a:pt x="3003" y="4483"/>
                  </a:lnTo>
                  <a:cubicBezTo>
                    <a:pt x="3069" y="4550"/>
                    <a:pt x="3136" y="4583"/>
                    <a:pt x="3203" y="4650"/>
                  </a:cubicBezTo>
                  <a:cubicBezTo>
                    <a:pt x="3269" y="4683"/>
                    <a:pt x="3336" y="4683"/>
                    <a:pt x="3403" y="4683"/>
                  </a:cubicBezTo>
                  <a:cubicBezTo>
                    <a:pt x="3536" y="4683"/>
                    <a:pt x="3636" y="4650"/>
                    <a:pt x="3703" y="4583"/>
                  </a:cubicBezTo>
                  <a:cubicBezTo>
                    <a:pt x="3770" y="4483"/>
                    <a:pt x="3837" y="4383"/>
                    <a:pt x="3803" y="4283"/>
                  </a:cubicBezTo>
                  <a:lnTo>
                    <a:pt x="3803" y="280"/>
                  </a:lnTo>
                  <a:cubicBezTo>
                    <a:pt x="3837" y="214"/>
                    <a:pt x="3803" y="113"/>
                    <a:pt x="3736" y="80"/>
                  </a:cubicBezTo>
                  <a:cubicBezTo>
                    <a:pt x="3688" y="31"/>
                    <a:pt x="3639" y="0"/>
                    <a:pt x="3577" y="0"/>
                  </a:cubicBezTo>
                  <a:cubicBezTo>
                    <a:pt x="3554" y="0"/>
                    <a:pt x="3530" y="4"/>
                    <a:pt x="3503" y="13"/>
                  </a:cubicBezTo>
                  <a:cubicBezTo>
                    <a:pt x="3485" y="4"/>
                    <a:pt x="3467" y="0"/>
                    <a:pt x="3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5255463" y="-3007950"/>
              <a:ext cx="125950" cy="113850"/>
            </a:xfrm>
            <a:custGeom>
              <a:avLst/>
              <a:gdLst/>
              <a:ahLst/>
              <a:cxnLst/>
              <a:rect l="l" t="t" r="r" b="b"/>
              <a:pathLst>
                <a:path w="5038" h="4554" extrusionOk="0">
                  <a:moveTo>
                    <a:pt x="501" y="0"/>
                  </a:moveTo>
                  <a:cubicBezTo>
                    <a:pt x="368" y="0"/>
                    <a:pt x="234" y="33"/>
                    <a:pt x="168" y="134"/>
                  </a:cubicBezTo>
                  <a:cubicBezTo>
                    <a:pt x="68" y="200"/>
                    <a:pt x="1" y="300"/>
                    <a:pt x="1" y="434"/>
                  </a:cubicBezTo>
                  <a:lnTo>
                    <a:pt x="1" y="4337"/>
                  </a:lnTo>
                  <a:cubicBezTo>
                    <a:pt x="1" y="4403"/>
                    <a:pt x="34" y="4470"/>
                    <a:pt x="101" y="4503"/>
                  </a:cubicBezTo>
                  <a:cubicBezTo>
                    <a:pt x="168" y="4537"/>
                    <a:pt x="234" y="4553"/>
                    <a:pt x="301" y="4553"/>
                  </a:cubicBezTo>
                  <a:cubicBezTo>
                    <a:pt x="368" y="4553"/>
                    <a:pt x="435" y="4537"/>
                    <a:pt x="501" y="4503"/>
                  </a:cubicBezTo>
                  <a:cubicBezTo>
                    <a:pt x="568" y="4470"/>
                    <a:pt x="601" y="4403"/>
                    <a:pt x="601" y="4337"/>
                  </a:cubicBezTo>
                  <a:lnTo>
                    <a:pt x="601" y="767"/>
                  </a:lnTo>
                  <a:lnTo>
                    <a:pt x="2136" y="4170"/>
                  </a:lnTo>
                  <a:cubicBezTo>
                    <a:pt x="2169" y="4270"/>
                    <a:pt x="2236" y="4337"/>
                    <a:pt x="2303" y="4403"/>
                  </a:cubicBezTo>
                  <a:cubicBezTo>
                    <a:pt x="2369" y="4437"/>
                    <a:pt x="2436" y="4470"/>
                    <a:pt x="2536" y="4470"/>
                  </a:cubicBezTo>
                  <a:cubicBezTo>
                    <a:pt x="2603" y="4470"/>
                    <a:pt x="2670" y="4437"/>
                    <a:pt x="2736" y="4403"/>
                  </a:cubicBezTo>
                  <a:cubicBezTo>
                    <a:pt x="2803" y="4337"/>
                    <a:pt x="2870" y="4270"/>
                    <a:pt x="2903" y="4203"/>
                  </a:cubicBezTo>
                  <a:lnTo>
                    <a:pt x="4437" y="734"/>
                  </a:lnTo>
                  <a:lnTo>
                    <a:pt x="4437" y="4303"/>
                  </a:lnTo>
                  <a:cubicBezTo>
                    <a:pt x="4437" y="4370"/>
                    <a:pt x="4471" y="4437"/>
                    <a:pt x="4538" y="4470"/>
                  </a:cubicBezTo>
                  <a:cubicBezTo>
                    <a:pt x="4604" y="4537"/>
                    <a:pt x="4671" y="4537"/>
                    <a:pt x="4738" y="4537"/>
                  </a:cubicBezTo>
                  <a:cubicBezTo>
                    <a:pt x="4838" y="4537"/>
                    <a:pt x="4904" y="4537"/>
                    <a:pt x="4971" y="4470"/>
                  </a:cubicBezTo>
                  <a:cubicBezTo>
                    <a:pt x="5005" y="4437"/>
                    <a:pt x="5038" y="4370"/>
                    <a:pt x="5038" y="4303"/>
                  </a:cubicBezTo>
                  <a:lnTo>
                    <a:pt x="5038" y="434"/>
                  </a:lnTo>
                  <a:cubicBezTo>
                    <a:pt x="5038" y="300"/>
                    <a:pt x="5005" y="200"/>
                    <a:pt x="4904" y="134"/>
                  </a:cubicBezTo>
                  <a:cubicBezTo>
                    <a:pt x="4799" y="45"/>
                    <a:pt x="4675" y="4"/>
                    <a:pt x="4551" y="4"/>
                  </a:cubicBezTo>
                  <a:cubicBezTo>
                    <a:pt x="4441" y="4"/>
                    <a:pt x="4332" y="37"/>
                    <a:pt x="4237" y="100"/>
                  </a:cubicBezTo>
                  <a:cubicBezTo>
                    <a:pt x="4137" y="167"/>
                    <a:pt x="4071" y="267"/>
                    <a:pt x="4004" y="367"/>
                  </a:cubicBezTo>
                  <a:lnTo>
                    <a:pt x="2536" y="3669"/>
                  </a:lnTo>
                  <a:lnTo>
                    <a:pt x="1035" y="367"/>
                  </a:lnTo>
                  <a:cubicBezTo>
                    <a:pt x="1002" y="267"/>
                    <a:pt x="902" y="167"/>
                    <a:pt x="802" y="100"/>
                  </a:cubicBezTo>
                  <a:cubicBezTo>
                    <a:pt x="701" y="33"/>
                    <a:pt x="6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5406413" y="-3011500"/>
              <a:ext cx="90925" cy="121150"/>
            </a:xfrm>
            <a:custGeom>
              <a:avLst/>
              <a:gdLst/>
              <a:ahLst/>
              <a:cxnLst/>
              <a:rect l="l" t="t" r="r" b="b"/>
              <a:pathLst>
                <a:path w="3637" h="4846" extrusionOk="0">
                  <a:moveTo>
                    <a:pt x="2045" y="0"/>
                  </a:moveTo>
                  <a:cubicBezTo>
                    <a:pt x="1788" y="0"/>
                    <a:pt x="1517" y="65"/>
                    <a:pt x="1268" y="175"/>
                  </a:cubicBezTo>
                  <a:cubicBezTo>
                    <a:pt x="1001" y="309"/>
                    <a:pt x="768" y="476"/>
                    <a:pt x="568" y="709"/>
                  </a:cubicBezTo>
                  <a:cubicBezTo>
                    <a:pt x="401" y="943"/>
                    <a:pt x="234" y="1176"/>
                    <a:pt x="167" y="1476"/>
                  </a:cubicBezTo>
                  <a:cubicBezTo>
                    <a:pt x="67" y="1777"/>
                    <a:pt x="1" y="2077"/>
                    <a:pt x="1" y="2410"/>
                  </a:cubicBezTo>
                  <a:cubicBezTo>
                    <a:pt x="1" y="2844"/>
                    <a:pt x="67" y="3244"/>
                    <a:pt x="267" y="3645"/>
                  </a:cubicBezTo>
                  <a:cubicBezTo>
                    <a:pt x="401" y="3978"/>
                    <a:pt x="668" y="4278"/>
                    <a:pt x="1001" y="4479"/>
                  </a:cubicBezTo>
                  <a:cubicBezTo>
                    <a:pt x="1335" y="4712"/>
                    <a:pt x="1769" y="4845"/>
                    <a:pt x="2169" y="4845"/>
                  </a:cubicBezTo>
                  <a:cubicBezTo>
                    <a:pt x="2636" y="4845"/>
                    <a:pt x="3069" y="4712"/>
                    <a:pt x="3470" y="4479"/>
                  </a:cubicBezTo>
                  <a:cubicBezTo>
                    <a:pt x="3570" y="4412"/>
                    <a:pt x="3637" y="4345"/>
                    <a:pt x="3637" y="4212"/>
                  </a:cubicBezTo>
                  <a:cubicBezTo>
                    <a:pt x="3637" y="4145"/>
                    <a:pt x="3603" y="4078"/>
                    <a:pt x="3570" y="4045"/>
                  </a:cubicBezTo>
                  <a:cubicBezTo>
                    <a:pt x="3503" y="4012"/>
                    <a:pt x="3436" y="3978"/>
                    <a:pt x="3370" y="3978"/>
                  </a:cubicBezTo>
                  <a:cubicBezTo>
                    <a:pt x="3336" y="3978"/>
                    <a:pt x="3303" y="3978"/>
                    <a:pt x="3270" y="4012"/>
                  </a:cubicBezTo>
                  <a:cubicBezTo>
                    <a:pt x="3103" y="4078"/>
                    <a:pt x="2936" y="4178"/>
                    <a:pt x="2769" y="4212"/>
                  </a:cubicBezTo>
                  <a:cubicBezTo>
                    <a:pt x="2602" y="4278"/>
                    <a:pt x="2436" y="4312"/>
                    <a:pt x="2269" y="4312"/>
                  </a:cubicBezTo>
                  <a:cubicBezTo>
                    <a:pt x="2069" y="4312"/>
                    <a:pt x="1869" y="4278"/>
                    <a:pt x="1702" y="4212"/>
                  </a:cubicBezTo>
                  <a:cubicBezTo>
                    <a:pt x="1535" y="4145"/>
                    <a:pt x="1368" y="4045"/>
                    <a:pt x="1235" y="3945"/>
                  </a:cubicBezTo>
                  <a:cubicBezTo>
                    <a:pt x="1135" y="3811"/>
                    <a:pt x="1035" y="3678"/>
                    <a:pt x="935" y="3511"/>
                  </a:cubicBezTo>
                  <a:cubicBezTo>
                    <a:pt x="868" y="3344"/>
                    <a:pt x="801" y="3178"/>
                    <a:pt x="768" y="3011"/>
                  </a:cubicBezTo>
                  <a:cubicBezTo>
                    <a:pt x="701" y="2611"/>
                    <a:pt x="701" y="2210"/>
                    <a:pt x="768" y="1843"/>
                  </a:cubicBezTo>
                  <a:cubicBezTo>
                    <a:pt x="801" y="1643"/>
                    <a:pt x="868" y="1476"/>
                    <a:pt x="935" y="1310"/>
                  </a:cubicBezTo>
                  <a:cubicBezTo>
                    <a:pt x="1035" y="1176"/>
                    <a:pt x="1135" y="1009"/>
                    <a:pt x="1235" y="909"/>
                  </a:cubicBezTo>
                  <a:cubicBezTo>
                    <a:pt x="1368" y="776"/>
                    <a:pt x="1502" y="709"/>
                    <a:pt x="1668" y="642"/>
                  </a:cubicBezTo>
                  <a:cubicBezTo>
                    <a:pt x="1835" y="576"/>
                    <a:pt x="2035" y="542"/>
                    <a:pt x="2236" y="542"/>
                  </a:cubicBezTo>
                  <a:lnTo>
                    <a:pt x="2502" y="542"/>
                  </a:lnTo>
                  <a:lnTo>
                    <a:pt x="2703" y="576"/>
                  </a:lnTo>
                  <a:lnTo>
                    <a:pt x="2869" y="609"/>
                  </a:lnTo>
                  <a:lnTo>
                    <a:pt x="3003" y="676"/>
                  </a:lnTo>
                  <a:lnTo>
                    <a:pt x="3103" y="709"/>
                  </a:lnTo>
                  <a:lnTo>
                    <a:pt x="3203" y="743"/>
                  </a:lnTo>
                  <a:cubicBezTo>
                    <a:pt x="3203" y="776"/>
                    <a:pt x="3270" y="776"/>
                    <a:pt x="3303" y="776"/>
                  </a:cubicBezTo>
                  <a:cubicBezTo>
                    <a:pt x="3370" y="776"/>
                    <a:pt x="3436" y="743"/>
                    <a:pt x="3470" y="709"/>
                  </a:cubicBezTo>
                  <a:cubicBezTo>
                    <a:pt x="3503" y="642"/>
                    <a:pt x="3536" y="576"/>
                    <a:pt x="3536" y="509"/>
                  </a:cubicBezTo>
                  <a:cubicBezTo>
                    <a:pt x="3536" y="409"/>
                    <a:pt x="3470" y="342"/>
                    <a:pt x="3403" y="309"/>
                  </a:cubicBezTo>
                  <a:cubicBezTo>
                    <a:pt x="3074" y="129"/>
                    <a:pt x="2718" y="4"/>
                    <a:pt x="2335" y="4"/>
                  </a:cubicBezTo>
                  <a:cubicBezTo>
                    <a:pt x="2291" y="4"/>
                    <a:pt x="2247" y="5"/>
                    <a:pt x="2202" y="9"/>
                  </a:cubicBezTo>
                  <a:cubicBezTo>
                    <a:pt x="2151" y="3"/>
                    <a:pt x="2098" y="0"/>
                    <a:pt x="2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266313" y="-1698700"/>
              <a:ext cx="106775" cy="119275"/>
            </a:xfrm>
            <a:custGeom>
              <a:avLst/>
              <a:gdLst/>
              <a:ahLst/>
              <a:cxnLst/>
              <a:rect l="l" t="t" r="r" b="b"/>
              <a:pathLst>
                <a:path w="4271" h="4771" extrusionOk="0">
                  <a:moveTo>
                    <a:pt x="2135" y="635"/>
                  </a:moveTo>
                  <a:lnTo>
                    <a:pt x="3069" y="3036"/>
                  </a:lnTo>
                  <a:lnTo>
                    <a:pt x="1201" y="3036"/>
                  </a:lnTo>
                  <a:lnTo>
                    <a:pt x="2135" y="635"/>
                  </a:lnTo>
                  <a:close/>
                  <a:moveTo>
                    <a:pt x="2135" y="1"/>
                  </a:moveTo>
                  <a:cubicBezTo>
                    <a:pt x="2019" y="1"/>
                    <a:pt x="1902" y="34"/>
                    <a:pt x="1802" y="101"/>
                  </a:cubicBezTo>
                  <a:cubicBezTo>
                    <a:pt x="1702" y="201"/>
                    <a:pt x="1635" y="334"/>
                    <a:pt x="1568" y="468"/>
                  </a:cubicBezTo>
                  <a:lnTo>
                    <a:pt x="34" y="4337"/>
                  </a:lnTo>
                  <a:cubicBezTo>
                    <a:pt x="1" y="4371"/>
                    <a:pt x="1" y="4404"/>
                    <a:pt x="1" y="4437"/>
                  </a:cubicBezTo>
                  <a:cubicBezTo>
                    <a:pt x="1" y="4537"/>
                    <a:pt x="34" y="4604"/>
                    <a:pt x="101" y="4638"/>
                  </a:cubicBezTo>
                  <a:cubicBezTo>
                    <a:pt x="167" y="4704"/>
                    <a:pt x="234" y="4738"/>
                    <a:pt x="334" y="4738"/>
                  </a:cubicBezTo>
                  <a:cubicBezTo>
                    <a:pt x="468" y="4738"/>
                    <a:pt x="601" y="4638"/>
                    <a:pt x="634" y="4504"/>
                  </a:cubicBezTo>
                  <a:lnTo>
                    <a:pt x="1035" y="3537"/>
                  </a:lnTo>
                  <a:lnTo>
                    <a:pt x="3270" y="3537"/>
                  </a:lnTo>
                  <a:lnTo>
                    <a:pt x="3637" y="4537"/>
                  </a:lnTo>
                  <a:cubicBezTo>
                    <a:pt x="3703" y="4671"/>
                    <a:pt x="3803" y="4771"/>
                    <a:pt x="3937" y="4771"/>
                  </a:cubicBezTo>
                  <a:cubicBezTo>
                    <a:pt x="4037" y="4771"/>
                    <a:pt x="4104" y="4738"/>
                    <a:pt x="4170" y="4671"/>
                  </a:cubicBezTo>
                  <a:cubicBezTo>
                    <a:pt x="4237" y="4638"/>
                    <a:pt x="4270" y="4571"/>
                    <a:pt x="4270" y="4471"/>
                  </a:cubicBezTo>
                  <a:cubicBezTo>
                    <a:pt x="4270" y="4437"/>
                    <a:pt x="4270" y="4404"/>
                    <a:pt x="4270" y="4371"/>
                  </a:cubicBezTo>
                  <a:lnTo>
                    <a:pt x="2703" y="468"/>
                  </a:lnTo>
                  <a:cubicBezTo>
                    <a:pt x="2669" y="334"/>
                    <a:pt x="2569" y="201"/>
                    <a:pt x="2469" y="101"/>
                  </a:cubicBezTo>
                  <a:cubicBezTo>
                    <a:pt x="2369" y="34"/>
                    <a:pt x="2252" y="1"/>
                    <a:pt x="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5388063" y="-1699525"/>
              <a:ext cx="90925" cy="121775"/>
            </a:xfrm>
            <a:custGeom>
              <a:avLst/>
              <a:gdLst/>
              <a:ahLst/>
              <a:cxnLst/>
              <a:rect l="l" t="t" r="r" b="b"/>
              <a:pathLst>
                <a:path w="3637" h="4871" extrusionOk="0">
                  <a:moveTo>
                    <a:pt x="2202" y="1"/>
                  </a:moveTo>
                  <a:cubicBezTo>
                    <a:pt x="1902" y="1"/>
                    <a:pt x="1569" y="67"/>
                    <a:pt x="1268" y="201"/>
                  </a:cubicBezTo>
                  <a:cubicBezTo>
                    <a:pt x="1001" y="334"/>
                    <a:pt x="768" y="501"/>
                    <a:pt x="568" y="734"/>
                  </a:cubicBezTo>
                  <a:cubicBezTo>
                    <a:pt x="401" y="935"/>
                    <a:pt x="268" y="1201"/>
                    <a:pt x="168" y="1502"/>
                  </a:cubicBezTo>
                  <a:cubicBezTo>
                    <a:pt x="67" y="1802"/>
                    <a:pt x="1" y="2102"/>
                    <a:pt x="1" y="2436"/>
                  </a:cubicBezTo>
                  <a:cubicBezTo>
                    <a:pt x="1" y="2869"/>
                    <a:pt x="101" y="3270"/>
                    <a:pt x="268" y="3670"/>
                  </a:cubicBezTo>
                  <a:cubicBezTo>
                    <a:pt x="434" y="4003"/>
                    <a:pt x="668" y="4304"/>
                    <a:pt x="1001" y="4504"/>
                  </a:cubicBezTo>
                  <a:cubicBezTo>
                    <a:pt x="1368" y="4737"/>
                    <a:pt x="1769" y="4871"/>
                    <a:pt x="2169" y="4871"/>
                  </a:cubicBezTo>
                  <a:cubicBezTo>
                    <a:pt x="2636" y="4871"/>
                    <a:pt x="3070" y="4737"/>
                    <a:pt x="3470" y="4504"/>
                  </a:cubicBezTo>
                  <a:cubicBezTo>
                    <a:pt x="3570" y="4437"/>
                    <a:pt x="3637" y="4337"/>
                    <a:pt x="3637" y="4237"/>
                  </a:cubicBezTo>
                  <a:cubicBezTo>
                    <a:pt x="3637" y="4170"/>
                    <a:pt x="3603" y="4103"/>
                    <a:pt x="3570" y="4070"/>
                  </a:cubicBezTo>
                  <a:cubicBezTo>
                    <a:pt x="3503" y="4003"/>
                    <a:pt x="3470" y="4003"/>
                    <a:pt x="3403" y="4003"/>
                  </a:cubicBezTo>
                  <a:cubicBezTo>
                    <a:pt x="3336" y="4003"/>
                    <a:pt x="3303" y="4003"/>
                    <a:pt x="3270" y="4037"/>
                  </a:cubicBezTo>
                  <a:cubicBezTo>
                    <a:pt x="3103" y="4103"/>
                    <a:pt x="2970" y="4204"/>
                    <a:pt x="2803" y="4237"/>
                  </a:cubicBezTo>
                  <a:cubicBezTo>
                    <a:pt x="2636" y="4304"/>
                    <a:pt x="2469" y="4337"/>
                    <a:pt x="2269" y="4337"/>
                  </a:cubicBezTo>
                  <a:cubicBezTo>
                    <a:pt x="2069" y="4337"/>
                    <a:pt x="1869" y="4304"/>
                    <a:pt x="1702" y="4237"/>
                  </a:cubicBezTo>
                  <a:cubicBezTo>
                    <a:pt x="1535" y="4170"/>
                    <a:pt x="1368" y="4070"/>
                    <a:pt x="1268" y="3970"/>
                  </a:cubicBezTo>
                  <a:cubicBezTo>
                    <a:pt x="1135" y="3837"/>
                    <a:pt x="1035" y="3703"/>
                    <a:pt x="968" y="3536"/>
                  </a:cubicBezTo>
                  <a:cubicBezTo>
                    <a:pt x="868" y="3370"/>
                    <a:pt x="801" y="3203"/>
                    <a:pt x="768" y="3036"/>
                  </a:cubicBezTo>
                  <a:cubicBezTo>
                    <a:pt x="735" y="2836"/>
                    <a:pt x="701" y="2636"/>
                    <a:pt x="735" y="2436"/>
                  </a:cubicBezTo>
                  <a:cubicBezTo>
                    <a:pt x="701" y="2235"/>
                    <a:pt x="735" y="2035"/>
                    <a:pt x="768" y="1869"/>
                  </a:cubicBezTo>
                  <a:cubicBezTo>
                    <a:pt x="801" y="1668"/>
                    <a:pt x="868" y="1502"/>
                    <a:pt x="968" y="1335"/>
                  </a:cubicBezTo>
                  <a:cubicBezTo>
                    <a:pt x="1035" y="1201"/>
                    <a:pt x="1135" y="1035"/>
                    <a:pt x="1235" y="935"/>
                  </a:cubicBezTo>
                  <a:cubicBezTo>
                    <a:pt x="1368" y="801"/>
                    <a:pt x="1502" y="701"/>
                    <a:pt x="1669" y="668"/>
                  </a:cubicBezTo>
                  <a:cubicBezTo>
                    <a:pt x="1835" y="601"/>
                    <a:pt x="2036" y="568"/>
                    <a:pt x="2236" y="568"/>
                  </a:cubicBezTo>
                  <a:cubicBezTo>
                    <a:pt x="2286" y="551"/>
                    <a:pt x="2327" y="543"/>
                    <a:pt x="2369" y="543"/>
                  </a:cubicBezTo>
                  <a:cubicBezTo>
                    <a:pt x="2411" y="543"/>
                    <a:pt x="2452" y="551"/>
                    <a:pt x="2503" y="568"/>
                  </a:cubicBezTo>
                  <a:cubicBezTo>
                    <a:pt x="2569" y="568"/>
                    <a:pt x="2636" y="568"/>
                    <a:pt x="2703" y="601"/>
                  </a:cubicBezTo>
                  <a:lnTo>
                    <a:pt x="2869" y="634"/>
                  </a:lnTo>
                  <a:lnTo>
                    <a:pt x="3003" y="701"/>
                  </a:lnTo>
                  <a:lnTo>
                    <a:pt x="3103" y="734"/>
                  </a:lnTo>
                  <a:lnTo>
                    <a:pt x="3203" y="768"/>
                  </a:lnTo>
                  <a:cubicBezTo>
                    <a:pt x="3236" y="801"/>
                    <a:pt x="3270" y="801"/>
                    <a:pt x="3303" y="801"/>
                  </a:cubicBezTo>
                  <a:cubicBezTo>
                    <a:pt x="3370" y="801"/>
                    <a:pt x="3437" y="768"/>
                    <a:pt x="3470" y="734"/>
                  </a:cubicBezTo>
                  <a:cubicBezTo>
                    <a:pt x="3503" y="668"/>
                    <a:pt x="3537" y="601"/>
                    <a:pt x="3537" y="534"/>
                  </a:cubicBezTo>
                  <a:cubicBezTo>
                    <a:pt x="3537" y="434"/>
                    <a:pt x="3470" y="367"/>
                    <a:pt x="3403" y="334"/>
                  </a:cubicBezTo>
                  <a:cubicBezTo>
                    <a:pt x="3036" y="101"/>
                    <a:pt x="2636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5323863" y="-2033100"/>
              <a:ext cx="90075" cy="121775"/>
            </a:xfrm>
            <a:custGeom>
              <a:avLst/>
              <a:gdLst/>
              <a:ahLst/>
              <a:cxnLst/>
              <a:rect l="l" t="t" r="r" b="b"/>
              <a:pathLst>
                <a:path w="3603" h="4871" extrusionOk="0">
                  <a:moveTo>
                    <a:pt x="2202" y="1"/>
                  </a:moveTo>
                  <a:cubicBezTo>
                    <a:pt x="1868" y="1"/>
                    <a:pt x="1535" y="67"/>
                    <a:pt x="1268" y="201"/>
                  </a:cubicBezTo>
                  <a:cubicBezTo>
                    <a:pt x="1001" y="334"/>
                    <a:pt x="734" y="501"/>
                    <a:pt x="567" y="735"/>
                  </a:cubicBezTo>
                  <a:cubicBezTo>
                    <a:pt x="367" y="968"/>
                    <a:pt x="234" y="1202"/>
                    <a:pt x="134" y="1502"/>
                  </a:cubicBezTo>
                  <a:cubicBezTo>
                    <a:pt x="34" y="1802"/>
                    <a:pt x="0" y="2102"/>
                    <a:pt x="0" y="2436"/>
                  </a:cubicBezTo>
                  <a:cubicBezTo>
                    <a:pt x="0" y="2869"/>
                    <a:pt x="67" y="3270"/>
                    <a:pt x="234" y="3670"/>
                  </a:cubicBezTo>
                  <a:cubicBezTo>
                    <a:pt x="401" y="4004"/>
                    <a:pt x="667" y="4304"/>
                    <a:pt x="1001" y="4504"/>
                  </a:cubicBezTo>
                  <a:cubicBezTo>
                    <a:pt x="1335" y="4737"/>
                    <a:pt x="1735" y="4871"/>
                    <a:pt x="2168" y="4871"/>
                  </a:cubicBezTo>
                  <a:cubicBezTo>
                    <a:pt x="2602" y="4871"/>
                    <a:pt x="3069" y="4737"/>
                    <a:pt x="3436" y="4504"/>
                  </a:cubicBezTo>
                  <a:cubicBezTo>
                    <a:pt x="3536" y="4471"/>
                    <a:pt x="3603" y="4370"/>
                    <a:pt x="3603" y="4237"/>
                  </a:cubicBezTo>
                  <a:cubicBezTo>
                    <a:pt x="3603" y="4170"/>
                    <a:pt x="3569" y="4137"/>
                    <a:pt x="3536" y="4070"/>
                  </a:cubicBezTo>
                  <a:cubicBezTo>
                    <a:pt x="3503" y="4037"/>
                    <a:pt x="3436" y="4004"/>
                    <a:pt x="3369" y="4004"/>
                  </a:cubicBezTo>
                  <a:cubicBezTo>
                    <a:pt x="3303" y="4004"/>
                    <a:pt x="3269" y="4004"/>
                    <a:pt x="3236" y="4037"/>
                  </a:cubicBezTo>
                  <a:cubicBezTo>
                    <a:pt x="3069" y="4137"/>
                    <a:pt x="2936" y="4204"/>
                    <a:pt x="2769" y="4270"/>
                  </a:cubicBezTo>
                  <a:cubicBezTo>
                    <a:pt x="2602" y="4304"/>
                    <a:pt x="2435" y="4337"/>
                    <a:pt x="2269" y="4337"/>
                  </a:cubicBezTo>
                  <a:cubicBezTo>
                    <a:pt x="2068" y="4337"/>
                    <a:pt x="1868" y="4304"/>
                    <a:pt x="1668" y="4237"/>
                  </a:cubicBezTo>
                  <a:cubicBezTo>
                    <a:pt x="1501" y="4170"/>
                    <a:pt x="1335" y="4070"/>
                    <a:pt x="1234" y="3970"/>
                  </a:cubicBezTo>
                  <a:cubicBezTo>
                    <a:pt x="1101" y="3837"/>
                    <a:pt x="1001" y="3703"/>
                    <a:pt x="934" y="3537"/>
                  </a:cubicBezTo>
                  <a:cubicBezTo>
                    <a:pt x="834" y="3403"/>
                    <a:pt x="767" y="3203"/>
                    <a:pt x="734" y="3036"/>
                  </a:cubicBezTo>
                  <a:cubicBezTo>
                    <a:pt x="701" y="2836"/>
                    <a:pt x="701" y="2636"/>
                    <a:pt x="701" y="2469"/>
                  </a:cubicBezTo>
                  <a:cubicBezTo>
                    <a:pt x="701" y="2269"/>
                    <a:pt x="701" y="2069"/>
                    <a:pt x="734" y="1869"/>
                  </a:cubicBezTo>
                  <a:cubicBezTo>
                    <a:pt x="767" y="1702"/>
                    <a:pt x="834" y="1502"/>
                    <a:pt x="934" y="1368"/>
                  </a:cubicBezTo>
                  <a:cubicBezTo>
                    <a:pt x="1001" y="1202"/>
                    <a:pt x="1101" y="1068"/>
                    <a:pt x="1234" y="935"/>
                  </a:cubicBezTo>
                  <a:cubicBezTo>
                    <a:pt x="1335" y="801"/>
                    <a:pt x="1468" y="735"/>
                    <a:pt x="1635" y="668"/>
                  </a:cubicBezTo>
                  <a:cubicBezTo>
                    <a:pt x="1835" y="601"/>
                    <a:pt x="2002" y="568"/>
                    <a:pt x="2202" y="568"/>
                  </a:cubicBezTo>
                  <a:lnTo>
                    <a:pt x="2469" y="568"/>
                  </a:lnTo>
                  <a:cubicBezTo>
                    <a:pt x="2535" y="568"/>
                    <a:pt x="2602" y="568"/>
                    <a:pt x="2669" y="601"/>
                  </a:cubicBezTo>
                  <a:lnTo>
                    <a:pt x="2836" y="634"/>
                  </a:lnTo>
                  <a:lnTo>
                    <a:pt x="2969" y="701"/>
                  </a:lnTo>
                  <a:lnTo>
                    <a:pt x="3102" y="735"/>
                  </a:lnTo>
                  <a:lnTo>
                    <a:pt x="3169" y="801"/>
                  </a:lnTo>
                  <a:lnTo>
                    <a:pt x="3269" y="801"/>
                  </a:lnTo>
                  <a:cubicBezTo>
                    <a:pt x="3336" y="801"/>
                    <a:pt x="3403" y="801"/>
                    <a:pt x="3436" y="735"/>
                  </a:cubicBezTo>
                  <a:cubicBezTo>
                    <a:pt x="3569" y="601"/>
                    <a:pt x="3536" y="401"/>
                    <a:pt x="3369" y="334"/>
                  </a:cubicBezTo>
                  <a:cubicBezTo>
                    <a:pt x="3002" y="101"/>
                    <a:pt x="2602" y="1"/>
                    <a:pt x="2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297163" y="-2687725"/>
              <a:ext cx="136800" cy="124275"/>
            </a:xfrm>
            <a:custGeom>
              <a:avLst/>
              <a:gdLst/>
              <a:ahLst/>
              <a:cxnLst/>
              <a:rect l="l" t="t" r="r" b="b"/>
              <a:pathLst>
                <a:path w="5472" h="4971" extrusionOk="0">
                  <a:moveTo>
                    <a:pt x="1202" y="501"/>
                  </a:moveTo>
                  <a:cubicBezTo>
                    <a:pt x="1335" y="501"/>
                    <a:pt x="1469" y="534"/>
                    <a:pt x="1569" y="634"/>
                  </a:cubicBezTo>
                  <a:cubicBezTo>
                    <a:pt x="1669" y="734"/>
                    <a:pt x="1735" y="834"/>
                    <a:pt x="1769" y="968"/>
                  </a:cubicBezTo>
                  <a:cubicBezTo>
                    <a:pt x="1802" y="1101"/>
                    <a:pt x="1835" y="1234"/>
                    <a:pt x="1835" y="1401"/>
                  </a:cubicBezTo>
                  <a:cubicBezTo>
                    <a:pt x="1835" y="1535"/>
                    <a:pt x="1835" y="1701"/>
                    <a:pt x="1769" y="1835"/>
                  </a:cubicBezTo>
                  <a:cubicBezTo>
                    <a:pt x="1735" y="1968"/>
                    <a:pt x="1669" y="2068"/>
                    <a:pt x="1569" y="2168"/>
                  </a:cubicBezTo>
                  <a:cubicBezTo>
                    <a:pt x="1469" y="2269"/>
                    <a:pt x="1335" y="2335"/>
                    <a:pt x="1202" y="2335"/>
                  </a:cubicBezTo>
                  <a:cubicBezTo>
                    <a:pt x="1068" y="2335"/>
                    <a:pt x="935" y="2269"/>
                    <a:pt x="835" y="2202"/>
                  </a:cubicBezTo>
                  <a:cubicBezTo>
                    <a:pt x="735" y="2102"/>
                    <a:pt x="668" y="1968"/>
                    <a:pt x="635" y="1868"/>
                  </a:cubicBezTo>
                  <a:cubicBezTo>
                    <a:pt x="601" y="1701"/>
                    <a:pt x="568" y="1568"/>
                    <a:pt x="568" y="1401"/>
                  </a:cubicBezTo>
                  <a:cubicBezTo>
                    <a:pt x="568" y="1268"/>
                    <a:pt x="601" y="1101"/>
                    <a:pt x="635" y="968"/>
                  </a:cubicBezTo>
                  <a:cubicBezTo>
                    <a:pt x="668" y="834"/>
                    <a:pt x="735" y="734"/>
                    <a:pt x="835" y="634"/>
                  </a:cubicBezTo>
                  <a:cubicBezTo>
                    <a:pt x="935" y="534"/>
                    <a:pt x="1068" y="501"/>
                    <a:pt x="1202" y="501"/>
                  </a:cubicBezTo>
                  <a:close/>
                  <a:moveTo>
                    <a:pt x="1235" y="100"/>
                  </a:moveTo>
                  <a:cubicBezTo>
                    <a:pt x="901" y="100"/>
                    <a:pt x="601" y="234"/>
                    <a:pt x="401" y="467"/>
                  </a:cubicBezTo>
                  <a:cubicBezTo>
                    <a:pt x="1" y="1034"/>
                    <a:pt x="1" y="1768"/>
                    <a:pt x="401" y="2302"/>
                  </a:cubicBezTo>
                  <a:cubicBezTo>
                    <a:pt x="635" y="2552"/>
                    <a:pt x="935" y="2677"/>
                    <a:pt x="1231" y="2677"/>
                  </a:cubicBezTo>
                  <a:cubicBezTo>
                    <a:pt x="1527" y="2677"/>
                    <a:pt x="1819" y="2552"/>
                    <a:pt x="2036" y="2302"/>
                  </a:cubicBezTo>
                  <a:cubicBezTo>
                    <a:pt x="2236" y="2068"/>
                    <a:pt x="2369" y="1735"/>
                    <a:pt x="2336" y="1401"/>
                  </a:cubicBezTo>
                  <a:cubicBezTo>
                    <a:pt x="2336" y="1234"/>
                    <a:pt x="2336" y="1068"/>
                    <a:pt x="2269" y="934"/>
                  </a:cubicBezTo>
                  <a:cubicBezTo>
                    <a:pt x="2236" y="801"/>
                    <a:pt x="2169" y="634"/>
                    <a:pt x="2102" y="501"/>
                  </a:cubicBezTo>
                  <a:cubicBezTo>
                    <a:pt x="2002" y="401"/>
                    <a:pt x="1869" y="300"/>
                    <a:pt x="1735" y="234"/>
                  </a:cubicBezTo>
                  <a:cubicBezTo>
                    <a:pt x="1569" y="134"/>
                    <a:pt x="1402" y="100"/>
                    <a:pt x="1235" y="100"/>
                  </a:cubicBezTo>
                  <a:close/>
                  <a:moveTo>
                    <a:pt x="4371" y="2669"/>
                  </a:moveTo>
                  <a:cubicBezTo>
                    <a:pt x="4571" y="2669"/>
                    <a:pt x="4771" y="2769"/>
                    <a:pt x="4838" y="2936"/>
                  </a:cubicBezTo>
                  <a:cubicBezTo>
                    <a:pt x="4904" y="3036"/>
                    <a:pt x="4938" y="3136"/>
                    <a:pt x="4938" y="3236"/>
                  </a:cubicBezTo>
                  <a:cubicBezTo>
                    <a:pt x="4971" y="3336"/>
                    <a:pt x="4971" y="3436"/>
                    <a:pt x="4971" y="3569"/>
                  </a:cubicBezTo>
                  <a:cubicBezTo>
                    <a:pt x="4971" y="3703"/>
                    <a:pt x="4971" y="3870"/>
                    <a:pt x="4938" y="4003"/>
                  </a:cubicBezTo>
                  <a:cubicBezTo>
                    <a:pt x="4904" y="4137"/>
                    <a:pt x="4804" y="4237"/>
                    <a:pt x="4738" y="4337"/>
                  </a:cubicBezTo>
                  <a:cubicBezTo>
                    <a:pt x="4637" y="4437"/>
                    <a:pt x="4504" y="4470"/>
                    <a:pt x="4371" y="4470"/>
                  </a:cubicBezTo>
                  <a:cubicBezTo>
                    <a:pt x="4237" y="4470"/>
                    <a:pt x="4104" y="4437"/>
                    <a:pt x="4004" y="4337"/>
                  </a:cubicBezTo>
                  <a:cubicBezTo>
                    <a:pt x="3904" y="4237"/>
                    <a:pt x="3837" y="4137"/>
                    <a:pt x="3804" y="4003"/>
                  </a:cubicBezTo>
                  <a:cubicBezTo>
                    <a:pt x="3703" y="3736"/>
                    <a:pt x="3703" y="3403"/>
                    <a:pt x="3804" y="3136"/>
                  </a:cubicBezTo>
                  <a:cubicBezTo>
                    <a:pt x="3837" y="3002"/>
                    <a:pt x="3904" y="2869"/>
                    <a:pt x="4004" y="2802"/>
                  </a:cubicBezTo>
                  <a:cubicBezTo>
                    <a:pt x="4104" y="2702"/>
                    <a:pt x="4237" y="2669"/>
                    <a:pt x="4371" y="2669"/>
                  </a:cubicBezTo>
                  <a:close/>
                  <a:moveTo>
                    <a:pt x="4271" y="2297"/>
                  </a:moveTo>
                  <a:cubicBezTo>
                    <a:pt x="3978" y="2297"/>
                    <a:pt x="3720" y="2429"/>
                    <a:pt x="3570" y="2669"/>
                  </a:cubicBezTo>
                  <a:cubicBezTo>
                    <a:pt x="3337" y="2902"/>
                    <a:pt x="3236" y="3236"/>
                    <a:pt x="3236" y="3569"/>
                  </a:cubicBezTo>
                  <a:cubicBezTo>
                    <a:pt x="3236" y="3903"/>
                    <a:pt x="3337" y="4237"/>
                    <a:pt x="3537" y="4503"/>
                  </a:cubicBezTo>
                  <a:cubicBezTo>
                    <a:pt x="3751" y="4737"/>
                    <a:pt x="4044" y="4857"/>
                    <a:pt x="4344" y="4857"/>
                  </a:cubicBezTo>
                  <a:cubicBezTo>
                    <a:pt x="4558" y="4857"/>
                    <a:pt x="4776" y="4795"/>
                    <a:pt x="4971" y="4670"/>
                  </a:cubicBezTo>
                  <a:cubicBezTo>
                    <a:pt x="5138" y="4570"/>
                    <a:pt x="5271" y="4403"/>
                    <a:pt x="5338" y="4237"/>
                  </a:cubicBezTo>
                  <a:cubicBezTo>
                    <a:pt x="5438" y="4003"/>
                    <a:pt x="5471" y="3803"/>
                    <a:pt x="5471" y="3569"/>
                  </a:cubicBezTo>
                  <a:cubicBezTo>
                    <a:pt x="5471" y="3436"/>
                    <a:pt x="5438" y="3269"/>
                    <a:pt x="5405" y="3102"/>
                  </a:cubicBezTo>
                  <a:cubicBezTo>
                    <a:pt x="5371" y="2969"/>
                    <a:pt x="5305" y="2836"/>
                    <a:pt x="5205" y="2702"/>
                  </a:cubicBezTo>
                  <a:cubicBezTo>
                    <a:pt x="5138" y="2569"/>
                    <a:pt x="5004" y="2469"/>
                    <a:pt x="4871" y="2402"/>
                  </a:cubicBezTo>
                  <a:cubicBezTo>
                    <a:pt x="4704" y="2335"/>
                    <a:pt x="4537" y="2302"/>
                    <a:pt x="4371" y="2302"/>
                  </a:cubicBezTo>
                  <a:cubicBezTo>
                    <a:pt x="4337" y="2299"/>
                    <a:pt x="4304" y="2297"/>
                    <a:pt x="4271" y="2297"/>
                  </a:cubicBezTo>
                  <a:close/>
                  <a:moveTo>
                    <a:pt x="3970" y="0"/>
                  </a:moveTo>
                  <a:cubicBezTo>
                    <a:pt x="3904" y="0"/>
                    <a:pt x="3837" y="67"/>
                    <a:pt x="3804" y="134"/>
                  </a:cubicBezTo>
                  <a:lnTo>
                    <a:pt x="1235" y="4670"/>
                  </a:lnTo>
                  <a:cubicBezTo>
                    <a:pt x="1202" y="4704"/>
                    <a:pt x="1202" y="4737"/>
                    <a:pt x="1202" y="4770"/>
                  </a:cubicBezTo>
                  <a:cubicBezTo>
                    <a:pt x="1202" y="4837"/>
                    <a:pt x="1235" y="4870"/>
                    <a:pt x="1268" y="4904"/>
                  </a:cubicBezTo>
                  <a:cubicBezTo>
                    <a:pt x="1302" y="4937"/>
                    <a:pt x="1335" y="4970"/>
                    <a:pt x="1402" y="4970"/>
                  </a:cubicBezTo>
                  <a:cubicBezTo>
                    <a:pt x="1469" y="4937"/>
                    <a:pt x="1535" y="4904"/>
                    <a:pt x="1569" y="4837"/>
                  </a:cubicBezTo>
                  <a:lnTo>
                    <a:pt x="4137" y="334"/>
                  </a:lnTo>
                  <a:cubicBezTo>
                    <a:pt x="4137" y="300"/>
                    <a:pt x="4170" y="234"/>
                    <a:pt x="4170" y="200"/>
                  </a:cubicBezTo>
                  <a:cubicBezTo>
                    <a:pt x="4170" y="134"/>
                    <a:pt x="4137" y="100"/>
                    <a:pt x="4104" y="67"/>
                  </a:cubicBezTo>
                  <a:cubicBezTo>
                    <a:pt x="4070" y="34"/>
                    <a:pt x="4037" y="0"/>
                    <a:pt x="3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5714138" y="-2686075"/>
              <a:ext cx="78400" cy="116775"/>
            </a:xfrm>
            <a:custGeom>
              <a:avLst/>
              <a:gdLst/>
              <a:ahLst/>
              <a:cxnLst/>
              <a:rect l="l" t="t" r="r" b="b"/>
              <a:pathLst>
                <a:path w="3136" h="4671" extrusionOk="0">
                  <a:moveTo>
                    <a:pt x="267" y="1"/>
                  </a:moveTo>
                  <a:cubicBezTo>
                    <a:pt x="201" y="1"/>
                    <a:pt x="134" y="34"/>
                    <a:pt x="100" y="101"/>
                  </a:cubicBezTo>
                  <a:cubicBezTo>
                    <a:pt x="0" y="201"/>
                    <a:pt x="0" y="368"/>
                    <a:pt x="100" y="468"/>
                  </a:cubicBezTo>
                  <a:cubicBezTo>
                    <a:pt x="134" y="501"/>
                    <a:pt x="201" y="535"/>
                    <a:pt x="267" y="535"/>
                  </a:cubicBezTo>
                  <a:lnTo>
                    <a:pt x="2435" y="535"/>
                  </a:lnTo>
                  <a:lnTo>
                    <a:pt x="834" y="4204"/>
                  </a:lnTo>
                  <a:cubicBezTo>
                    <a:pt x="801" y="4271"/>
                    <a:pt x="801" y="4304"/>
                    <a:pt x="801" y="4371"/>
                  </a:cubicBezTo>
                  <a:cubicBezTo>
                    <a:pt x="801" y="4437"/>
                    <a:pt x="834" y="4538"/>
                    <a:pt x="901" y="4571"/>
                  </a:cubicBezTo>
                  <a:cubicBezTo>
                    <a:pt x="968" y="4638"/>
                    <a:pt x="1068" y="4671"/>
                    <a:pt x="1135" y="4671"/>
                  </a:cubicBezTo>
                  <a:cubicBezTo>
                    <a:pt x="1268" y="4671"/>
                    <a:pt x="1368" y="4604"/>
                    <a:pt x="1435" y="4471"/>
                  </a:cubicBezTo>
                  <a:lnTo>
                    <a:pt x="3103" y="601"/>
                  </a:lnTo>
                  <a:cubicBezTo>
                    <a:pt x="3136" y="501"/>
                    <a:pt x="3136" y="435"/>
                    <a:pt x="3136" y="335"/>
                  </a:cubicBezTo>
                  <a:cubicBezTo>
                    <a:pt x="3136" y="234"/>
                    <a:pt x="3103" y="168"/>
                    <a:pt x="3069" y="101"/>
                  </a:cubicBezTo>
                  <a:cubicBezTo>
                    <a:pt x="2969" y="34"/>
                    <a:pt x="2869" y="1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6092738" y="-2687725"/>
              <a:ext cx="81750" cy="119700"/>
            </a:xfrm>
            <a:custGeom>
              <a:avLst/>
              <a:gdLst/>
              <a:ahLst/>
              <a:cxnLst/>
              <a:rect l="l" t="t" r="r" b="b"/>
              <a:pathLst>
                <a:path w="3270" h="4788" extrusionOk="0">
                  <a:moveTo>
                    <a:pt x="1755" y="459"/>
                  </a:moveTo>
                  <a:cubicBezTo>
                    <a:pt x="1948" y="459"/>
                    <a:pt x="2136" y="524"/>
                    <a:pt x="2302" y="634"/>
                  </a:cubicBezTo>
                  <a:cubicBezTo>
                    <a:pt x="2469" y="767"/>
                    <a:pt x="2569" y="1001"/>
                    <a:pt x="2569" y="1234"/>
                  </a:cubicBezTo>
                  <a:cubicBezTo>
                    <a:pt x="2569" y="1435"/>
                    <a:pt x="2469" y="1668"/>
                    <a:pt x="2302" y="1802"/>
                  </a:cubicBezTo>
                  <a:cubicBezTo>
                    <a:pt x="2102" y="1935"/>
                    <a:pt x="1869" y="2002"/>
                    <a:pt x="1635" y="2002"/>
                  </a:cubicBezTo>
                  <a:cubicBezTo>
                    <a:pt x="1402" y="2002"/>
                    <a:pt x="1168" y="1935"/>
                    <a:pt x="968" y="1802"/>
                  </a:cubicBezTo>
                  <a:cubicBezTo>
                    <a:pt x="801" y="1668"/>
                    <a:pt x="701" y="1435"/>
                    <a:pt x="734" y="1234"/>
                  </a:cubicBezTo>
                  <a:cubicBezTo>
                    <a:pt x="734" y="1101"/>
                    <a:pt x="734" y="968"/>
                    <a:pt x="801" y="868"/>
                  </a:cubicBezTo>
                  <a:cubicBezTo>
                    <a:pt x="834" y="767"/>
                    <a:pt x="935" y="701"/>
                    <a:pt x="1001" y="634"/>
                  </a:cubicBezTo>
                  <a:cubicBezTo>
                    <a:pt x="1101" y="567"/>
                    <a:pt x="1201" y="534"/>
                    <a:pt x="1301" y="501"/>
                  </a:cubicBezTo>
                  <a:cubicBezTo>
                    <a:pt x="1402" y="467"/>
                    <a:pt x="1535" y="467"/>
                    <a:pt x="1635" y="467"/>
                  </a:cubicBezTo>
                  <a:cubicBezTo>
                    <a:pt x="1675" y="462"/>
                    <a:pt x="1715" y="459"/>
                    <a:pt x="1755" y="459"/>
                  </a:cubicBezTo>
                  <a:close/>
                  <a:moveTo>
                    <a:pt x="1725" y="2596"/>
                  </a:moveTo>
                  <a:cubicBezTo>
                    <a:pt x="1928" y="2596"/>
                    <a:pt x="2128" y="2690"/>
                    <a:pt x="2302" y="2836"/>
                  </a:cubicBezTo>
                  <a:cubicBezTo>
                    <a:pt x="2502" y="3002"/>
                    <a:pt x="2602" y="3236"/>
                    <a:pt x="2569" y="3469"/>
                  </a:cubicBezTo>
                  <a:cubicBezTo>
                    <a:pt x="2602" y="3703"/>
                    <a:pt x="2502" y="3936"/>
                    <a:pt x="2302" y="4103"/>
                  </a:cubicBezTo>
                  <a:cubicBezTo>
                    <a:pt x="2102" y="4237"/>
                    <a:pt x="1869" y="4303"/>
                    <a:pt x="1635" y="4303"/>
                  </a:cubicBezTo>
                  <a:cubicBezTo>
                    <a:pt x="1468" y="4303"/>
                    <a:pt x="1301" y="4270"/>
                    <a:pt x="1135" y="4203"/>
                  </a:cubicBezTo>
                  <a:cubicBezTo>
                    <a:pt x="1001" y="4170"/>
                    <a:pt x="868" y="4070"/>
                    <a:pt x="801" y="3936"/>
                  </a:cubicBezTo>
                  <a:cubicBezTo>
                    <a:pt x="701" y="3803"/>
                    <a:pt x="668" y="3636"/>
                    <a:pt x="668" y="3469"/>
                  </a:cubicBezTo>
                  <a:cubicBezTo>
                    <a:pt x="668" y="3236"/>
                    <a:pt x="768" y="3002"/>
                    <a:pt x="935" y="2836"/>
                  </a:cubicBezTo>
                  <a:cubicBezTo>
                    <a:pt x="1109" y="2690"/>
                    <a:pt x="1308" y="2596"/>
                    <a:pt x="1533" y="2596"/>
                  </a:cubicBezTo>
                  <a:cubicBezTo>
                    <a:pt x="1567" y="2596"/>
                    <a:pt x="1601" y="2598"/>
                    <a:pt x="1635" y="2602"/>
                  </a:cubicBezTo>
                  <a:cubicBezTo>
                    <a:pt x="1665" y="2598"/>
                    <a:pt x="1695" y="2596"/>
                    <a:pt x="1725" y="2596"/>
                  </a:cubicBezTo>
                  <a:close/>
                  <a:moveTo>
                    <a:pt x="1635" y="0"/>
                  </a:moveTo>
                  <a:cubicBezTo>
                    <a:pt x="1368" y="0"/>
                    <a:pt x="1101" y="34"/>
                    <a:pt x="834" y="134"/>
                  </a:cubicBezTo>
                  <a:cubicBezTo>
                    <a:pt x="634" y="200"/>
                    <a:pt x="434" y="367"/>
                    <a:pt x="301" y="534"/>
                  </a:cubicBezTo>
                  <a:cubicBezTo>
                    <a:pt x="167" y="734"/>
                    <a:pt x="67" y="968"/>
                    <a:pt x="101" y="1234"/>
                  </a:cubicBezTo>
                  <a:cubicBezTo>
                    <a:pt x="67" y="1468"/>
                    <a:pt x="167" y="1735"/>
                    <a:pt x="301" y="1902"/>
                  </a:cubicBezTo>
                  <a:cubicBezTo>
                    <a:pt x="468" y="2135"/>
                    <a:pt x="701" y="2269"/>
                    <a:pt x="935" y="2302"/>
                  </a:cubicBezTo>
                  <a:cubicBezTo>
                    <a:pt x="668" y="2335"/>
                    <a:pt x="434" y="2502"/>
                    <a:pt x="267" y="2736"/>
                  </a:cubicBezTo>
                  <a:cubicBezTo>
                    <a:pt x="101" y="2936"/>
                    <a:pt x="1" y="3203"/>
                    <a:pt x="1" y="3469"/>
                  </a:cubicBezTo>
                  <a:cubicBezTo>
                    <a:pt x="1" y="3736"/>
                    <a:pt x="67" y="4003"/>
                    <a:pt x="234" y="4203"/>
                  </a:cubicBezTo>
                  <a:cubicBezTo>
                    <a:pt x="367" y="4403"/>
                    <a:pt x="568" y="4570"/>
                    <a:pt x="801" y="4637"/>
                  </a:cubicBezTo>
                  <a:cubicBezTo>
                    <a:pt x="1068" y="4737"/>
                    <a:pt x="1343" y="4787"/>
                    <a:pt x="1618" y="4787"/>
                  </a:cubicBezTo>
                  <a:cubicBezTo>
                    <a:pt x="1894" y="4787"/>
                    <a:pt x="2169" y="4737"/>
                    <a:pt x="2436" y="4637"/>
                  </a:cubicBezTo>
                  <a:cubicBezTo>
                    <a:pt x="2669" y="4570"/>
                    <a:pt x="2869" y="4403"/>
                    <a:pt x="3036" y="4203"/>
                  </a:cubicBezTo>
                  <a:cubicBezTo>
                    <a:pt x="3169" y="3970"/>
                    <a:pt x="3236" y="3736"/>
                    <a:pt x="3236" y="3469"/>
                  </a:cubicBezTo>
                  <a:cubicBezTo>
                    <a:pt x="3270" y="3203"/>
                    <a:pt x="3169" y="2936"/>
                    <a:pt x="3003" y="2736"/>
                  </a:cubicBezTo>
                  <a:cubicBezTo>
                    <a:pt x="2836" y="2502"/>
                    <a:pt x="2602" y="2369"/>
                    <a:pt x="2336" y="2302"/>
                  </a:cubicBezTo>
                  <a:cubicBezTo>
                    <a:pt x="2569" y="2269"/>
                    <a:pt x="2803" y="2135"/>
                    <a:pt x="2936" y="1935"/>
                  </a:cubicBezTo>
                  <a:cubicBezTo>
                    <a:pt x="3103" y="1735"/>
                    <a:pt x="3169" y="1501"/>
                    <a:pt x="3169" y="1234"/>
                  </a:cubicBezTo>
                  <a:cubicBezTo>
                    <a:pt x="3169" y="1068"/>
                    <a:pt x="3136" y="868"/>
                    <a:pt x="3036" y="701"/>
                  </a:cubicBezTo>
                  <a:cubicBezTo>
                    <a:pt x="2969" y="534"/>
                    <a:pt x="2869" y="401"/>
                    <a:pt x="2702" y="300"/>
                  </a:cubicBezTo>
                  <a:cubicBezTo>
                    <a:pt x="2569" y="200"/>
                    <a:pt x="2402" y="134"/>
                    <a:pt x="2235" y="67"/>
                  </a:cubicBezTo>
                  <a:cubicBezTo>
                    <a:pt x="2035" y="0"/>
                    <a:pt x="1835" y="0"/>
                    <a:pt x="1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6459663" y="-2687850"/>
              <a:ext cx="82600" cy="120225"/>
            </a:xfrm>
            <a:custGeom>
              <a:avLst/>
              <a:gdLst/>
              <a:ahLst/>
              <a:cxnLst/>
              <a:rect l="l" t="t" r="r" b="b"/>
              <a:pathLst>
                <a:path w="3304" h="4809" extrusionOk="0">
                  <a:moveTo>
                    <a:pt x="1552" y="500"/>
                  </a:moveTo>
                  <a:cubicBezTo>
                    <a:pt x="1579" y="500"/>
                    <a:pt x="1607" y="502"/>
                    <a:pt x="1635" y="506"/>
                  </a:cubicBezTo>
                  <a:cubicBezTo>
                    <a:pt x="1902" y="506"/>
                    <a:pt x="2169" y="606"/>
                    <a:pt x="2336" y="806"/>
                  </a:cubicBezTo>
                  <a:cubicBezTo>
                    <a:pt x="2502" y="1006"/>
                    <a:pt x="2603" y="1239"/>
                    <a:pt x="2569" y="1506"/>
                  </a:cubicBezTo>
                  <a:cubicBezTo>
                    <a:pt x="2603" y="1807"/>
                    <a:pt x="2502" y="2073"/>
                    <a:pt x="2302" y="2274"/>
                  </a:cubicBezTo>
                  <a:cubicBezTo>
                    <a:pt x="2128" y="2448"/>
                    <a:pt x="1902" y="2547"/>
                    <a:pt x="1670" y="2547"/>
                  </a:cubicBezTo>
                  <a:cubicBezTo>
                    <a:pt x="1636" y="2547"/>
                    <a:pt x="1602" y="2545"/>
                    <a:pt x="1568" y="2540"/>
                  </a:cubicBezTo>
                  <a:cubicBezTo>
                    <a:pt x="1535" y="2545"/>
                    <a:pt x="1501" y="2547"/>
                    <a:pt x="1467" y="2547"/>
                  </a:cubicBezTo>
                  <a:cubicBezTo>
                    <a:pt x="1236" y="2547"/>
                    <a:pt x="1018" y="2448"/>
                    <a:pt x="901" y="2274"/>
                  </a:cubicBezTo>
                  <a:cubicBezTo>
                    <a:pt x="735" y="2040"/>
                    <a:pt x="634" y="1807"/>
                    <a:pt x="668" y="1540"/>
                  </a:cubicBezTo>
                  <a:cubicBezTo>
                    <a:pt x="634" y="1273"/>
                    <a:pt x="735" y="1006"/>
                    <a:pt x="901" y="772"/>
                  </a:cubicBezTo>
                  <a:cubicBezTo>
                    <a:pt x="1081" y="623"/>
                    <a:pt x="1313" y="500"/>
                    <a:pt x="1552" y="500"/>
                  </a:cubicBezTo>
                  <a:close/>
                  <a:moveTo>
                    <a:pt x="1472" y="0"/>
                  </a:moveTo>
                  <a:cubicBezTo>
                    <a:pt x="1083" y="0"/>
                    <a:pt x="705" y="135"/>
                    <a:pt x="434" y="406"/>
                  </a:cubicBezTo>
                  <a:cubicBezTo>
                    <a:pt x="167" y="706"/>
                    <a:pt x="1" y="1106"/>
                    <a:pt x="34" y="1540"/>
                  </a:cubicBezTo>
                  <a:cubicBezTo>
                    <a:pt x="1" y="1907"/>
                    <a:pt x="167" y="2307"/>
                    <a:pt x="434" y="2607"/>
                  </a:cubicBezTo>
                  <a:cubicBezTo>
                    <a:pt x="709" y="2851"/>
                    <a:pt x="1039" y="3012"/>
                    <a:pt x="1400" y="3012"/>
                  </a:cubicBezTo>
                  <a:cubicBezTo>
                    <a:pt x="1434" y="3012"/>
                    <a:pt x="1468" y="3010"/>
                    <a:pt x="1502" y="3007"/>
                  </a:cubicBezTo>
                  <a:cubicBezTo>
                    <a:pt x="1769" y="3007"/>
                    <a:pt x="2035" y="2941"/>
                    <a:pt x="2269" y="2807"/>
                  </a:cubicBezTo>
                  <a:cubicBezTo>
                    <a:pt x="2436" y="2707"/>
                    <a:pt x="2569" y="2540"/>
                    <a:pt x="2636" y="2340"/>
                  </a:cubicBezTo>
                  <a:lnTo>
                    <a:pt x="2636" y="2807"/>
                  </a:lnTo>
                  <a:cubicBezTo>
                    <a:pt x="2636" y="2941"/>
                    <a:pt x="2636" y="3074"/>
                    <a:pt x="2603" y="3208"/>
                  </a:cubicBezTo>
                  <a:cubicBezTo>
                    <a:pt x="2569" y="3341"/>
                    <a:pt x="2569" y="3441"/>
                    <a:pt x="2502" y="3574"/>
                  </a:cubicBezTo>
                  <a:cubicBezTo>
                    <a:pt x="2469" y="3675"/>
                    <a:pt x="2436" y="3775"/>
                    <a:pt x="2369" y="3875"/>
                  </a:cubicBezTo>
                  <a:cubicBezTo>
                    <a:pt x="2302" y="3941"/>
                    <a:pt x="2236" y="4041"/>
                    <a:pt x="2136" y="4075"/>
                  </a:cubicBezTo>
                  <a:cubicBezTo>
                    <a:pt x="2035" y="4142"/>
                    <a:pt x="1935" y="4208"/>
                    <a:pt x="1835" y="4242"/>
                  </a:cubicBezTo>
                  <a:cubicBezTo>
                    <a:pt x="1702" y="4275"/>
                    <a:pt x="1568" y="4275"/>
                    <a:pt x="1435" y="4275"/>
                  </a:cubicBezTo>
                  <a:cubicBezTo>
                    <a:pt x="1135" y="4275"/>
                    <a:pt x="835" y="4208"/>
                    <a:pt x="601" y="4075"/>
                  </a:cubicBezTo>
                  <a:cubicBezTo>
                    <a:pt x="568" y="4075"/>
                    <a:pt x="534" y="4075"/>
                    <a:pt x="501" y="4041"/>
                  </a:cubicBezTo>
                  <a:cubicBezTo>
                    <a:pt x="434" y="4075"/>
                    <a:pt x="368" y="4108"/>
                    <a:pt x="334" y="4142"/>
                  </a:cubicBezTo>
                  <a:cubicBezTo>
                    <a:pt x="301" y="4208"/>
                    <a:pt x="268" y="4275"/>
                    <a:pt x="268" y="4375"/>
                  </a:cubicBezTo>
                  <a:cubicBezTo>
                    <a:pt x="268" y="4442"/>
                    <a:pt x="301" y="4542"/>
                    <a:pt x="401" y="4575"/>
                  </a:cubicBezTo>
                  <a:cubicBezTo>
                    <a:pt x="701" y="4709"/>
                    <a:pt x="1068" y="4809"/>
                    <a:pt x="1402" y="4809"/>
                  </a:cubicBezTo>
                  <a:cubicBezTo>
                    <a:pt x="1635" y="4809"/>
                    <a:pt x="1835" y="4775"/>
                    <a:pt x="2035" y="4709"/>
                  </a:cubicBezTo>
                  <a:cubicBezTo>
                    <a:pt x="2202" y="4675"/>
                    <a:pt x="2369" y="4609"/>
                    <a:pt x="2502" y="4475"/>
                  </a:cubicBezTo>
                  <a:cubicBezTo>
                    <a:pt x="2636" y="4375"/>
                    <a:pt x="2769" y="4275"/>
                    <a:pt x="2869" y="4142"/>
                  </a:cubicBezTo>
                  <a:cubicBezTo>
                    <a:pt x="2969" y="4008"/>
                    <a:pt x="3036" y="3841"/>
                    <a:pt x="3103" y="3675"/>
                  </a:cubicBezTo>
                  <a:cubicBezTo>
                    <a:pt x="3136" y="3508"/>
                    <a:pt x="3203" y="3341"/>
                    <a:pt x="3236" y="3174"/>
                  </a:cubicBezTo>
                  <a:cubicBezTo>
                    <a:pt x="3270" y="3007"/>
                    <a:pt x="3303" y="2807"/>
                    <a:pt x="3303" y="2640"/>
                  </a:cubicBezTo>
                  <a:lnTo>
                    <a:pt x="3303" y="2107"/>
                  </a:lnTo>
                  <a:cubicBezTo>
                    <a:pt x="3303" y="1907"/>
                    <a:pt x="3303" y="1673"/>
                    <a:pt x="3236" y="1473"/>
                  </a:cubicBezTo>
                  <a:cubicBezTo>
                    <a:pt x="3236" y="1273"/>
                    <a:pt x="3170" y="1073"/>
                    <a:pt x="3070" y="906"/>
                  </a:cubicBezTo>
                  <a:cubicBezTo>
                    <a:pt x="3003" y="706"/>
                    <a:pt x="2903" y="572"/>
                    <a:pt x="2769" y="439"/>
                  </a:cubicBezTo>
                  <a:cubicBezTo>
                    <a:pt x="2636" y="272"/>
                    <a:pt x="2469" y="172"/>
                    <a:pt x="2269" y="105"/>
                  </a:cubicBezTo>
                  <a:cubicBezTo>
                    <a:pt x="2035" y="39"/>
                    <a:pt x="1802" y="5"/>
                    <a:pt x="1602" y="5"/>
                  </a:cubicBezTo>
                  <a:cubicBezTo>
                    <a:pt x="1558" y="2"/>
                    <a:pt x="1515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712463" y="-2363325"/>
              <a:ext cx="89250" cy="116775"/>
            </a:xfrm>
            <a:custGeom>
              <a:avLst/>
              <a:gdLst/>
              <a:ahLst/>
              <a:cxnLst/>
              <a:rect l="l" t="t" r="r" b="b"/>
              <a:pathLst>
                <a:path w="3570" h="4671" extrusionOk="0">
                  <a:moveTo>
                    <a:pt x="2202" y="667"/>
                  </a:moveTo>
                  <a:lnTo>
                    <a:pt x="2202" y="3169"/>
                  </a:lnTo>
                  <a:lnTo>
                    <a:pt x="634" y="3169"/>
                  </a:lnTo>
                  <a:lnTo>
                    <a:pt x="2202" y="667"/>
                  </a:lnTo>
                  <a:close/>
                  <a:moveTo>
                    <a:pt x="2402" y="0"/>
                  </a:moveTo>
                  <a:cubicBezTo>
                    <a:pt x="2169" y="0"/>
                    <a:pt x="1969" y="100"/>
                    <a:pt x="1869" y="300"/>
                  </a:cubicBezTo>
                  <a:lnTo>
                    <a:pt x="67" y="3102"/>
                  </a:lnTo>
                  <a:cubicBezTo>
                    <a:pt x="34" y="3169"/>
                    <a:pt x="1" y="3236"/>
                    <a:pt x="1" y="3336"/>
                  </a:cubicBezTo>
                  <a:cubicBezTo>
                    <a:pt x="1" y="3403"/>
                    <a:pt x="34" y="3503"/>
                    <a:pt x="101" y="3569"/>
                  </a:cubicBezTo>
                  <a:cubicBezTo>
                    <a:pt x="167" y="3636"/>
                    <a:pt x="234" y="3670"/>
                    <a:pt x="334" y="3670"/>
                  </a:cubicBezTo>
                  <a:lnTo>
                    <a:pt x="2202" y="3670"/>
                  </a:lnTo>
                  <a:lnTo>
                    <a:pt x="2202" y="4370"/>
                  </a:lnTo>
                  <a:cubicBezTo>
                    <a:pt x="2202" y="4470"/>
                    <a:pt x="2236" y="4537"/>
                    <a:pt x="2302" y="4604"/>
                  </a:cubicBezTo>
                  <a:cubicBezTo>
                    <a:pt x="2369" y="4637"/>
                    <a:pt x="2436" y="4670"/>
                    <a:pt x="2536" y="4670"/>
                  </a:cubicBezTo>
                  <a:cubicBezTo>
                    <a:pt x="2603" y="4670"/>
                    <a:pt x="2669" y="4637"/>
                    <a:pt x="2736" y="4604"/>
                  </a:cubicBezTo>
                  <a:cubicBezTo>
                    <a:pt x="2803" y="4537"/>
                    <a:pt x="2836" y="4470"/>
                    <a:pt x="2836" y="4370"/>
                  </a:cubicBezTo>
                  <a:lnTo>
                    <a:pt x="2836" y="3670"/>
                  </a:lnTo>
                  <a:lnTo>
                    <a:pt x="3303" y="3670"/>
                  </a:lnTo>
                  <a:cubicBezTo>
                    <a:pt x="3370" y="3670"/>
                    <a:pt x="3436" y="3636"/>
                    <a:pt x="3503" y="3603"/>
                  </a:cubicBezTo>
                  <a:cubicBezTo>
                    <a:pt x="3537" y="3536"/>
                    <a:pt x="3570" y="3469"/>
                    <a:pt x="3570" y="3403"/>
                  </a:cubicBezTo>
                  <a:cubicBezTo>
                    <a:pt x="3570" y="3369"/>
                    <a:pt x="3537" y="3303"/>
                    <a:pt x="3503" y="3269"/>
                  </a:cubicBezTo>
                  <a:cubicBezTo>
                    <a:pt x="3436" y="3203"/>
                    <a:pt x="3370" y="3169"/>
                    <a:pt x="3303" y="3169"/>
                  </a:cubicBezTo>
                  <a:lnTo>
                    <a:pt x="2836" y="3169"/>
                  </a:lnTo>
                  <a:lnTo>
                    <a:pt x="2836" y="467"/>
                  </a:lnTo>
                  <a:cubicBezTo>
                    <a:pt x="2869" y="334"/>
                    <a:pt x="2803" y="200"/>
                    <a:pt x="2703" y="100"/>
                  </a:cubicBezTo>
                  <a:cubicBezTo>
                    <a:pt x="2636" y="34"/>
                    <a:pt x="2502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6098588" y="-2362500"/>
              <a:ext cx="75900" cy="117825"/>
            </a:xfrm>
            <a:custGeom>
              <a:avLst/>
              <a:gdLst/>
              <a:ahLst/>
              <a:cxnLst/>
              <a:rect l="l" t="t" r="r" b="b"/>
              <a:pathLst>
                <a:path w="3036" h="4713" extrusionOk="0">
                  <a:moveTo>
                    <a:pt x="367" y="1"/>
                  </a:moveTo>
                  <a:cubicBezTo>
                    <a:pt x="133" y="1"/>
                    <a:pt x="33" y="101"/>
                    <a:pt x="33" y="301"/>
                  </a:cubicBezTo>
                  <a:lnTo>
                    <a:pt x="33" y="2436"/>
                  </a:lnTo>
                  <a:cubicBezTo>
                    <a:pt x="33" y="2502"/>
                    <a:pt x="67" y="2569"/>
                    <a:pt x="167" y="2602"/>
                  </a:cubicBezTo>
                  <a:cubicBezTo>
                    <a:pt x="267" y="2636"/>
                    <a:pt x="334" y="2669"/>
                    <a:pt x="434" y="2669"/>
                  </a:cubicBezTo>
                  <a:cubicBezTo>
                    <a:pt x="500" y="2669"/>
                    <a:pt x="534" y="2669"/>
                    <a:pt x="567" y="2636"/>
                  </a:cubicBezTo>
                  <a:cubicBezTo>
                    <a:pt x="667" y="2502"/>
                    <a:pt x="834" y="2402"/>
                    <a:pt x="1001" y="2336"/>
                  </a:cubicBezTo>
                  <a:cubicBezTo>
                    <a:pt x="1134" y="2269"/>
                    <a:pt x="1334" y="2202"/>
                    <a:pt x="1501" y="2202"/>
                  </a:cubicBezTo>
                  <a:cubicBezTo>
                    <a:pt x="1735" y="2202"/>
                    <a:pt x="2001" y="2302"/>
                    <a:pt x="2168" y="2469"/>
                  </a:cubicBezTo>
                  <a:cubicBezTo>
                    <a:pt x="2335" y="2669"/>
                    <a:pt x="2402" y="2936"/>
                    <a:pt x="2402" y="3170"/>
                  </a:cubicBezTo>
                  <a:cubicBezTo>
                    <a:pt x="2402" y="3436"/>
                    <a:pt x="2335" y="3703"/>
                    <a:pt x="2168" y="3937"/>
                  </a:cubicBezTo>
                  <a:cubicBezTo>
                    <a:pt x="1994" y="4082"/>
                    <a:pt x="1769" y="4177"/>
                    <a:pt x="1538" y="4177"/>
                  </a:cubicBezTo>
                  <a:cubicBezTo>
                    <a:pt x="1503" y="4177"/>
                    <a:pt x="1469" y="4175"/>
                    <a:pt x="1434" y="4170"/>
                  </a:cubicBezTo>
                  <a:cubicBezTo>
                    <a:pt x="1400" y="4173"/>
                    <a:pt x="1366" y="4174"/>
                    <a:pt x="1332" y="4174"/>
                  </a:cubicBezTo>
                  <a:cubicBezTo>
                    <a:pt x="972" y="4174"/>
                    <a:pt x="641" y="4017"/>
                    <a:pt x="367" y="3803"/>
                  </a:cubicBezTo>
                  <a:cubicBezTo>
                    <a:pt x="334" y="3770"/>
                    <a:pt x="300" y="3737"/>
                    <a:pt x="267" y="3737"/>
                  </a:cubicBezTo>
                  <a:cubicBezTo>
                    <a:pt x="200" y="3737"/>
                    <a:pt x="133" y="3803"/>
                    <a:pt x="67" y="3837"/>
                  </a:cubicBezTo>
                  <a:cubicBezTo>
                    <a:pt x="33" y="3903"/>
                    <a:pt x="0" y="3970"/>
                    <a:pt x="0" y="4037"/>
                  </a:cubicBezTo>
                  <a:cubicBezTo>
                    <a:pt x="0" y="4104"/>
                    <a:pt x="0" y="4170"/>
                    <a:pt x="67" y="4204"/>
                  </a:cubicBezTo>
                  <a:cubicBezTo>
                    <a:pt x="234" y="4370"/>
                    <a:pt x="434" y="4504"/>
                    <a:pt x="667" y="4571"/>
                  </a:cubicBezTo>
                  <a:cubicBezTo>
                    <a:pt x="887" y="4653"/>
                    <a:pt x="1084" y="4713"/>
                    <a:pt x="1295" y="4713"/>
                  </a:cubicBezTo>
                  <a:cubicBezTo>
                    <a:pt x="1341" y="4713"/>
                    <a:pt x="1387" y="4710"/>
                    <a:pt x="1434" y="4704"/>
                  </a:cubicBezTo>
                  <a:cubicBezTo>
                    <a:pt x="1471" y="4707"/>
                    <a:pt x="1508" y="4708"/>
                    <a:pt x="1544" y="4708"/>
                  </a:cubicBezTo>
                  <a:cubicBezTo>
                    <a:pt x="1935" y="4708"/>
                    <a:pt x="2294" y="4548"/>
                    <a:pt x="2569" y="4304"/>
                  </a:cubicBezTo>
                  <a:cubicBezTo>
                    <a:pt x="2902" y="4003"/>
                    <a:pt x="3036" y="3603"/>
                    <a:pt x="3036" y="3203"/>
                  </a:cubicBezTo>
                  <a:cubicBezTo>
                    <a:pt x="3036" y="2803"/>
                    <a:pt x="2902" y="2402"/>
                    <a:pt x="2635" y="2135"/>
                  </a:cubicBezTo>
                  <a:cubicBezTo>
                    <a:pt x="2391" y="1861"/>
                    <a:pt x="2035" y="1698"/>
                    <a:pt x="1695" y="1698"/>
                  </a:cubicBezTo>
                  <a:cubicBezTo>
                    <a:pt x="1663" y="1698"/>
                    <a:pt x="1632" y="1699"/>
                    <a:pt x="1601" y="1702"/>
                  </a:cubicBezTo>
                  <a:cubicBezTo>
                    <a:pt x="1468" y="1702"/>
                    <a:pt x="1334" y="1702"/>
                    <a:pt x="1201" y="1735"/>
                  </a:cubicBezTo>
                  <a:cubicBezTo>
                    <a:pt x="1101" y="1769"/>
                    <a:pt x="1034" y="1802"/>
                    <a:pt x="934" y="1835"/>
                  </a:cubicBezTo>
                  <a:cubicBezTo>
                    <a:pt x="867" y="1869"/>
                    <a:pt x="801" y="1902"/>
                    <a:pt x="734" y="1935"/>
                  </a:cubicBezTo>
                  <a:cubicBezTo>
                    <a:pt x="701" y="1969"/>
                    <a:pt x="634" y="2002"/>
                    <a:pt x="600" y="2035"/>
                  </a:cubicBezTo>
                  <a:lnTo>
                    <a:pt x="567" y="2069"/>
                  </a:lnTo>
                  <a:lnTo>
                    <a:pt x="567" y="501"/>
                  </a:lnTo>
                  <a:lnTo>
                    <a:pt x="2502" y="501"/>
                  </a:lnTo>
                  <a:cubicBezTo>
                    <a:pt x="2569" y="501"/>
                    <a:pt x="2635" y="468"/>
                    <a:pt x="2669" y="434"/>
                  </a:cubicBezTo>
                  <a:cubicBezTo>
                    <a:pt x="2735" y="368"/>
                    <a:pt x="2735" y="301"/>
                    <a:pt x="2735" y="267"/>
                  </a:cubicBezTo>
                  <a:cubicBezTo>
                    <a:pt x="2735" y="201"/>
                    <a:pt x="2735" y="134"/>
                    <a:pt x="2669" y="67"/>
                  </a:cubicBezTo>
                  <a:cubicBezTo>
                    <a:pt x="2635" y="34"/>
                    <a:pt x="2569" y="1"/>
                    <a:pt x="2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60513" y="-2365000"/>
              <a:ext cx="83375" cy="120225"/>
            </a:xfrm>
            <a:custGeom>
              <a:avLst/>
              <a:gdLst/>
              <a:ahLst/>
              <a:cxnLst/>
              <a:rect l="l" t="t" r="r" b="b"/>
              <a:pathLst>
                <a:path w="3335" h="4809" extrusionOk="0">
                  <a:moveTo>
                    <a:pt x="1768" y="2235"/>
                  </a:moveTo>
                  <a:cubicBezTo>
                    <a:pt x="2035" y="2235"/>
                    <a:pt x="2268" y="2336"/>
                    <a:pt x="2435" y="2536"/>
                  </a:cubicBezTo>
                  <a:cubicBezTo>
                    <a:pt x="2602" y="2736"/>
                    <a:pt x="2669" y="3003"/>
                    <a:pt x="2669" y="3270"/>
                  </a:cubicBezTo>
                  <a:cubicBezTo>
                    <a:pt x="2702" y="3536"/>
                    <a:pt x="2602" y="3803"/>
                    <a:pt x="2435" y="4037"/>
                  </a:cubicBezTo>
                  <a:cubicBezTo>
                    <a:pt x="2235" y="4204"/>
                    <a:pt x="1968" y="4304"/>
                    <a:pt x="1701" y="4304"/>
                  </a:cubicBezTo>
                  <a:cubicBezTo>
                    <a:pt x="1434" y="4304"/>
                    <a:pt x="1168" y="4204"/>
                    <a:pt x="1001" y="4003"/>
                  </a:cubicBezTo>
                  <a:cubicBezTo>
                    <a:pt x="634" y="3570"/>
                    <a:pt x="634" y="2969"/>
                    <a:pt x="1001" y="2536"/>
                  </a:cubicBezTo>
                  <a:cubicBezTo>
                    <a:pt x="1201" y="2336"/>
                    <a:pt x="1468" y="2235"/>
                    <a:pt x="1768" y="2235"/>
                  </a:cubicBezTo>
                  <a:close/>
                  <a:moveTo>
                    <a:pt x="1901" y="1"/>
                  </a:moveTo>
                  <a:cubicBezTo>
                    <a:pt x="1701" y="1"/>
                    <a:pt x="1468" y="34"/>
                    <a:pt x="1268" y="67"/>
                  </a:cubicBezTo>
                  <a:cubicBezTo>
                    <a:pt x="934" y="167"/>
                    <a:pt x="634" y="367"/>
                    <a:pt x="434" y="668"/>
                  </a:cubicBezTo>
                  <a:cubicBezTo>
                    <a:pt x="367" y="801"/>
                    <a:pt x="267" y="968"/>
                    <a:pt x="200" y="1135"/>
                  </a:cubicBezTo>
                  <a:cubicBezTo>
                    <a:pt x="167" y="1268"/>
                    <a:pt x="100" y="1468"/>
                    <a:pt x="67" y="1635"/>
                  </a:cubicBezTo>
                  <a:cubicBezTo>
                    <a:pt x="33" y="1802"/>
                    <a:pt x="0" y="1969"/>
                    <a:pt x="0" y="2169"/>
                  </a:cubicBezTo>
                  <a:lnTo>
                    <a:pt x="0" y="2702"/>
                  </a:lnTo>
                  <a:cubicBezTo>
                    <a:pt x="0" y="2903"/>
                    <a:pt x="0" y="3103"/>
                    <a:pt x="67" y="3336"/>
                  </a:cubicBezTo>
                  <a:cubicBezTo>
                    <a:pt x="100" y="3536"/>
                    <a:pt x="133" y="3737"/>
                    <a:pt x="234" y="3903"/>
                  </a:cubicBezTo>
                  <a:cubicBezTo>
                    <a:pt x="300" y="4070"/>
                    <a:pt x="400" y="4237"/>
                    <a:pt x="534" y="4370"/>
                  </a:cubicBezTo>
                  <a:cubicBezTo>
                    <a:pt x="667" y="4537"/>
                    <a:pt x="834" y="4637"/>
                    <a:pt x="1034" y="4704"/>
                  </a:cubicBezTo>
                  <a:cubicBezTo>
                    <a:pt x="1268" y="4771"/>
                    <a:pt x="1501" y="4804"/>
                    <a:pt x="1735" y="4804"/>
                  </a:cubicBezTo>
                  <a:cubicBezTo>
                    <a:pt x="1772" y="4807"/>
                    <a:pt x="1808" y="4808"/>
                    <a:pt x="1845" y="4808"/>
                  </a:cubicBezTo>
                  <a:cubicBezTo>
                    <a:pt x="2236" y="4808"/>
                    <a:pt x="2594" y="4648"/>
                    <a:pt x="2869" y="4404"/>
                  </a:cubicBezTo>
                  <a:cubicBezTo>
                    <a:pt x="3169" y="4103"/>
                    <a:pt x="3302" y="3703"/>
                    <a:pt x="3302" y="3270"/>
                  </a:cubicBezTo>
                  <a:cubicBezTo>
                    <a:pt x="3334" y="2473"/>
                    <a:pt x="2726" y="1797"/>
                    <a:pt x="1915" y="1797"/>
                  </a:cubicBezTo>
                  <a:cubicBezTo>
                    <a:pt x="1878" y="1797"/>
                    <a:pt x="1840" y="1799"/>
                    <a:pt x="1801" y="1802"/>
                  </a:cubicBezTo>
                  <a:cubicBezTo>
                    <a:pt x="1771" y="1797"/>
                    <a:pt x="1739" y="1795"/>
                    <a:pt x="1708" y="1795"/>
                  </a:cubicBezTo>
                  <a:cubicBezTo>
                    <a:pt x="1498" y="1795"/>
                    <a:pt x="1270" y="1886"/>
                    <a:pt x="1067" y="2002"/>
                  </a:cubicBezTo>
                  <a:cubicBezTo>
                    <a:pt x="901" y="2102"/>
                    <a:pt x="734" y="2269"/>
                    <a:pt x="667" y="2469"/>
                  </a:cubicBezTo>
                  <a:lnTo>
                    <a:pt x="667" y="2002"/>
                  </a:lnTo>
                  <a:cubicBezTo>
                    <a:pt x="701" y="1869"/>
                    <a:pt x="701" y="1735"/>
                    <a:pt x="734" y="1602"/>
                  </a:cubicBezTo>
                  <a:cubicBezTo>
                    <a:pt x="734" y="1468"/>
                    <a:pt x="767" y="1335"/>
                    <a:pt x="834" y="1235"/>
                  </a:cubicBezTo>
                  <a:cubicBezTo>
                    <a:pt x="867" y="1135"/>
                    <a:pt x="901" y="1035"/>
                    <a:pt x="967" y="935"/>
                  </a:cubicBezTo>
                  <a:cubicBezTo>
                    <a:pt x="1034" y="868"/>
                    <a:pt x="1101" y="768"/>
                    <a:pt x="1201" y="701"/>
                  </a:cubicBezTo>
                  <a:cubicBezTo>
                    <a:pt x="1268" y="668"/>
                    <a:pt x="1368" y="601"/>
                    <a:pt x="1501" y="568"/>
                  </a:cubicBezTo>
                  <a:cubicBezTo>
                    <a:pt x="1601" y="534"/>
                    <a:pt x="1735" y="534"/>
                    <a:pt x="1901" y="534"/>
                  </a:cubicBezTo>
                  <a:cubicBezTo>
                    <a:pt x="2168" y="534"/>
                    <a:pt x="2468" y="601"/>
                    <a:pt x="2735" y="734"/>
                  </a:cubicBezTo>
                  <a:lnTo>
                    <a:pt x="2802" y="734"/>
                  </a:lnTo>
                  <a:cubicBezTo>
                    <a:pt x="2869" y="734"/>
                    <a:pt x="2935" y="701"/>
                    <a:pt x="2969" y="668"/>
                  </a:cubicBezTo>
                  <a:cubicBezTo>
                    <a:pt x="3002" y="601"/>
                    <a:pt x="3036" y="534"/>
                    <a:pt x="3036" y="434"/>
                  </a:cubicBezTo>
                  <a:cubicBezTo>
                    <a:pt x="3036" y="367"/>
                    <a:pt x="3002" y="267"/>
                    <a:pt x="2935" y="234"/>
                  </a:cubicBezTo>
                  <a:cubicBezTo>
                    <a:pt x="2602" y="67"/>
                    <a:pt x="2268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724138" y="-2024750"/>
              <a:ext cx="45050" cy="116775"/>
            </a:xfrm>
            <a:custGeom>
              <a:avLst/>
              <a:gdLst/>
              <a:ahLst/>
              <a:cxnLst/>
              <a:rect l="l" t="t" r="r" b="b"/>
              <a:pathLst>
                <a:path w="1802" h="4671" extrusionOk="0">
                  <a:moveTo>
                    <a:pt x="1468" y="0"/>
                  </a:moveTo>
                  <a:cubicBezTo>
                    <a:pt x="1402" y="0"/>
                    <a:pt x="1368" y="34"/>
                    <a:pt x="1302" y="67"/>
                  </a:cubicBezTo>
                  <a:lnTo>
                    <a:pt x="167" y="767"/>
                  </a:lnTo>
                  <a:cubicBezTo>
                    <a:pt x="1" y="901"/>
                    <a:pt x="101" y="1168"/>
                    <a:pt x="301" y="1168"/>
                  </a:cubicBezTo>
                  <a:cubicBezTo>
                    <a:pt x="334" y="1168"/>
                    <a:pt x="401" y="1168"/>
                    <a:pt x="434" y="1134"/>
                  </a:cubicBezTo>
                  <a:lnTo>
                    <a:pt x="1135" y="734"/>
                  </a:lnTo>
                  <a:lnTo>
                    <a:pt x="1135" y="4370"/>
                  </a:lnTo>
                  <a:cubicBezTo>
                    <a:pt x="1135" y="4470"/>
                    <a:pt x="1168" y="4537"/>
                    <a:pt x="1235" y="4604"/>
                  </a:cubicBezTo>
                  <a:cubicBezTo>
                    <a:pt x="1302" y="4637"/>
                    <a:pt x="1368" y="4670"/>
                    <a:pt x="1468" y="4670"/>
                  </a:cubicBezTo>
                  <a:cubicBezTo>
                    <a:pt x="1535" y="4670"/>
                    <a:pt x="1635" y="4670"/>
                    <a:pt x="1702" y="4604"/>
                  </a:cubicBezTo>
                  <a:cubicBezTo>
                    <a:pt x="1769" y="4537"/>
                    <a:pt x="1802" y="4470"/>
                    <a:pt x="1802" y="4370"/>
                  </a:cubicBezTo>
                  <a:lnTo>
                    <a:pt x="1802" y="334"/>
                  </a:lnTo>
                  <a:cubicBezTo>
                    <a:pt x="1802" y="234"/>
                    <a:pt x="1769" y="167"/>
                    <a:pt x="1702" y="100"/>
                  </a:cubicBezTo>
                  <a:cubicBezTo>
                    <a:pt x="1635" y="34"/>
                    <a:pt x="1568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6095238" y="-2025600"/>
              <a:ext cx="75075" cy="117950"/>
            </a:xfrm>
            <a:custGeom>
              <a:avLst/>
              <a:gdLst/>
              <a:ahLst/>
              <a:cxnLst/>
              <a:rect l="l" t="t" r="r" b="b"/>
              <a:pathLst>
                <a:path w="3003" h="4718" extrusionOk="0">
                  <a:moveTo>
                    <a:pt x="1568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601" y="201"/>
                    <a:pt x="401" y="301"/>
                    <a:pt x="201" y="401"/>
                  </a:cubicBezTo>
                  <a:cubicBezTo>
                    <a:pt x="134" y="435"/>
                    <a:pt x="67" y="535"/>
                    <a:pt x="67" y="601"/>
                  </a:cubicBezTo>
                  <a:cubicBezTo>
                    <a:pt x="67" y="668"/>
                    <a:pt x="101" y="735"/>
                    <a:pt x="167" y="801"/>
                  </a:cubicBezTo>
                  <a:cubicBezTo>
                    <a:pt x="201" y="835"/>
                    <a:pt x="267" y="868"/>
                    <a:pt x="334" y="868"/>
                  </a:cubicBezTo>
                  <a:lnTo>
                    <a:pt x="434" y="868"/>
                  </a:lnTo>
                  <a:lnTo>
                    <a:pt x="634" y="768"/>
                  </a:lnTo>
                  <a:cubicBezTo>
                    <a:pt x="701" y="701"/>
                    <a:pt x="768" y="668"/>
                    <a:pt x="835" y="635"/>
                  </a:cubicBezTo>
                  <a:cubicBezTo>
                    <a:pt x="935" y="601"/>
                    <a:pt x="1001" y="568"/>
                    <a:pt x="1101" y="568"/>
                  </a:cubicBezTo>
                  <a:cubicBezTo>
                    <a:pt x="1196" y="544"/>
                    <a:pt x="1290" y="521"/>
                    <a:pt x="1396" y="521"/>
                  </a:cubicBezTo>
                  <a:cubicBezTo>
                    <a:pt x="1440" y="521"/>
                    <a:pt x="1486" y="525"/>
                    <a:pt x="1535" y="535"/>
                  </a:cubicBezTo>
                  <a:cubicBezTo>
                    <a:pt x="1561" y="530"/>
                    <a:pt x="1587" y="528"/>
                    <a:pt x="1614" y="528"/>
                  </a:cubicBezTo>
                  <a:cubicBezTo>
                    <a:pt x="1794" y="528"/>
                    <a:pt x="1990" y="623"/>
                    <a:pt x="2135" y="768"/>
                  </a:cubicBezTo>
                  <a:cubicBezTo>
                    <a:pt x="2302" y="935"/>
                    <a:pt x="2402" y="1135"/>
                    <a:pt x="2402" y="1369"/>
                  </a:cubicBezTo>
                  <a:cubicBezTo>
                    <a:pt x="2369" y="1535"/>
                    <a:pt x="2336" y="1702"/>
                    <a:pt x="2269" y="1836"/>
                  </a:cubicBezTo>
                  <a:cubicBezTo>
                    <a:pt x="2169" y="2002"/>
                    <a:pt x="2035" y="2202"/>
                    <a:pt x="1869" y="2336"/>
                  </a:cubicBezTo>
                  <a:lnTo>
                    <a:pt x="167" y="4070"/>
                  </a:lnTo>
                  <a:cubicBezTo>
                    <a:pt x="67" y="4137"/>
                    <a:pt x="34" y="4271"/>
                    <a:pt x="1" y="4371"/>
                  </a:cubicBezTo>
                  <a:cubicBezTo>
                    <a:pt x="1" y="4471"/>
                    <a:pt x="67" y="4571"/>
                    <a:pt x="134" y="4638"/>
                  </a:cubicBezTo>
                  <a:cubicBezTo>
                    <a:pt x="234" y="4671"/>
                    <a:pt x="334" y="4704"/>
                    <a:pt x="434" y="4704"/>
                  </a:cubicBezTo>
                  <a:lnTo>
                    <a:pt x="2703" y="4704"/>
                  </a:lnTo>
                  <a:cubicBezTo>
                    <a:pt x="2720" y="4713"/>
                    <a:pt x="2738" y="4717"/>
                    <a:pt x="2756" y="4717"/>
                  </a:cubicBezTo>
                  <a:cubicBezTo>
                    <a:pt x="2803" y="4717"/>
                    <a:pt x="2845" y="4686"/>
                    <a:pt x="2869" y="4638"/>
                  </a:cubicBezTo>
                  <a:cubicBezTo>
                    <a:pt x="2936" y="4604"/>
                    <a:pt x="2969" y="4537"/>
                    <a:pt x="2936" y="4471"/>
                  </a:cubicBezTo>
                  <a:cubicBezTo>
                    <a:pt x="2969" y="4404"/>
                    <a:pt x="2936" y="4337"/>
                    <a:pt x="2869" y="4304"/>
                  </a:cubicBezTo>
                  <a:cubicBezTo>
                    <a:pt x="2845" y="4255"/>
                    <a:pt x="2803" y="4224"/>
                    <a:pt x="2756" y="4224"/>
                  </a:cubicBezTo>
                  <a:cubicBezTo>
                    <a:pt x="2738" y="4224"/>
                    <a:pt x="2720" y="4228"/>
                    <a:pt x="2703" y="4237"/>
                  </a:cubicBezTo>
                  <a:lnTo>
                    <a:pt x="734" y="4237"/>
                  </a:lnTo>
                  <a:lnTo>
                    <a:pt x="2236" y="2770"/>
                  </a:lnTo>
                  <a:cubicBezTo>
                    <a:pt x="2469" y="2569"/>
                    <a:pt x="2669" y="2303"/>
                    <a:pt x="2803" y="2036"/>
                  </a:cubicBezTo>
                  <a:cubicBezTo>
                    <a:pt x="2936" y="1836"/>
                    <a:pt x="3003" y="1569"/>
                    <a:pt x="3003" y="1335"/>
                  </a:cubicBezTo>
                  <a:cubicBezTo>
                    <a:pt x="3003" y="968"/>
                    <a:pt x="2836" y="635"/>
                    <a:pt x="2569" y="401"/>
                  </a:cubicBezTo>
                  <a:cubicBezTo>
                    <a:pt x="2302" y="134"/>
                    <a:pt x="1935" y="1"/>
                    <a:pt x="1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465513" y="-2027250"/>
              <a:ext cx="73400" cy="120300"/>
            </a:xfrm>
            <a:custGeom>
              <a:avLst/>
              <a:gdLst/>
              <a:ahLst/>
              <a:cxnLst/>
              <a:rect l="l" t="t" r="r" b="b"/>
              <a:pathLst>
                <a:path w="2936" h="4812" extrusionOk="0">
                  <a:moveTo>
                    <a:pt x="1301" y="0"/>
                  </a:moveTo>
                  <a:cubicBezTo>
                    <a:pt x="1068" y="0"/>
                    <a:pt x="834" y="34"/>
                    <a:pt x="634" y="100"/>
                  </a:cubicBezTo>
                  <a:cubicBezTo>
                    <a:pt x="434" y="134"/>
                    <a:pt x="267" y="200"/>
                    <a:pt x="134" y="300"/>
                  </a:cubicBezTo>
                  <a:cubicBezTo>
                    <a:pt x="67" y="334"/>
                    <a:pt x="0" y="400"/>
                    <a:pt x="0" y="467"/>
                  </a:cubicBezTo>
                  <a:cubicBezTo>
                    <a:pt x="0" y="534"/>
                    <a:pt x="34" y="634"/>
                    <a:pt x="100" y="667"/>
                  </a:cubicBezTo>
                  <a:cubicBezTo>
                    <a:pt x="134" y="734"/>
                    <a:pt x="200" y="767"/>
                    <a:pt x="267" y="767"/>
                  </a:cubicBezTo>
                  <a:lnTo>
                    <a:pt x="334" y="767"/>
                  </a:lnTo>
                  <a:cubicBezTo>
                    <a:pt x="634" y="634"/>
                    <a:pt x="968" y="534"/>
                    <a:pt x="1301" y="534"/>
                  </a:cubicBezTo>
                  <a:cubicBezTo>
                    <a:pt x="1535" y="534"/>
                    <a:pt x="1735" y="601"/>
                    <a:pt x="1902" y="734"/>
                  </a:cubicBezTo>
                  <a:cubicBezTo>
                    <a:pt x="2068" y="867"/>
                    <a:pt x="2168" y="1101"/>
                    <a:pt x="2168" y="1301"/>
                  </a:cubicBezTo>
                  <a:cubicBezTo>
                    <a:pt x="2168" y="1535"/>
                    <a:pt x="2068" y="1768"/>
                    <a:pt x="1902" y="1902"/>
                  </a:cubicBezTo>
                  <a:cubicBezTo>
                    <a:pt x="1707" y="2041"/>
                    <a:pt x="1489" y="2110"/>
                    <a:pt x="1287" y="2110"/>
                  </a:cubicBezTo>
                  <a:cubicBezTo>
                    <a:pt x="1246" y="2110"/>
                    <a:pt x="1207" y="2107"/>
                    <a:pt x="1168" y="2102"/>
                  </a:cubicBezTo>
                  <a:lnTo>
                    <a:pt x="934" y="2102"/>
                  </a:lnTo>
                  <a:cubicBezTo>
                    <a:pt x="867" y="2102"/>
                    <a:pt x="801" y="2135"/>
                    <a:pt x="767" y="2202"/>
                  </a:cubicBezTo>
                  <a:cubicBezTo>
                    <a:pt x="734" y="2235"/>
                    <a:pt x="701" y="2302"/>
                    <a:pt x="701" y="2369"/>
                  </a:cubicBezTo>
                  <a:cubicBezTo>
                    <a:pt x="701" y="2402"/>
                    <a:pt x="734" y="2469"/>
                    <a:pt x="767" y="2535"/>
                  </a:cubicBezTo>
                  <a:cubicBezTo>
                    <a:pt x="801" y="2569"/>
                    <a:pt x="867" y="2602"/>
                    <a:pt x="934" y="2602"/>
                  </a:cubicBezTo>
                  <a:lnTo>
                    <a:pt x="1168" y="2602"/>
                  </a:lnTo>
                  <a:cubicBezTo>
                    <a:pt x="1206" y="2598"/>
                    <a:pt x="1245" y="2596"/>
                    <a:pt x="1282" y="2596"/>
                  </a:cubicBezTo>
                  <a:cubicBezTo>
                    <a:pt x="1536" y="2596"/>
                    <a:pt x="1765" y="2690"/>
                    <a:pt x="1968" y="2836"/>
                  </a:cubicBezTo>
                  <a:cubicBezTo>
                    <a:pt x="2168" y="3002"/>
                    <a:pt x="2302" y="3269"/>
                    <a:pt x="2302" y="3536"/>
                  </a:cubicBezTo>
                  <a:cubicBezTo>
                    <a:pt x="2302" y="3770"/>
                    <a:pt x="2202" y="3970"/>
                    <a:pt x="2002" y="4103"/>
                  </a:cubicBezTo>
                  <a:cubicBezTo>
                    <a:pt x="1801" y="4237"/>
                    <a:pt x="1568" y="4303"/>
                    <a:pt x="1301" y="4303"/>
                  </a:cubicBezTo>
                  <a:cubicBezTo>
                    <a:pt x="1001" y="4303"/>
                    <a:pt x="701" y="4237"/>
                    <a:pt x="400" y="4103"/>
                  </a:cubicBezTo>
                  <a:lnTo>
                    <a:pt x="334" y="4103"/>
                  </a:lnTo>
                  <a:cubicBezTo>
                    <a:pt x="267" y="4103"/>
                    <a:pt x="200" y="4136"/>
                    <a:pt x="167" y="4170"/>
                  </a:cubicBezTo>
                  <a:cubicBezTo>
                    <a:pt x="100" y="4237"/>
                    <a:pt x="67" y="4303"/>
                    <a:pt x="67" y="4370"/>
                  </a:cubicBezTo>
                  <a:cubicBezTo>
                    <a:pt x="67" y="4470"/>
                    <a:pt x="134" y="4570"/>
                    <a:pt x="234" y="4603"/>
                  </a:cubicBezTo>
                  <a:cubicBezTo>
                    <a:pt x="539" y="4742"/>
                    <a:pt x="845" y="4812"/>
                    <a:pt x="1151" y="4812"/>
                  </a:cubicBezTo>
                  <a:cubicBezTo>
                    <a:pt x="1212" y="4812"/>
                    <a:pt x="1273" y="4809"/>
                    <a:pt x="1334" y="4804"/>
                  </a:cubicBezTo>
                  <a:cubicBezTo>
                    <a:pt x="1535" y="4804"/>
                    <a:pt x="1735" y="4770"/>
                    <a:pt x="1935" y="4737"/>
                  </a:cubicBezTo>
                  <a:cubicBezTo>
                    <a:pt x="2135" y="4670"/>
                    <a:pt x="2302" y="4603"/>
                    <a:pt x="2435" y="4503"/>
                  </a:cubicBezTo>
                  <a:cubicBezTo>
                    <a:pt x="2602" y="4403"/>
                    <a:pt x="2735" y="4237"/>
                    <a:pt x="2802" y="4070"/>
                  </a:cubicBezTo>
                  <a:cubicBezTo>
                    <a:pt x="2902" y="3903"/>
                    <a:pt x="2936" y="3703"/>
                    <a:pt x="2936" y="3503"/>
                  </a:cubicBezTo>
                  <a:cubicBezTo>
                    <a:pt x="2936" y="3202"/>
                    <a:pt x="2869" y="2936"/>
                    <a:pt x="2702" y="2702"/>
                  </a:cubicBezTo>
                  <a:cubicBezTo>
                    <a:pt x="2535" y="2502"/>
                    <a:pt x="2302" y="2369"/>
                    <a:pt x="2035" y="2302"/>
                  </a:cubicBezTo>
                  <a:cubicBezTo>
                    <a:pt x="2268" y="2235"/>
                    <a:pt x="2469" y="2102"/>
                    <a:pt x="2602" y="1902"/>
                  </a:cubicBezTo>
                  <a:cubicBezTo>
                    <a:pt x="2769" y="1735"/>
                    <a:pt x="2836" y="1501"/>
                    <a:pt x="2836" y="1268"/>
                  </a:cubicBezTo>
                  <a:cubicBezTo>
                    <a:pt x="2836" y="1001"/>
                    <a:pt x="2769" y="767"/>
                    <a:pt x="2602" y="567"/>
                  </a:cubicBezTo>
                  <a:cubicBezTo>
                    <a:pt x="2469" y="367"/>
                    <a:pt x="2302" y="234"/>
                    <a:pt x="2068" y="134"/>
                  </a:cubicBezTo>
                  <a:cubicBezTo>
                    <a:pt x="1835" y="34"/>
                    <a:pt x="1568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713313" y="-1708700"/>
              <a:ext cx="82575" cy="120950"/>
            </a:xfrm>
            <a:custGeom>
              <a:avLst/>
              <a:gdLst/>
              <a:ahLst/>
              <a:cxnLst/>
              <a:rect l="l" t="t" r="r" b="b"/>
              <a:pathLst>
                <a:path w="3303" h="4838" extrusionOk="0">
                  <a:moveTo>
                    <a:pt x="1655" y="551"/>
                  </a:moveTo>
                  <a:cubicBezTo>
                    <a:pt x="1768" y="551"/>
                    <a:pt x="1885" y="568"/>
                    <a:pt x="2001" y="601"/>
                  </a:cubicBezTo>
                  <a:cubicBezTo>
                    <a:pt x="2068" y="634"/>
                    <a:pt x="2168" y="701"/>
                    <a:pt x="2235" y="768"/>
                  </a:cubicBezTo>
                  <a:cubicBezTo>
                    <a:pt x="2302" y="835"/>
                    <a:pt x="2368" y="935"/>
                    <a:pt x="2402" y="1035"/>
                  </a:cubicBezTo>
                  <a:cubicBezTo>
                    <a:pt x="2435" y="1101"/>
                    <a:pt x="2502" y="1235"/>
                    <a:pt x="2535" y="1335"/>
                  </a:cubicBezTo>
                  <a:cubicBezTo>
                    <a:pt x="2535" y="1435"/>
                    <a:pt x="2569" y="1568"/>
                    <a:pt x="2602" y="1668"/>
                  </a:cubicBezTo>
                  <a:cubicBezTo>
                    <a:pt x="2635" y="1802"/>
                    <a:pt x="2635" y="1935"/>
                    <a:pt x="2635" y="2069"/>
                  </a:cubicBezTo>
                  <a:lnTo>
                    <a:pt x="2635" y="2436"/>
                  </a:lnTo>
                  <a:cubicBezTo>
                    <a:pt x="2635" y="2569"/>
                    <a:pt x="2635" y="2669"/>
                    <a:pt x="2635" y="2769"/>
                  </a:cubicBezTo>
                  <a:cubicBezTo>
                    <a:pt x="2602" y="2903"/>
                    <a:pt x="2602" y="3003"/>
                    <a:pt x="2602" y="3136"/>
                  </a:cubicBezTo>
                  <a:cubicBezTo>
                    <a:pt x="2569" y="3270"/>
                    <a:pt x="2569" y="3403"/>
                    <a:pt x="2535" y="3503"/>
                  </a:cubicBezTo>
                  <a:cubicBezTo>
                    <a:pt x="2502" y="3603"/>
                    <a:pt x="2468" y="3703"/>
                    <a:pt x="2402" y="3803"/>
                  </a:cubicBezTo>
                  <a:cubicBezTo>
                    <a:pt x="2368" y="3903"/>
                    <a:pt x="2302" y="4003"/>
                    <a:pt x="2235" y="4070"/>
                  </a:cubicBezTo>
                  <a:cubicBezTo>
                    <a:pt x="2168" y="4137"/>
                    <a:pt x="2068" y="4204"/>
                    <a:pt x="2001" y="4237"/>
                  </a:cubicBezTo>
                  <a:cubicBezTo>
                    <a:pt x="1901" y="4270"/>
                    <a:pt x="1768" y="4304"/>
                    <a:pt x="1668" y="4304"/>
                  </a:cubicBezTo>
                  <a:cubicBezTo>
                    <a:pt x="1568" y="4304"/>
                    <a:pt x="1434" y="4270"/>
                    <a:pt x="1334" y="4237"/>
                  </a:cubicBezTo>
                  <a:cubicBezTo>
                    <a:pt x="1234" y="4204"/>
                    <a:pt x="1168" y="4137"/>
                    <a:pt x="1101" y="4070"/>
                  </a:cubicBezTo>
                  <a:cubicBezTo>
                    <a:pt x="1034" y="4003"/>
                    <a:pt x="967" y="3903"/>
                    <a:pt x="934" y="3803"/>
                  </a:cubicBezTo>
                  <a:cubicBezTo>
                    <a:pt x="867" y="3703"/>
                    <a:pt x="834" y="3603"/>
                    <a:pt x="801" y="3503"/>
                  </a:cubicBezTo>
                  <a:cubicBezTo>
                    <a:pt x="767" y="3403"/>
                    <a:pt x="767" y="3270"/>
                    <a:pt x="734" y="3136"/>
                  </a:cubicBezTo>
                  <a:cubicBezTo>
                    <a:pt x="701" y="3036"/>
                    <a:pt x="701" y="2903"/>
                    <a:pt x="701" y="2803"/>
                  </a:cubicBezTo>
                  <a:lnTo>
                    <a:pt x="701" y="2436"/>
                  </a:lnTo>
                  <a:cubicBezTo>
                    <a:pt x="701" y="2302"/>
                    <a:pt x="701" y="2169"/>
                    <a:pt x="701" y="2069"/>
                  </a:cubicBezTo>
                  <a:cubicBezTo>
                    <a:pt x="701" y="1935"/>
                    <a:pt x="734" y="1802"/>
                    <a:pt x="734" y="1668"/>
                  </a:cubicBezTo>
                  <a:cubicBezTo>
                    <a:pt x="767" y="1535"/>
                    <a:pt x="767" y="1435"/>
                    <a:pt x="801" y="1335"/>
                  </a:cubicBezTo>
                  <a:cubicBezTo>
                    <a:pt x="834" y="1201"/>
                    <a:pt x="867" y="1101"/>
                    <a:pt x="934" y="1001"/>
                  </a:cubicBezTo>
                  <a:cubicBezTo>
                    <a:pt x="967" y="935"/>
                    <a:pt x="1034" y="835"/>
                    <a:pt x="1101" y="768"/>
                  </a:cubicBezTo>
                  <a:cubicBezTo>
                    <a:pt x="1168" y="701"/>
                    <a:pt x="1234" y="634"/>
                    <a:pt x="1334" y="601"/>
                  </a:cubicBezTo>
                  <a:cubicBezTo>
                    <a:pt x="1434" y="568"/>
                    <a:pt x="1543" y="551"/>
                    <a:pt x="1655" y="551"/>
                  </a:cubicBezTo>
                  <a:close/>
                  <a:moveTo>
                    <a:pt x="1668" y="1"/>
                  </a:moveTo>
                  <a:cubicBezTo>
                    <a:pt x="567" y="1"/>
                    <a:pt x="33" y="801"/>
                    <a:pt x="33" y="2436"/>
                  </a:cubicBezTo>
                  <a:cubicBezTo>
                    <a:pt x="0" y="2669"/>
                    <a:pt x="33" y="2903"/>
                    <a:pt x="67" y="3170"/>
                  </a:cubicBezTo>
                  <a:cubicBezTo>
                    <a:pt x="100" y="3370"/>
                    <a:pt x="133" y="3603"/>
                    <a:pt x="234" y="3803"/>
                  </a:cubicBezTo>
                  <a:cubicBezTo>
                    <a:pt x="300" y="4003"/>
                    <a:pt x="400" y="4170"/>
                    <a:pt x="534" y="4337"/>
                  </a:cubicBezTo>
                  <a:cubicBezTo>
                    <a:pt x="667" y="4504"/>
                    <a:pt x="801" y="4604"/>
                    <a:pt x="1001" y="4704"/>
                  </a:cubicBezTo>
                  <a:cubicBezTo>
                    <a:pt x="1201" y="4804"/>
                    <a:pt x="1434" y="4837"/>
                    <a:pt x="1668" y="4837"/>
                  </a:cubicBezTo>
                  <a:cubicBezTo>
                    <a:pt x="1901" y="4837"/>
                    <a:pt x="2135" y="4804"/>
                    <a:pt x="2335" y="4704"/>
                  </a:cubicBezTo>
                  <a:cubicBezTo>
                    <a:pt x="2502" y="4604"/>
                    <a:pt x="2669" y="4504"/>
                    <a:pt x="2802" y="4337"/>
                  </a:cubicBezTo>
                  <a:cubicBezTo>
                    <a:pt x="2935" y="4170"/>
                    <a:pt x="3036" y="4003"/>
                    <a:pt x="3102" y="3803"/>
                  </a:cubicBezTo>
                  <a:cubicBezTo>
                    <a:pt x="3169" y="3603"/>
                    <a:pt x="3236" y="3370"/>
                    <a:pt x="3269" y="3170"/>
                  </a:cubicBezTo>
                  <a:cubicBezTo>
                    <a:pt x="3302" y="2903"/>
                    <a:pt x="3302" y="2669"/>
                    <a:pt x="3302" y="2436"/>
                  </a:cubicBezTo>
                  <a:cubicBezTo>
                    <a:pt x="3302" y="801"/>
                    <a:pt x="2769" y="1"/>
                    <a:pt x="1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112763" y="-1661175"/>
              <a:ext cx="41700" cy="38400"/>
            </a:xfrm>
            <a:custGeom>
              <a:avLst/>
              <a:gdLst/>
              <a:ahLst/>
              <a:cxnLst/>
              <a:rect l="l" t="t" r="r" b="b"/>
              <a:pathLst>
                <a:path w="1668" h="1536" extrusionOk="0">
                  <a:moveTo>
                    <a:pt x="834" y="1"/>
                  </a:moveTo>
                  <a:cubicBezTo>
                    <a:pt x="601" y="1"/>
                    <a:pt x="400" y="68"/>
                    <a:pt x="234" y="234"/>
                  </a:cubicBezTo>
                  <a:cubicBezTo>
                    <a:pt x="67" y="368"/>
                    <a:pt x="0" y="568"/>
                    <a:pt x="0" y="768"/>
                  </a:cubicBezTo>
                  <a:cubicBezTo>
                    <a:pt x="0" y="968"/>
                    <a:pt x="67" y="1135"/>
                    <a:pt x="200" y="1302"/>
                  </a:cubicBezTo>
                  <a:cubicBezTo>
                    <a:pt x="367" y="1469"/>
                    <a:pt x="601" y="1535"/>
                    <a:pt x="834" y="1535"/>
                  </a:cubicBezTo>
                  <a:cubicBezTo>
                    <a:pt x="1068" y="1535"/>
                    <a:pt x="1268" y="1469"/>
                    <a:pt x="1434" y="1302"/>
                  </a:cubicBezTo>
                  <a:cubicBezTo>
                    <a:pt x="1568" y="1168"/>
                    <a:pt x="1668" y="968"/>
                    <a:pt x="1668" y="768"/>
                  </a:cubicBezTo>
                  <a:cubicBezTo>
                    <a:pt x="1668" y="568"/>
                    <a:pt x="1568" y="368"/>
                    <a:pt x="1434" y="234"/>
                  </a:cubicBezTo>
                  <a:cubicBezTo>
                    <a:pt x="1268" y="68"/>
                    <a:pt x="1034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6867463" y="-3033600"/>
              <a:ext cx="41725" cy="37125"/>
            </a:xfrm>
            <a:custGeom>
              <a:avLst/>
              <a:gdLst/>
              <a:ahLst/>
              <a:cxnLst/>
              <a:rect l="l" t="t" r="r" b="b"/>
              <a:pathLst>
                <a:path w="1669" h="1485" extrusionOk="0">
                  <a:moveTo>
                    <a:pt x="884" y="0"/>
                  </a:moveTo>
                  <a:cubicBezTo>
                    <a:pt x="676" y="0"/>
                    <a:pt x="467" y="75"/>
                    <a:pt x="301" y="226"/>
                  </a:cubicBezTo>
                  <a:cubicBezTo>
                    <a:pt x="0" y="492"/>
                    <a:pt x="0" y="993"/>
                    <a:pt x="301" y="1260"/>
                  </a:cubicBezTo>
                  <a:cubicBezTo>
                    <a:pt x="467" y="1410"/>
                    <a:pt x="676" y="1485"/>
                    <a:pt x="884" y="1485"/>
                  </a:cubicBezTo>
                  <a:cubicBezTo>
                    <a:pt x="1093" y="1485"/>
                    <a:pt x="1301" y="1410"/>
                    <a:pt x="1468" y="1260"/>
                  </a:cubicBezTo>
                  <a:cubicBezTo>
                    <a:pt x="1601" y="1126"/>
                    <a:pt x="1668" y="926"/>
                    <a:pt x="1668" y="726"/>
                  </a:cubicBezTo>
                  <a:cubicBezTo>
                    <a:pt x="1668" y="559"/>
                    <a:pt x="1601" y="359"/>
                    <a:pt x="1468" y="226"/>
                  </a:cubicBezTo>
                  <a:cubicBezTo>
                    <a:pt x="1301" y="75"/>
                    <a:pt x="1093" y="0"/>
                    <a:pt x="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869138" y="-2924575"/>
              <a:ext cx="40050" cy="37350"/>
            </a:xfrm>
            <a:custGeom>
              <a:avLst/>
              <a:gdLst/>
              <a:ahLst/>
              <a:cxnLst/>
              <a:rect l="l" t="t" r="r" b="b"/>
              <a:pathLst>
                <a:path w="1602" h="1494" extrusionOk="0">
                  <a:moveTo>
                    <a:pt x="801" y="1"/>
                  </a:moveTo>
                  <a:cubicBezTo>
                    <a:pt x="600" y="1"/>
                    <a:pt x="367" y="68"/>
                    <a:pt x="234" y="234"/>
                  </a:cubicBezTo>
                  <a:cubicBezTo>
                    <a:pt x="100" y="368"/>
                    <a:pt x="0" y="535"/>
                    <a:pt x="0" y="735"/>
                  </a:cubicBezTo>
                  <a:cubicBezTo>
                    <a:pt x="0" y="935"/>
                    <a:pt x="67" y="1135"/>
                    <a:pt x="234" y="1268"/>
                  </a:cubicBezTo>
                  <a:cubicBezTo>
                    <a:pt x="400" y="1418"/>
                    <a:pt x="609" y="1494"/>
                    <a:pt x="817" y="1494"/>
                  </a:cubicBezTo>
                  <a:cubicBezTo>
                    <a:pt x="1026" y="1494"/>
                    <a:pt x="1234" y="1418"/>
                    <a:pt x="1401" y="1268"/>
                  </a:cubicBezTo>
                  <a:cubicBezTo>
                    <a:pt x="1534" y="1135"/>
                    <a:pt x="1601" y="935"/>
                    <a:pt x="1601" y="735"/>
                  </a:cubicBezTo>
                  <a:cubicBezTo>
                    <a:pt x="1601" y="535"/>
                    <a:pt x="1534" y="368"/>
                    <a:pt x="1401" y="234"/>
                  </a:cubicBezTo>
                  <a:cubicBezTo>
                    <a:pt x="1234" y="68"/>
                    <a:pt x="1034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6442988" y="-1668900"/>
              <a:ext cx="138450" cy="72800"/>
            </a:xfrm>
            <a:custGeom>
              <a:avLst/>
              <a:gdLst/>
              <a:ahLst/>
              <a:cxnLst/>
              <a:rect l="l" t="t" r="r" b="b"/>
              <a:pathLst>
                <a:path w="5538" h="2912" extrusionOk="0">
                  <a:moveTo>
                    <a:pt x="379" y="1"/>
                  </a:moveTo>
                  <a:cubicBezTo>
                    <a:pt x="297" y="1"/>
                    <a:pt x="216" y="55"/>
                    <a:pt x="134" y="110"/>
                  </a:cubicBezTo>
                  <a:cubicBezTo>
                    <a:pt x="67" y="177"/>
                    <a:pt x="1" y="277"/>
                    <a:pt x="34" y="377"/>
                  </a:cubicBezTo>
                  <a:cubicBezTo>
                    <a:pt x="34" y="477"/>
                    <a:pt x="67" y="577"/>
                    <a:pt x="134" y="677"/>
                  </a:cubicBezTo>
                  <a:cubicBezTo>
                    <a:pt x="201" y="744"/>
                    <a:pt x="301" y="777"/>
                    <a:pt x="434" y="777"/>
                  </a:cubicBezTo>
                  <a:lnTo>
                    <a:pt x="5104" y="777"/>
                  </a:lnTo>
                  <a:cubicBezTo>
                    <a:pt x="5204" y="777"/>
                    <a:pt x="5304" y="744"/>
                    <a:pt x="5404" y="677"/>
                  </a:cubicBezTo>
                  <a:cubicBezTo>
                    <a:pt x="5471" y="610"/>
                    <a:pt x="5504" y="510"/>
                    <a:pt x="5504" y="377"/>
                  </a:cubicBezTo>
                  <a:cubicBezTo>
                    <a:pt x="5538" y="277"/>
                    <a:pt x="5471" y="177"/>
                    <a:pt x="5404" y="110"/>
                  </a:cubicBezTo>
                  <a:cubicBezTo>
                    <a:pt x="5323" y="55"/>
                    <a:pt x="5241" y="1"/>
                    <a:pt x="5159" y="1"/>
                  </a:cubicBezTo>
                  <a:cubicBezTo>
                    <a:pt x="5141" y="1"/>
                    <a:pt x="5123" y="4"/>
                    <a:pt x="5104" y="10"/>
                  </a:cubicBezTo>
                  <a:lnTo>
                    <a:pt x="434" y="10"/>
                  </a:lnTo>
                  <a:cubicBezTo>
                    <a:pt x="416" y="4"/>
                    <a:pt x="397" y="1"/>
                    <a:pt x="379" y="1"/>
                  </a:cubicBezTo>
                  <a:close/>
                  <a:moveTo>
                    <a:pt x="434" y="2145"/>
                  </a:moveTo>
                  <a:cubicBezTo>
                    <a:pt x="334" y="2145"/>
                    <a:pt x="234" y="2178"/>
                    <a:pt x="134" y="2245"/>
                  </a:cubicBezTo>
                  <a:cubicBezTo>
                    <a:pt x="67" y="2311"/>
                    <a:pt x="1" y="2411"/>
                    <a:pt x="34" y="2545"/>
                  </a:cubicBezTo>
                  <a:cubicBezTo>
                    <a:pt x="1" y="2645"/>
                    <a:pt x="67" y="2745"/>
                    <a:pt x="134" y="2812"/>
                  </a:cubicBezTo>
                  <a:cubicBezTo>
                    <a:pt x="201" y="2878"/>
                    <a:pt x="301" y="2912"/>
                    <a:pt x="401" y="2912"/>
                  </a:cubicBezTo>
                  <a:lnTo>
                    <a:pt x="5104" y="2912"/>
                  </a:lnTo>
                  <a:cubicBezTo>
                    <a:pt x="5204" y="2912"/>
                    <a:pt x="5304" y="2878"/>
                    <a:pt x="5404" y="2812"/>
                  </a:cubicBezTo>
                  <a:cubicBezTo>
                    <a:pt x="5471" y="2745"/>
                    <a:pt x="5504" y="2645"/>
                    <a:pt x="5504" y="2545"/>
                  </a:cubicBezTo>
                  <a:cubicBezTo>
                    <a:pt x="5538" y="2411"/>
                    <a:pt x="5471" y="2311"/>
                    <a:pt x="5404" y="2245"/>
                  </a:cubicBezTo>
                  <a:cubicBezTo>
                    <a:pt x="5304" y="2178"/>
                    <a:pt x="5204" y="2145"/>
                    <a:pt x="5104" y="2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6834113" y="-2686900"/>
              <a:ext cx="93425" cy="117600"/>
            </a:xfrm>
            <a:custGeom>
              <a:avLst/>
              <a:gdLst/>
              <a:ahLst/>
              <a:cxnLst/>
              <a:rect l="l" t="t" r="r" b="b"/>
              <a:pathLst>
                <a:path w="3737" h="4704" extrusionOk="0">
                  <a:moveTo>
                    <a:pt x="3436" y="1"/>
                  </a:moveTo>
                  <a:cubicBezTo>
                    <a:pt x="3336" y="34"/>
                    <a:pt x="3236" y="67"/>
                    <a:pt x="3169" y="167"/>
                  </a:cubicBezTo>
                  <a:lnTo>
                    <a:pt x="1935" y="1869"/>
                  </a:lnTo>
                  <a:lnTo>
                    <a:pt x="667" y="167"/>
                  </a:lnTo>
                  <a:cubicBezTo>
                    <a:pt x="634" y="67"/>
                    <a:pt x="534" y="34"/>
                    <a:pt x="434" y="34"/>
                  </a:cubicBezTo>
                  <a:cubicBezTo>
                    <a:pt x="334" y="34"/>
                    <a:pt x="267" y="67"/>
                    <a:pt x="200" y="134"/>
                  </a:cubicBezTo>
                  <a:cubicBezTo>
                    <a:pt x="133" y="167"/>
                    <a:pt x="100" y="267"/>
                    <a:pt x="100" y="334"/>
                  </a:cubicBezTo>
                  <a:cubicBezTo>
                    <a:pt x="100" y="401"/>
                    <a:pt x="100" y="434"/>
                    <a:pt x="133" y="468"/>
                  </a:cubicBezTo>
                  <a:lnTo>
                    <a:pt x="1501" y="2336"/>
                  </a:lnTo>
                  <a:lnTo>
                    <a:pt x="67" y="4237"/>
                  </a:lnTo>
                  <a:cubicBezTo>
                    <a:pt x="0" y="4304"/>
                    <a:pt x="0" y="4370"/>
                    <a:pt x="0" y="4437"/>
                  </a:cubicBezTo>
                  <a:cubicBezTo>
                    <a:pt x="0" y="4504"/>
                    <a:pt x="33" y="4571"/>
                    <a:pt x="67" y="4637"/>
                  </a:cubicBezTo>
                  <a:cubicBezTo>
                    <a:pt x="133" y="4671"/>
                    <a:pt x="200" y="4704"/>
                    <a:pt x="267" y="4704"/>
                  </a:cubicBezTo>
                  <a:cubicBezTo>
                    <a:pt x="367" y="4704"/>
                    <a:pt x="467" y="4637"/>
                    <a:pt x="534" y="4571"/>
                  </a:cubicBezTo>
                  <a:lnTo>
                    <a:pt x="1835" y="2803"/>
                  </a:lnTo>
                  <a:lnTo>
                    <a:pt x="3136" y="4571"/>
                  </a:lnTo>
                  <a:cubicBezTo>
                    <a:pt x="3169" y="4637"/>
                    <a:pt x="3269" y="4704"/>
                    <a:pt x="3369" y="4704"/>
                  </a:cubicBezTo>
                  <a:cubicBezTo>
                    <a:pt x="3469" y="4704"/>
                    <a:pt x="3536" y="4671"/>
                    <a:pt x="3603" y="4604"/>
                  </a:cubicBezTo>
                  <a:cubicBezTo>
                    <a:pt x="3669" y="4571"/>
                    <a:pt x="3703" y="4470"/>
                    <a:pt x="3703" y="4404"/>
                  </a:cubicBezTo>
                  <a:cubicBezTo>
                    <a:pt x="3703" y="4337"/>
                    <a:pt x="3703" y="4270"/>
                    <a:pt x="3669" y="4237"/>
                  </a:cubicBezTo>
                  <a:lnTo>
                    <a:pt x="2268" y="2336"/>
                  </a:lnTo>
                  <a:lnTo>
                    <a:pt x="3669" y="434"/>
                  </a:lnTo>
                  <a:cubicBezTo>
                    <a:pt x="3703" y="401"/>
                    <a:pt x="3703" y="334"/>
                    <a:pt x="3736" y="267"/>
                  </a:cubicBezTo>
                  <a:cubicBezTo>
                    <a:pt x="3736" y="201"/>
                    <a:pt x="3703" y="134"/>
                    <a:pt x="3636" y="101"/>
                  </a:cubicBezTo>
                  <a:cubicBezTo>
                    <a:pt x="3603" y="34"/>
                    <a:pt x="3536" y="1"/>
                    <a:pt x="3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6804088" y="-1859650"/>
              <a:ext cx="162625" cy="155150"/>
            </a:xfrm>
            <a:custGeom>
              <a:avLst/>
              <a:gdLst/>
              <a:ahLst/>
              <a:cxnLst/>
              <a:rect l="l" t="t" r="r" b="b"/>
              <a:pathLst>
                <a:path w="6505" h="6206" extrusionOk="0">
                  <a:moveTo>
                    <a:pt x="3269" y="1"/>
                  </a:moveTo>
                  <a:cubicBezTo>
                    <a:pt x="3136" y="1"/>
                    <a:pt x="3036" y="68"/>
                    <a:pt x="2936" y="168"/>
                  </a:cubicBezTo>
                  <a:cubicBezTo>
                    <a:pt x="2869" y="234"/>
                    <a:pt x="2802" y="368"/>
                    <a:pt x="2802" y="501"/>
                  </a:cubicBezTo>
                  <a:lnTo>
                    <a:pt x="2802" y="2670"/>
                  </a:lnTo>
                  <a:lnTo>
                    <a:pt x="567" y="2670"/>
                  </a:lnTo>
                  <a:cubicBezTo>
                    <a:pt x="434" y="2670"/>
                    <a:pt x="300" y="2703"/>
                    <a:pt x="200" y="2803"/>
                  </a:cubicBezTo>
                  <a:cubicBezTo>
                    <a:pt x="0" y="2970"/>
                    <a:pt x="0" y="3270"/>
                    <a:pt x="200" y="3437"/>
                  </a:cubicBezTo>
                  <a:cubicBezTo>
                    <a:pt x="300" y="3537"/>
                    <a:pt x="434" y="3570"/>
                    <a:pt x="567" y="3570"/>
                  </a:cubicBezTo>
                  <a:lnTo>
                    <a:pt x="2802" y="3570"/>
                  </a:lnTo>
                  <a:lnTo>
                    <a:pt x="2802" y="5738"/>
                  </a:lnTo>
                  <a:cubicBezTo>
                    <a:pt x="2802" y="5872"/>
                    <a:pt x="2836" y="5972"/>
                    <a:pt x="2936" y="6072"/>
                  </a:cubicBezTo>
                  <a:cubicBezTo>
                    <a:pt x="3036" y="6172"/>
                    <a:pt x="3136" y="6205"/>
                    <a:pt x="3269" y="6205"/>
                  </a:cubicBezTo>
                  <a:cubicBezTo>
                    <a:pt x="3403" y="6205"/>
                    <a:pt x="3536" y="6172"/>
                    <a:pt x="3603" y="6072"/>
                  </a:cubicBezTo>
                  <a:cubicBezTo>
                    <a:pt x="3703" y="5972"/>
                    <a:pt x="3736" y="5872"/>
                    <a:pt x="3736" y="5738"/>
                  </a:cubicBezTo>
                  <a:lnTo>
                    <a:pt x="3736" y="3570"/>
                  </a:lnTo>
                  <a:lnTo>
                    <a:pt x="6004" y="3570"/>
                  </a:lnTo>
                  <a:cubicBezTo>
                    <a:pt x="6105" y="3570"/>
                    <a:pt x="6238" y="3537"/>
                    <a:pt x="6338" y="3437"/>
                  </a:cubicBezTo>
                  <a:cubicBezTo>
                    <a:pt x="6438" y="3370"/>
                    <a:pt x="6505" y="3237"/>
                    <a:pt x="6505" y="3137"/>
                  </a:cubicBezTo>
                  <a:cubicBezTo>
                    <a:pt x="6505" y="3003"/>
                    <a:pt x="6438" y="2870"/>
                    <a:pt x="6338" y="2803"/>
                  </a:cubicBezTo>
                  <a:cubicBezTo>
                    <a:pt x="6238" y="2703"/>
                    <a:pt x="6105" y="2670"/>
                    <a:pt x="6004" y="2670"/>
                  </a:cubicBezTo>
                  <a:lnTo>
                    <a:pt x="3736" y="2670"/>
                  </a:lnTo>
                  <a:lnTo>
                    <a:pt x="3736" y="501"/>
                  </a:lnTo>
                  <a:cubicBezTo>
                    <a:pt x="3736" y="368"/>
                    <a:pt x="3703" y="234"/>
                    <a:pt x="3603" y="168"/>
                  </a:cubicBezTo>
                  <a:cubicBezTo>
                    <a:pt x="3536" y="68"/>
                    <a:pt x="3403" y="1"/>
                    <a:pt x="3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5261313" y="-2370000"/>
              <a:ext cx="118450" cy="112600"/>
            </a:xfrm>
            <a:custGeom>
              <a:avLst/>
              <a:gdLst/>
              <a:ahLst/>
              <a:cxnLst/>
              <a:rect l="l" t="t" r="r" b="b"/>
              <a:pathLst>
                <a:path w="4738" h="4504" extrusionOk="0">
                  <a:moveTo>
                    <a:pt x="2402" y="0"/>
                  </a:moveTo>
                  <a:cubicBezTo>
                    <a:pt x="2302" y="0"/>
                    <a:pt x="2202" y="34"/>
                    <a:pt x="2135" y="100"/>
                  </a:cubicBezTo>
                  <a:cubicBezTo>
                    <a:pt x="2069" y="167"/>
                    <a:pt x="2035" y="267"/>
                    <a:pt x="2035" y="367"/>
                  </a:cubicBezTo>
                  <a:lnTo>
                    <a:pt x="2035" y="1935"/>
                  </a:lnTo>
                  <a:lnTo>
                    <a:pt x="401" y="1935"/>
                  </a:lnTo>
                  <a:cubicBezTo>
                    <a:pt x="334" y="1935"/>
                    <a:pt x="234" y="1968"/>
                    <a:pt x="167" y="2035"/>
                  </a:cubicBezTo>
                  <a:cubicBezTo>
                    <a:pt x="0" y="2135"/>
                    <a:pt x="0" y="2369"/>
                    <a:pt x="167" y="2502"/>
                  </a:cubicBezTo>
                  <a:cubicBezTo>
                    <a:pt x="234" y="2536"/>
                    <a:pt x="301" y="2569"/>
                    <a:pt x="401" y="2569"/>
                  </a:cubicBezTo>
                  <a:lnTo>
                    <a:pt x="2035" y="2569"/>
                  </a:lnTo>
                  <a:lnTo>
                    <a:pt x="2035" y="4170"/>
                  </a:lnTo>
                  <a:cubicBezTo>
                    <a:pt x="2035" y="4237"/>
                    <a:pt x="2069" y="4337"/>
                    <a:pt x="2135" y="4404"/>
                  </a:cubicBezTo>
                  <a:cubicBezTo>
                    <a:pt x="2202" y="4470"/>
                    <a:pt x="2302" y="4504"/>
                    <a:pt x="2402" y="4504"/>
                  </a:cubicBezTo>
                  <a:cubicBezTo>
                    <a:pt x="2469" y="4504"/>
                    <a:pt x="2569" y="4470"/>
                    <a:pt x="2636" y="4404"/>
                  </a:cubicBezTo>
                  <a:cubicBezTo>
                    <a:pt x="2702" y="4337"/>
                    <a:pt x="2736" y="4237"/>
                    <a:pt x="2736" y="4170"/>
                  </a:cubicBezTo>
                  <a:lnTo>
                    <a:pt x="2736" y="2602"/>
                  </a:lnTo>
                  <a:lnTo>
                    <a:pt x="4370" y="2602"/>
                  </a:lnTo>
                  <a:cubicBezTo>
                    <a:pt x="4470" y="2602"/>
                    <a:pt x="4537" y="2569"/>
                    <a:pt x="4637" y="2502"/>
                  </a:cubicBezTo>
                  <a:cubicBezTo>
                    <a:pt x="4670" y="2435"/>
                    <a:pt x="4737" y="2335"/>
                    <a:pt x="4737" y="2269"/>
                  </a:cubicBezTo>
                  <a:cubicBezTo>
                    <a:pt x="4737" y="2169"/>
                    <a:pt x="4670" y="2069"/>
                    <a:pt x="4604" y="2035"/>
                  </a:cubicBezTo>
                  <a:cubicBezTo>
                    <a:pt x="4537" y="1968"/>
                    <a:pt x="4470" y="1935"/>
                    <a:pt x="4370" y="1935"/>
                  </a:cubicBezTo>
                  <a:lnTo>
                    <a:pt x="2736" y="1935"/>
                  </a:lnTo>
                  <a:lnTo>
                    <a:pt x="2736" y="367"/>
                  </a:lnTo>
                  <a:cubicBezTo>
                    <a:pt x="2736" y="267"/>
                    <a:pt x="2702" y="167"/>
                    <a:pt x="2636" y="100"/>
                  </a:cubicBezTo>
                  <a:cubicBezTo>
                    <a:pt x="2569" y="34"/>
                    <a:pt x="2469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819088" y="-2304125"/>
              <a:ext cx="132625" cy="12525"/>
            </a:xfrm>
            <a:custGeom>
              <a:avLst/>
              <a:gdLst/>
              <a:ahLst/>
              <a:cxnLst/>
              <a:rect l="l" t="t" r="r" b="b"/>
              <a:pathLst>
                <a:path w="5305" h="501" extrusionOk="0">
                  <a:moveTo>
                    <a:pt x="434" y="1"/>
                  </a:moveTo>
                  <a:cubicBezTo>
                    <a:pt x="334" y="1"/>
                    <a:pt x="234" y="34"/>
                    <a:pt x="134" y="67"/>
                  </a:cubicBezTo>
                  <a:cubicBezTo>
                    <a:pt x="1" y="167"/>
                    <a:pt x="1" y="334"/>
                    <a:pt x="134" y="434"/>
                  </a:cubicBezTo>
                  <a:cubicBezTo>
                    <a:pt x="234" y="501"/>
                    <a:pt x="334" y="501"/>
                    <a:pt x="434" y="501"/>
                  </a:cubicBezTo>
                  <a:lnTo>
                    <a:pt x="4904" y="501"/>
                  </a:lnTo>
                  <a:cubicBezTo>
                    <a:pt x="5004" y="501"/>
                    <a:pt x="5104" y="501"/>
                    <a:pt x="5204" y="434"/>
                  </a:cubicBezTo>
                  <a:cubicBezTo>
                    <a:pt x="5271" y="401"/>
                    <a:pt x="5304" y="334"/>
                    <a:pt x="5304" y="267"/>
                  </a:cubicBezTo>
                  <a:cubicBezTo>
                    <a:pt x="5304" y="167"/>
                    <a:pt x="5271" y="101"/>
                    <a:pt x="5204" y="67"/>
                  </a:cubicBezTo>
                  <a:cubicBezTo>
                    <a:pt x="5104" y="34"/>
                    <a:pt x="5004" y="1"/>
                    <a:pt x="4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395563" y="-2248575"/>
              <a:ext cx="88425" cy="12850"/>
            </a:xfrm>
            <a:custGeom>
              <a:avLst/>
              <a:gdLst/>
              <a:ahLst/>
              <a:cxnLst/>
              <a:rect l="l" t="t" r="r" b="b"/>
              <a:pathLst>
                <a:path w="3537" h="514" extrusionOk="0">
                  <a:moveTo>
                    <a:pt x="3356" y="0"/>
                  </a:moveTo>
                  <a:cubicBezTo>
                    <a:pt x="3339" y="0"/>
                    <a:pt x="3321" y="5"/>
                    <a:pt x="3303" y="14"/>
                  </a:cubicBezTo>
                  <a:lnTo>
                    <a:pt x="268" y="14"/>
                  </a:lnTo>
                  <a:cubicBezTo>
                    <a:pt x="201" y="14"/>
                    <a:pt x="101" y="14"/>
                    <a:pt x="68" y="80"/>
                  </a:cubicBezTo>
                  <a:cubicBezTo>
                    <a:pt x="34" y="114"/>
                    <a:pt x="1" y="180"/>
                    <a:pt x="1" y="247"/>
                  </a:cubicBezTo>
                  <a:cubicBezTo>
                    <a:pt x="1" y="314"/>
                    <a:pt x="34" y="380"/>
                    <a:pt x="68" y="447"/>
                  </a:cubicBezTo>
                  <a:cubicBezTo>
                    <a:pt x="101" y="481"/>
                    <a:pt x="201" y="514"/>
                    <a:pt x="268" y="514"/>
                  </a:cubicBezTo>
                  <a:lnTo>
                    <a:pt x="3303" y="514"/>
                  </a:lnTo>
                  <a:cubicBezTo>
                    <a:pt x="3370" y="514"/>
                    <a:pt x="3437" y="481"/>
                    <a:pt x="3470" y="447"/>
                  </a:cubicBezTo>
                  <a:cubicBezTo>
                    <a:pt x="3537" y="380"/>
                    <a:pt x="3537" y="314"/>
                    <a:pt x="3537" y="247"/>
                  </a:cubicBezTo>
                  <a:cubicBezTo>
                    <a:pt x="3537" y="180"/>
                    <a:pt x="3537" y="114"/>
                    <a:pt x="3470" y="80"/>
                  </a:cubicBezTo>
                  <a:cubicBezTo>
                    <a:pt x="3446" y="31"/>
                    <a:pt x="3403" y="0"/>
                    <a:pt x="3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5345538" y="-2384525"/>
              <a:ext cx="101775" cy="170825"/>
            </a:xfrm>
            <a:custGeom>
              <a:avLst/>
              <a:gdLst/>
              <a:ahLst/>
              <a:cxnLst/>
              <a:rect l="l" t="t" r="r" b="b"/>
              <a:pathLst>
                <a:path w="4071" h="6833" extrusionOk="0">
                  <a:moveTo>
                    <a:pt x="3938" y="0"/>
                  </a:moveTo>
                  <a:cubicBezTo>
                    <a:pt x="3881" y="0"/>
                    <a:pt x="3817" y="24"/>
                    <a:pt x="3770" y="48"/>
                  </a:cubicBezTo>
                  <a:cubicBezTo>
                    <a:pt x="3636" y="148"/>
                    <a:pt x="3570" y="248"/>
                    <a:pt x="3503" y="381"/>
                  </a:cubicBezTo>
                  <a:lnTo>
                    <a:pt x="167" y="6185"/>
                  </a:lnTo>
                  <a:cubicBezTo>
                    <a:pt x="67" y="6319"/>
                    <a:pt x="34" y="6452"/>
                    <a:pt x="1" y="6586"/>
                  </a:cubicBezTo>
                  <a:cubicBezTo>
                    <a:pt x="1" y="6719"/>
                    <a:pt x="34" y="6786"/>
                    <a:pt x="101" y="6819"/>
                  </a:cubicBezTo>
                  <a:cubicBezTo>
                    <a:pt x="120" y="6829"/>
                    <a:pt x="143" y="6833"/>
                    <a:pt x="166" y="6833"/>
                  </a:cubicBezTo>
                  <a:cubicBezTo>
                    <a:pt x="223" y="6833"/>
                    <a:pt x="287" y="6809"/>
                    <a:pt x="334" y="6786"/>
                  </a:cubicBezTo>
                  <a:cubicBezTo>
                    <a:pt x="434" y="6686"/>
                    <a:pt x="534" y="6586"/>
                    <a:pt x="601" y="6452"/>
                  </a:cubicBezTo>
                  <a:lnTo>
                    <a:pt x="3937" y="648"/>
                  </a:lnTo>
                  <a:cubicBezTo>
                    <a:pt x="4003" y="515"/>
                    <a:pt x="4070" y="381"/>
                    <a:pt x="4070" y="248"/>
                  </a:cubicBezTo>
                  <a:cubicBezTo>
                    <a:pt x="4070" y="114"/>
                    <a:pt x="4070" y="48"/>
                    <a:pt x="4003" y="14"/>
                  </a:cubicBezTo>
                  <a:cubicBezTo>
                    <a:pt x="3984" y="5"/>
                    <a:pt x="3961" y="0"/>
                    <a:pt x="3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819088" y="-2966275"/>
              <a:ext cx="132625" cy="12550"/>
            </a:xfrm>
            <a:custGeom>
              <a:avLst/>
              <a:gdLst/>
              <a:ahLst/>
              <a:cxnLst/>
              <a:rect l="l" t="t" r="r" b="b"/>
              <a:pathLst>
                <a:path w="5305" h="502" extrusionOk="0">
                  <a:moveTo>
                    <a:pt x="434" y="1"/>
                  </a:moveTo>
                  <a:cubicBezTo>
                    <a:pt x="334" y="1"/>
                    <a:pt x="234" y="34"/>
                    <a:pt x="134" y="68"/>
                  </a:cubicBezTo>
                  <a:cubicBezTo>
                    <a:pt x="1" y="168"/>
                    <a:pt x="1" y="368"/>
                    <a:pt x="134" y="435"/>
                  </a:cubicBezTo>
                  <a:cubicBezTo>
                    <a:pt x="234" y="501"/>
                    <a:pt x="334" y="501"/>
                    <a:pt x="434" y="501"/>
                  </a:cubicBezTo>
                  <a:lnTo>
                    <a:pt x="4904" y="501"/>
                  </a:lnTo>
                  <a:cubicBezTo>
                    <a:pt x="5004" y="501"/>
                    <a:pt x="5104" y="501"/>
                    <a:pt x="5204" y="435"/>
                  </a:cubicBezTo>
                  <a:cubicBezTo>
                    <a:pt x="5271" y="401"/>
                    <a:pt x="5304" y="335"/>
                    <a:pt x="5304" y="268"/>
                  </a:cubicBezTo>
                  <a:cubicBezTo>
                    <a:pt x="5304" y="201"/>
                    <a:pt x="5271" y="134"/>
                    <a:pt x="5204" y="68"/>
                  </a:cubicBezTo>
                  <a:cubicBezTo>
                    <a:pt x="5104" y="34"/>
                    <a:pt x="5004" y="1"/>
                    <a:pt x="4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5637413" y="-3007875"/>
              <a:ext cx="125950" cy="114200"/>
            </a:xfrm>
            <a:custGeom>
              <a:avLst/>
              <a:gdLst/>
              <a:ahLst/>
              <a:cxnLst/>
              <a:rect l="l" t="t" r="r" b="b"/>
              <a:pathLst>
                <a:path w="5038" h="4568" extrusionOk="0">
                  <a:moveTo>
                    <a:pt x="491" y="1"/>
                  </a:moveTo>
                  <a:cubicBezTo>
                    <a:pt x="371" y="1"/>
                    <a:pt x="255" y="42"/>
                    <a:pt x="167" y="131"/>
                  </a:cubicBezTo>
                  <a:cubicBezTo>
                    <a:pt x="67" y="197"/>
                    <a:pt x="1" y="297"/>
                    <a:pt x="1" y="431"/>
                  </a:cubicBezTo>
                  <a:lnTo>
                    <a:pt x="1" y="4334"/>
                  </a:lnTo>
                  <a:cubicBezTo>
                    <a:pt x="1" y="4400"/>
                    <a:pt x="34" y="4467"/>
                    <a:pt x="101" y="4500"/>
                  </a:cubicBezTo>
                  <a:cubicBezTo>
                    <a:pt x="167" y="4534"/>
                    <a:pt x="234" y="4567"/>
                    <a:pt x="301" y="4567"/>
                  </a:cubicBezTo>
                  <a:cubicBezTo>
                    <a:pt x="367" y="4567"/>
                    <a:pt x="468" y="4534"/>
                    <a:pt x="534" y="4500"/>
                  </a:cubicBezTo>
                  <a:cubicBezTo>
                    <a:pt x="568" y="4467"/>
                    <a:pt x="601" y="4400"/>
                    <a:pt x="601" y="4334"/>
                  </a:cubicBezTo>
                  <a:lnTo>
                    <a:pt x="601" y="764"/>
                  </a:lnTo>
                  <a:lnTo>
                    <a:pt x="2135" y="4167"/>
                  </a:lnTo>
                  <a:cubicBezTo>
                    <a:pt x="2169" y="4267"/>
                    <a:pt x="2235" y="4334"/>
                    <a:pt x="2302" y="4400"/>
                  </a:cubicBezTo>
                  <a:cubicBezTo>
                    <a:pt x="2369" y="4434"/>
                    <a:pt x="2436" y="4467"/>
                    <a:pt x="2536" y="4467"/>
                  </a:cubicBezTo>
                  <a:cubicBezTo>
                    <a:pt x="2602" y="4467"/>
                    <a:pt x="2702" y="4434"/>
                    <a:pt x="2769" y="4400"/>
                  </a:cubicBezTo>
                  <a:cubicBezTo>
                    <a:pt x="2836" y="4334"/>
                    <a:pt x="2869" y="4267"/>
                    <a:pt x="2936" y="4200"/>
                  </a:cubicBezTo>
                  <a:lnTo>
                    <a:pt x="4437" y="764"/>
                  </a:lnTo>
                  <a:lnTo>
                    <a:pt x="4437" y="4334"/>
                  </a:lnTo>
                  <a:cubicBezTo>
                    <a:pt x="4437" y="4400"/>
                    <a:pt x="4470" y="4467"/>
                    <a:pt x="4537" y="4500"/>
                  </a:cubicBezTo>
                  <a:cubicBezTo>
                    <a:pt x="4570" y="4534"/>
                    <a:pt x="4671" y="4567"/>
                    <a:pt x="4737" y="4567"/>
                  </a:cubicBezTo>
                  <a:cubicBezTo>
                    <a:pt x="4804" y="4567"/>
                    <a:pt x="4871" y="4534"/>
                    <a:pt x="4937" y="4500"/>
                  </a:cubicBezTo>
                  <a:cubicBezTo>
                    <a:pt x="5004" y="4467"/>
                    <a:pt x="5037" y="4400"/>
                    <a:pt x="5037" y="4334"/>
                  </a:cubicBezTo>
                  <a:lnTo>
                    <a:pt x="5037" y="431"/>
                  </a:lnTo>
                  <a:cubicBezTo>
                    <a:pt x="5037" y="331"/>
                    <a:pt x="4971" y="197"/>
                    <a:pt x="4904" y="131"/>
                  </a:cubicBezTo>
                  <a:cubicBezTo>
                    <a:pt x="4798" y="42"/>
                    <a:pt x="4674" y="1"/>
                    <a:pt x="4551" y="1"/>
                  </a:cubicBezTo>
                  <a:cubicBezTo>
                    <a:pt x="4441" y="1"/>
                    <a:pt x="4331" y="34"/>
                    <a:pt x="4237" y="97"/>
                  </a:cubicBezTo>
                  <a:cubicBezTo>
                    <a:pt x="4137" y="164"/>
                    <a:pt x="4037" y="264"/>
                    <a:pt x="4003" y="397"/>
                  </a:cubicBezTo>
                  <a:lnTo>
                    <a:pt x="2536" y="3666"/>
                  </a:lnTo>
                  <a:lnTo>
                    <a:pt x="1035" y="364"/>
                  </a:lnTo>
                  <a:cubicBezTo>
                    <a:pt x="1001" y="264"/>
                    <a:pt x="901" y="164"/>
                    <a:pt x="801" y="97"/>
                  </a:cubicBezTo>
                  <a:cubicBezTo>
                    <a:pt x="707" y="34"/>
                    <a:pt x="597" y="1"/>
                    <a:pt x="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5793363" y="-3010450"/>
              <a:ext cx="85075" cy="116775"/>
            </a:xfrm>
            <a:custGeom>
              <a:avLst/>
              <a:gdLst/>
              <a:ahLst/>
              <a:cxnLst/>
              <a:rect l="l" t="t" r="r" b="b"/>
              <a:pathLst>
                <a:path w="3403" h="4671" extrusionOk="0">
                  <a:moveTo>
                    <a:pt x="1935" y="534"/>
                  </a:moveTo>
                  <a:lnTo>
                    <a:pt x="2169" y="600"/>
                  </a:lnTo>
                  <a:cubicBezTo>
                    <a:pt x="2269" y="600"/>
                    <a:pt x="2335" y="634"/>
                    <a:pt x="2402" y="667"/>
                  </a:cubicBezTo>
                  <a:cubicBezTo>
                    <a:pt x="2469" y="701"/>
                    <a:pt x="2535" y="734"/>
                    <a:pt x="2569" y="767"/>
                  </a:cubicBezTo>
                  <a:cubicBezTo>
                    <a:pt x="2636" y="834"/>
                    <a:pt x="2669" y="901"/>
                    <a:pt x="2702" y="1001"/>
                  </a:cubicBezTo>
                  <a:cubicBezTo>
                    <a:pt x="2736" y="1067"/>
                    <a:pt x="2769" y="1168"/>
                    <a:pt x="2769" y="1268"/>
                  </a:cubicBezTo>
                  <a:cubicBezTo>
                    <a:pt x="2769" y="1401"/>
                    <a:pt x="2736" y="1501"/>
                    <a:pt x="2702" y="1601"/>
                  </a:cubicBezTo>
                  <a:cubicBezTo>
                    <a:pt x="2636" y="1701"/>
                    <a:pt x="2602" y="1768"/>
                    <a:pt x="2535" y="1835"/>
                  </a:cubicBezTo>
                  <a:cubicBezTo>
                    <a:pt x="2435" y="1901"/>
                    <a:pt x="2369" y="1968"/>
                    <a:pt x="2269" y="1968"/>
                  </a:cubicBezTo>
                  <a:cubicBezTo>
                    <a:pt x="2169" y="2001"/>
                    <a:pt x="2068" y="2035"/>
                    <a:pt x="1968" y="2035"/>
                  </a:cubicBezTo>
                  <a:lnTo>
                    <a:pt x="667" y="2035"/>
                  </a:lnTo>
                  <a:lnTo>
                    <a:pt x="667" y="534"/>
                  </a:lnTo>
                  <a:close/>
                  <a:moveTo>
                    <a:pt x="334" y="0"/>
                  </a:moveTo>
                  <a:cubicBezTo>
                    <a:pt x="234" y="0"/>
                    <a:pt x="167" y="67"/>
                    <a:pt x="100" y="100"/>
                  </a:cubicBezTo>
                  <a:cubicBezTo>
                    <a:pt x="34" y="167"/>
                    <a:pt x="0" y="267"/>
                    <a:pt x="0" y="334"/>
                  </a:cubicBezTo>
                  <a:lnTo>
                    <a:pt x="0" y="4370"/>
                  </a:lnTo>
                  <a:cubicBezTo>
                    <a:pt x="0" y="4470"/>
                    <a:pt x="34" y="4537"/>
                    <a:pt x="100" y="4603"/>
                  </a:cubicBezTo>
                  <a:cubicBezTo>
                    <a:pt x="167" y="4670"/>
                    <a:pt x="234" y="4670"/>
                    <a:pt x="301" y="4670"/>
                  </a:cubicBezTo>
                  <a:cubicBezTo>
                    <a:pt x="401" y="4670"/>
                    <a:pt x="501" y="4637"/>
                    <a:pt x="534" y="4603"/>
                  </a:cubicBezTo>
                  <a:cubicBezTo>
                    <a:pt x="634" y="4537"/>
                    <a:pt x="667" y="4437"/>
                    <a:pt x="667" y="4370"/>
                  </a:cubicBezTo>
                  <a:lnTo>
                    <a:pt x="667" y="2535"/>
                  </a:lnTo>
                  <a:lnTo>
                    <a:pt x="1735" y="2535"/>
                  </a:lnTo>
                  <a:cubicBezTo>
                    <a:pt x="1868" y="2535"/>
                    <a:pt x="2035" y="2535"/>
                    <a:pt x="2169" y="2569"/>
                  </a:cubicBezTo>
                  <a:cubicBezTo>
                    <a:pt x="2269" y="2602"/>
                    <a:pt x="2335" y="2669"/>
                    <a:pt x="2402" y="2735"/>
                  </a:cubicBezTo>
                  <a:cubicBezTo>
                    <a:pt x="2502" y="2802"/>
                    <a:pt x="2535" y="2902"/>
                    <a:pt x="2569" y="3002"/>
                  </a:cubicBezTo>
                  <a:cubicBezTo>
                    <a:pt x="2602" y="3169"/>
                    <a:pt x="2636" y="3302"/>
                    <a:pt x="2636" y="3469"/>
                  </a:cubicBezTo>
                  <a:lnTo>
                    <a:pt x="2736" y="4370"/>
                  </a:lnTo>
                  <a:cubicBezTo>
                    <a:pt x="2736" y="4470"/>
                    <a:pt x="2802" y="4537"/>
                    <a:pt x="2869" y="4603"/>
                  </a:cubicBezTo>
                  <a:cubicBezTo>
                    <a:pt x="2936" y="4637"/>
                    <a:pt x="3002" y="4670"/>
                    <a:pt x="3103" y="4670"/>
                  </a:cubicBezTo>
                  <a:cubicBezTo>
                    <a:pt x="3169" y="4670"/>
                    <a:pt x="3269" y="4637"/>
                    <a:pt x="3336" y="4603"/>
                  </a:cubicBezTo>
                  <a:cubicBezTo>
                    <a:pt x="3369" y="4537"/>
                    <a:pt x="3403" y="4470"/>
                    <a:pt x="3403" y="4370"/>
                  </a:cubicBezTo>
                  <a:cubicBezTo>
                    <a:pt x="3403" y="4370"/>
                    <a:pt x="3403" y="4336"/>
                    <a:pt x="3403" y="4336"/>
                  </a:cubicBezTo>
                  <a:lnTo>
                    <a:pt x="3303" y="3302"/>
                  </a:lnTo>
                  <a:cubicBezTo>
                    <a:pt x="3303" y="2802"/>
                    <a:pt x="2936" y="2368"/>
                    <a:pt x="2435" y="2268"/>
                  </a:cubicBezTo>
                  <a:cubicBezTo>
                    <a:pt x="2702" y="2235"/>
                    <a:pt x="2969" y="2102"/>
                    <a:pt x="3169" y="1868"/>
                  </a:cubicBezTo>
                  <a:cubicBezTo>
                    <a:pt x="3336" y="1701"/>
                    <a:pt x="3403" y="1434"/>
                    <a:pt x="3403" y="1201"/>
                  </a:cubicBezTo>
                  <a:cubicBezTo>
                    <a:pt x="3403" y="1034"/>
                    <a:pt x="3369" y="867"/>
                    <a:pt x="3303" y="701"/>
                  </a:cubicBezTo>
                  <a:cubicBezTo>
                    <a:pt x="3269" y="567"/>
                    <a:pt x="3169" y="434"/>
                    <a:pt x="3069" y="367"/>
                  </a:cubicBezTo>
                  <a:cubicBezTo>
                    <a:pt x="2936" y="267"/>
                    <a:pt x="2836" y="200"/>
                    <a:pt x="2702" y="133"/>
                  </a:cubicBezTo>
                  <a:cubicBezTo>
                    <a:pt x="2535" y="100"/>
                    <a:pt x="2402" y="67"/>
                    <a:pt x="2235" y="33"/>
                  </a:cubicBezTo>
                  <a:cubicBezTo>
                    <a:pt x="2068" y="33"/>
                    <a:pt x="1902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019363" y="-3007950"/>
              <a:ext cx="126775" cy="114275"/>
            </a:xfrm>
            <a:custGeom>
              <a:avLst/>
              <a:gdLst/>
              <a:ahLst/>
              <a:cxnLst/>
              <a:rect l="l" t="t" r="r" b="b"/>
              <a:pathLst>
                <a:path w="5071" h="4571" extrusionOk="0">
                  <a:moveTo>
                    <a:pt x="500" y="0"/>
                  </a:moveTo>
                  <a:cubicBezTo>
                    <a:pt x="367" y="0"/>
                    <a:pt x="267" y="33"/>
                    <a:pt x="167" y="134"/>
                  </a:cubicBezTo>
                  <a:cubicBezTo>
                    <a:pt x="67" y="200"/>
                    <a:pt x="0" y="300"/>
                    <a:pt x="0" y="434"/>
                  </a:cubicBezTo>
                  <a:lnTo>
                    <a:pt x="0" y="4337"/>
                  </a:lnTo>
                  <a:cubicBezTo>
                    <a:pt x="0" y="4403"/>
                    <a:pt x="33" y="4470"/>
                    <a:pt x="100" y="4503"/>
                  </a:cubicBezTo>
                  <a:cubicBezTo>
                    <a:pt x="167" y="4537"/>
                    <a:pt x="234" y="4570"/>
                    <a:pt x="334" y="4570"/>
                  </a:cubicBezTo>
                  <a:cubicBezTo>
                    <a:pt x="400" y="4570"/>
                    <a:pt x="467" y="4537"/>
                    <a:pt x="534" y="4503"/>
                  </a:cubicBezTo>
                  <a:cubicBezTo>
                    <a:pt x="601" y="4470"/>
                    <a:pt x="634" y="4403"/>
                    <a:pt x="634" y="4337"/>
                  </a:cubicBezTo>
                  <a:lnTo>
                    <a:pt x="634" y="767"/>
                  </a:lnTo>
                  <a:lnTo>
                    <a:pt x="2135" y="4170"/>
                  </a:lnTo>
                  <a:cubicBezTo>
                    <a:pt x="2168" y="4270"/>
                    <a:pt x="2235" y="4337"/>
                    <a:pt x="2335" y="4403"/>
                  </a:cubicBezTo>
                  <a:cubicBezTo>
                    <a:pt x="2385" y="4453"/>
                    <a:pt x="2460" y="4478"/>
                    <a:pt x="2539" y="4478"/>
                  </a:cubicBezTo>
                  <a:cubicBezTo>
                    <a:pt x="2619" y="4478"/>
                    <a:pt x="2702" y="4453"/>
                    <a:pt x="2769" y="4403"/>
                  </a:cubicBezTo>
                  <a:cubicBezTo>
                    <a:pt x="2835" y="4337"/>
                    <a:pt x="2902" y="4270"/>
                    <a:pt x="2936" y="4203"/>
                  </a:cubicBezTo>
                  <a:lnTo>
                    <a:pt x="4470" y="767"/>
                  </a:lnTo>
                  <a:lnTo>
                    <a:pt x="4470" y="4337"/>
                  </a:lnTo>
                  <a:cubicBezTo>
                    <a:pt x="4470" y="4403"/>
                    <a:pt x="4503" y="4470"/>
                    <a:pt x="4537" y="4503"/>
                  </a:cubicBezTo>
                  <a:cubicBezTo>
                    <a:pt x="4603" y="4537"/>
                    <a:pt x="4703" y="4570"/>
                    <a:pt x="4770" y="4570"/>
                  </a:cubicBezTo>
                  <a:cubicBezTo>
                    <a:pt x="4837" y="4570"/>
                    <a:pt x="4904" y="4537"/>
                    <a:pt x="4970" y="4503"/>
                  </a:cubicBezTo>
                  <a:cubicBezTo>
                    <a:pt x="5037" y="4470"/>
                    <a:pt x="5070" y="4403"/>
                    <a:pt x="5070" y="4337"/>
                  </a:cubicBezTo>
                  <a:lnTo>
                    <a:pt x="5070" y="467"/>
                  </a:lnTo>
                  <a:cubicBezTo>
                    <a:pt x="5070" y="334"/>
                    <a:pt x="5004" y="234"/>
                    <a:pt x="4937" y="134"/>
                  </a:cubicBezTo>
                  <a:cubicBezTo>
                    <a:pt x="4855" y="79"/>
                    <a:pt x="4751" y="25"/>
                    <a:pt x="4643" y="25"/>
                  </a:cubicBezTo>
                  <a:cubicBezTo>
                    <a:pt x="4619" y="25"/>
                    <a:pt x="4595" y="27"/>
                    <a:pt x="4570" y="33"/>
                  </a:cubicBezTo>
                  <a:cubicBezTo>
                    <a:pt x="4543" y="25"/>
                    <a:pt x="4514" y="20"/>
                    <a:pt x="4484" y="20"/>
                  </a:cubicBezTo>
                  <a:cubicBezTo>
                    <a:pt x="4403" y="20"/>
                    <a:pt x="4319" y="51"/>
                    <a:pt x="4270" y="100"/>
                  </a:cubicBezTo>
                  <a:cubicBezTo>
                    <a:pt x="4136" y="167"/>
                    <a:pt x="4070" y="267"/>
                    <a:pt x="4036" y="367"/>
                  </a:cubicBezTo>
                  <a:lnTo>
                    <a:pt x="2535" y="3669"/>
                  </a:lnTo>
                  <a:lnTo>
                    <a:pt x="1068" y="367"/>
                  </a:lnTo>
                  <a:cubicBezTo>
                    <a:pt x="1001" y="267"/>
                    <a:pt x="934" y="167"/>
                    <a:pt x="834" y="100"/>
                  </a:cubicBezTo>
                  <a:cubicBezTo>
                    <a:pt x="734" y="33"/>
                    <a:pt x="634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164463" y="-2942075"/>
              <a:ext cx="49225" cy="11700"/>
            </a:xfrm>
            <a:custGeom>
              <a:avLst/>
              <a:gdLst/>
              <a:ahLst/>
              <a:cxnLst/>
              <a:rect l="l" t="t" r="r" b="b"/>
              <a:pathLst>
                <a:path w="1969" h="468" extrusionOk="0">
                  <a:moveTo>
                    <a:pt x="267" y="0"/>
                  </a:moveTo>
                  <a:cubicBezTo>
                    <a:pt x="167" y="0"/>
                    <a:pt x="100" y="34"/>
                    <a:pt x="67" y="67"/>
                  </a:cubicBezTo>
                  <a:cubicBezTo>
                    <a:pt x="0" y="100"/>
                    <a:pt x="0" y="167"/>
                    <a:pt x="0" y="234"/>
                  </a:cubicBezTo>
                  <a:cubicBezTo>
                    <a:pt x="0" y="301"/>
                    <a:pt x="0" y="367"/>
                    <a:pt x="67" y="401"/>
                  </a:cubicBezTo>
                  <a:cubicBezTo>
                    <a:pt x="100" y="434"/>
                    <a:pt x="167" y="467"/>
                    <a:pt x="267" y="467"/>
                  </a:cubicBezTo>
                  <a:lnTo>
                    <a:pt x="1701" y="467"/>
                  </a:lnTo>
                  <a:cubicBezTo>
                    <a:pt x="1768" y="467"/>
                    <a:pt x="1835" y="434"/>
                    <a:pt x="1902" y="401"/>
                  </a:cubicBezTo>
                  <a:cubicBezTo>
                    <a:pt x="1935" y="367"/>
                    <a:pt x="1968" y="301"/>
                    <a:pt x="1968" y="234"/>
                  </a:cubicBezTo>
                  <a:cubicBezTo>
                    <a:pt x="1968" y="167"/>
                    <a:pt x="1935" y="100"/>
                    <a:pt x="1902" y="67"/>
                  </a:cubicBezTo>
                  <a:cubicBezTo>
                    <a:pt x="1835" y="34"/>
                    <a:pt x="1768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6402138" y="-3007950"/>
              <a:ext cx="125925" cy="113850"/>
            </a:xfrm>
            <a:custGeom>
              <a:avLst/>
              <a:gdLst/>
              <a:ahLst/>
              <a:cxnLst/>
              <a:rect l="l" t="t" r="r" b="b"/>
              <a:pathLst>
                <a:path w="5037" h="4554" extrusionOk="0">
                  <a:moveTo>
                    <a:pt x="500" y="0"/>
                  </a:moveTo>
                  <a:cubicBezTo>
                    <a:pt x="367" y="0"/>
                    <a:pt x="234" y="33"/>
                    <a:pt x="167" y="134"/>
                  </a:cubicBezTo>
                  <a:cubicBezTo>
                    <a:pt x="67" y="200"/>
                    <a:pt x="0" y="300"/>
                    <a:pt x="0" y="434"/>
                  </a:cubicBezTo>
                  <a:lnTo>
                    <a:pt x="0" y="4337"/>
                  </a:lnTo>
                  <a:cubicBezTo>
                    <a:pt x="0" y="4403"/>
                    <a:pt x="33" y="4470"/>
                    <a:pt x="100" y="4503"/>
                  </a:cubicBezTo>
                  <a:cubicBezTo>
                    <a:pt x="167" y="4537"/>
                    <a:pt x="234" y="4553"/>
                    <a:pt x="300" y="4553"/>
                  </a:cubicBezTo>
                  <a:cubicBezTo>
                    <a:pt x="367" y="4553"/>
                    <a:pt x="434" y="4537"/>
                    <a:pt x="500" y="4503"/>
                  </a:cubicBezTo>
                  <a:cubicBezTo>
                    <a:pt x="567" y="4470"/>
                    <a:pt x="600" y="4403"/>
                    <a:pt x="600" y="4337"/>
                  </a:cubicBezTo>
                  <a:lnTo>
                    <a:pt x="600" y="767"/>
                  </a:lnTo>
                  <a:lnTo>
                    <a:pt x="2135" y="4170"/>
                  </a:lnTo>
                  <a:cubicBezTo>
                    <a:pt x="2168" y="4270"/>
                    <a:pt x="2235" y="4337"/>
                    <a:pt x="2302" y="4403"/>
                  </a:cubicBezTo>
                  <a:cubicBezTo>
                    <a:pt x="2368" y="4437"/>
                    <a:pt x="2435" y="4470"/>
                    <a:pt x="2535" y="4470"/>
                  </a:cubicBezTo>
                  <a:cubicBezTo>
                    <a:pt x="2602" y="4470"/>
                    <a:pt x="2669" y="4437"/>
                    <a:pt x="2735" y="4403"/>
                  </a:cubicBezTo>
                  <a:cubicBezTo>
                    <a:pt x="2802" y="4337"/>
                    <a:pt x="2869" y="4270"/>
                    <a:pt x="2902" y="4203"/>
                  </a:cubicBezTo>
                  <a:lnTo>
                    <a:pt x="4437" y="734"/>
                  </a:lnTo>
                  <a:lnTo>
                    <a:pt x="4437" y="4303"/>
                  </a:lnTo>
                  <a:cubicBezTo>
                    <a:pt x="4437" y="4370"/>
                    <a:pt x="4470" y="4437"/>
                    <a:pt x="4537" y="4470"/>
                  </a:cubicBezTo>
                  <a:cubicBezTo>
                    <a:pt x="4603" y="4537"/>
                    <a:pt x="4670" y="4537"/>
                    <a:pt x="4737" y="4537"/>
                  </a:cubicBezTo>
                  <a:cubicBezTo>
                    <a:pt x="4837" y="4537"/>
                    <a:pt x="4904" y="4537"/>
                    <a:pt x="4970" y="4470"/>
                  </a:cubicBezTo>
                  <a:cubicBezTo>
                    <a:pt x="5004" y="4437"/>
                    <a:pt x="5037" y="4370"/>
                    <a:pt x="5037" y="4303"/>
                  </a:cubicBezTo>
                  <a:lnTo>
                    <a:pt x="5037" y="434"/>
                  </a:lnTo>
                  <a:cubicBezTo>
                    <a:pt x="5037" y="300"/>
                    <a:pt x="5004" y="200"/>
                    <a:pt x="4904" y="134"/>
                  </a:cubicBezTo>
                  <a:cubicBezTo>
                    <a:pt x="4798" y="45"/>
                    <a:pt x="4674" y="4"/>
                    <a:pt x="4550" y="4"/>
                  </a:cubicBezTo>
                  <a:cubicBezTo>
                    <a:pt x="4440" y="4"/>
                    <a:pt x="4331" y="37"/>
                    <a:pt x="4236" y="100"/>
                  </a:cubicBezTo>
                  <a:cubicBezTo>
                    <a:pt x="4136" y="167"/>
                    <a:pt x="4070" y="267"/>
                    <a:pt x="4003" y="367"/>
                  </a:cubicBezTo>
                  <a:lnTo>
                    <a:pt x="2535" y="3669"/>
                  </a:lnTo>
                  <a:lnTo>
                    <a:pt x="1034" y="367"/>
                  </a:lnTo>
                  <a:cubicBezTo>
                    <a:pt x="1001" y="267"/>
                    <a:pt x="901" y="167"/>
                    <a:pt x="801" y="100"/>
                  </a:cubicBezTo>
                  <a:cubicBezTo>
                    <a:pt x="701" y="33"/>
                    <a:pt x="600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6555563" y="-2974600"/>
              <a:ext cx="84250" cy="80925"/>
            </a:xfrm>
            <a:custGeom>
              <a:avLst/>
              <a:gdLst/>
              <a:ahLst/>
              <a:cxnLst/>
              <a:rect l="l" t="t" r="r" b="b"/>
              <a:pathLst>
                <a:path w="3370" h="3237" extrusionOk="0">
                  <a:moveTo>
                    <a:pt x="1702" y="0"/>
                  </a:moveTo>
                  <a:cubicBezTo>
                    <a:pt x="1635" y="0"/>
                    <a:pt x="1569" y="34"/>
                    <a:pt x="1502" y="67"/>
                  </a:cubicBezTo>
                  <a:cubicBezTo>
                    <a:pt x="1468" y="134"/>
                    <a:pt x="1435" y="201"/>
                    <a:pt x="1435" y="267"/>
                  </a:cubicBezTo>
                  <a:lnTo>
                    <a:pt x="1435" y="1401"/>
                  </a:lnTo>
                  <a:lnTo>
                    <a:pt x="268" y="1401"/>
                  </a:lnTo>
                  <a:cubicBezTo>
                    <a:pt x="201" y="1401"/>
                    <a:pt x="134" y="1401"/>
                    <a:pt x="67" y="1468"/>
                  </a:cubicBezTo>
                  <a:cubicBezTo>
                    <a:pt x="34" y="1501"/>
                    <a:pt x="1" y="1568"/>
                    <a:pt x="1" y="1635"/>
                  </a:cubicBezTo>
                  <a:cubicBezTo>
                    <a:pt x="1" y="1702"/>
                    <a:pt x="34" y="1768"/>
                    <a:pt x="67" y="1802"/>
                  </a:cubicBezTo>
                  <a:cubicBezTo>
                    <a:pt x="134" y="1835"/>
                    <a:pt x="201" y="1868"/>
                    <a:pt x="268" y="1868"/>
                  </a:cubicBezTo>
                  <a:lnTo>
                    <a:pt x="1435" y="1868"/>
                  </a:lnTo>
                  <a:lnTo>
                    <a:pt x="1435" y="3003"/>
                  </a:lnTo>
                  <a:cubicBezTo>
                    <a:pt x="1435" y="3069"/>
                    <a:pt x="1468" y="3136"/>
                    <a:pt x="1502" y="3169"/>
                  </a:cubicBezTo>
                  <a:cubicBezTo>
                    <a:pt x="1569" y="3236"/>
                    <a:pt x="1635" y="3236"/>
                    <a:pt x="1702" y="3236"/>
                  </a:cubicBezTo>
                  <a:cubicBezTo>
                    <a:pt x="1735" y="3236"/>
                    <a:pt x="1802" y="3203"/>
                    <a:pt x="1869" y="3169"/>
                  </a:cubicBezTo>
                  <a:cubicBezTo>
                    <a:pt x="1902" y="3136"/>
                    <a:pt x="1935" y="3069"/>
                    <a:pt x="1935" y="3003"/>
                  </a:cubicBezTo>
                  <a:lnTo>
                    <a:pt x="1935" y="1868"/>
                  </a:lnTo>
                  <a:lnTo>
                    <a:pt x="3103" y="1868"/>
                  </a:lnTo>
                  <a:cubicBezTo>
                    <a:pt x="3170" y="1868"/>
                    <a:pt x="3236" y="1835"/>
                    <a:pt x="3303" y="1802"/>
                  </a:cubicBezTo>
                  <a:cubicBezTo>
                    <a:pt x="3336" y="1768"/>
                    <a:pt x="3370" y="1702"/>
                    <a:pt x="3370" y="1635"/>
                  </a:cubicBezTo>
                  <a:cubicBezTo>
                    <a:pt x="3370" y="1568"/>
                    <a:pt x="3336" y="1501"/>
                    <a:pt x="3303" y="1468"/>
                  </a:cubicBezTo>
                  <a:cubicBezTo>
                    <a:pt x="3236" y="1435"/>
                    <a:pt x="3170" y="1401"/>
                    <a:pt x="3103" y="1401"/>
                  </a:cubicBezTo>
                  <a:lnTo>
                    <a:pt x="1935" y="1401"/>
                  </a:lnTo>
                  <a:lnTo>
                    <a:pt x="1935" y="267"/>
                  </a:lnTo>
                  <a:cubicBezTo>
                    <a:pt x="1935" y="201"/>
                    <a:pt x="1902" y="134"/>
                    <a:pt x="1869" y="67"/>
                  </a:cubicBezTo>
                  <a:cubicBezTo>
                    <a:pt x="1802" y="34"/>
                    <a:pt x="1735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6451338" y="-3309850"/>
              <a:ext cx="151800" cy="94275"/>
            </a:xfrm>
            <a:custGeom>
              <a:avLst/>
              <a:gdLst/>
              <a:ahLst/>
              <a:cxnLst/>
              <a:rect l="l" t="t" r="r" b="b"/>
              <a:pathLst>
                <a:path w="6072" h="3771" fill="none" extrusionOk="0">
                  <a:moveTo>
                    <a:pt x="0" y="1268"/>
                  </a:moveTo>
                  <a:lnTo>
                    <a:pt x="1901" y="3770"/>
                  </a:lnTo>
                  <a:lnTo>
                    <a:pt x="3970" y="1"/>
                  </a:lnTo>
                  <a:lnTo>
                    <a:pt x="6071" y="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>
            <a:off x="539500" y="193443"/>
            <a:ext cx="4421700" cy="3069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How to add two decimal numbers together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539499" y="3311475"/>
            <a:ext cx="5881499" cy="1721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objectives:</a:t>
            </a:r>
          </a:p>
          <a:p>
            <a:r>
              <a:t>1) How to add two decimal numbers together 1</a:t>
            </a:r>
          </a:p>
          <a:p>
            <a:r>
              <a:t>2) How to add two decimal numbers together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98843-FBED-95F9-4052-0C0F4D86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68" y="1221712"/>
            <a:ext cx="1504840" cy="150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3" name="click.wav"/>
          </p:stSnd>
        </p:sndAc>
      </p:transition>
    </mc:Choice>
    <mc:Fallback xmlns="">
      <p:transition spd="med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School book page 89</a:t>
            </a:r>
          </a:p>
          <a:p>
            <a:r>
              <a:t>booklet page 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Subject for High School - 9th Grade: Systems of Equations and Inequalities by Slidesgo">
  <a:themeElements>
    <a:clrScheme name="Simple Light">
      <a:dk1>
        <a:srgbClr val="6C52F8"/>
      </a:dk1>
      <a:lt1>
        <a:srgbClr val="FFFFFF"/>
      </a:lt1>
      <a:dk2>
        <a:srgbClr val="F8C9D7"/>
      </a:dk2>
      <a:lt2>
        <a:srgbClr val="E0A3C9"/>
      </a:lt2>
      <a:accent1>
        <a:srgbClr val="9686EA"/>
      </a:accent1>
      <a:accent2>
        <a:srgbClr val="C6C3FE"/>
      </a:accent2>
      <a:accent3>
        <a:srgbClr val="D6FFF8"/>
      </a:accent3>
      <a:accent4>
        <a:srgbClr val="FFEACC"/>
      </a:accent4>
      <a:accent5>
        <a:srgbClr val="F9FFEF"/>
      </a:accent5>
      <a:accent6>
        <a:srgbClr val="C0E8DF"/>
      </a:accent6>
      <a:hlink>
        <a:srgbClr val="6C52F8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 SemiBold</vt:lpstr>
      <vt:lpstr>Arial</vt:lpstr>
      <vt:lpstr>Oswald</vt:lpstr>
      <vt:lpstr>Math Subject for High School - 9th Grade: Systems of Equations and Inequalities by Slidesgo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HIGH SCHOOL Systems of Equations and Inequalities</dc:title>
  <cp:lastModifiedBy>ahmed shokry</cp:lastModifiedBy>
  <cp:revision>70</cp:revision>
  <dcterms:modified xsi:type="dcterms:W3CDTF">2022-08-22T20:17:13Z</dcterms:modified>
</cp:coreProperties>
</file>