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69" r:id="rId5"/>
    <p:sldId id="268" r:id="rId6"/>
    <p:sldId id="270" r:id="rId7"/>
    <p:sldId id="271" r:id="rId8"/>
    <p:sldId id="272" r:id="rId9"/>
    <p:sldId id="260" r:id="rId10"/>
    <p:sldId id="267" r:id="rId11"/>
    <p:sldId id="259" r:id="rId12"/>
    <p:sldId id="262" r:id="rId13"/>
    <p:sldId id="263" r:id="rId14"/>
    <p:sldId id="264" r:id="rId1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DA8C62-BB92-4DA3-BAAE-A835670AC79D}" v="34" dt="2021-06-03T20:48:26.936"/>
    <p1510:client id="{8D01652A-997C-4020-B7D0-CF0D58DB9417}" v="4878" dt="2021-06-04T23:30:37.995"/>
    <p1510:client id="{C33665A4-F1A2-4371-A7E3-502431F72284}" v="12" dt="2021-06-03T23:32:26.387"/>
    <p1510:client id="{F35D5561-B1D1-42A3-A65D-FD819ABD6A56}" v="33" dt="2021-06-04T23:32:27.624"/>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Salah Tawfik Ibrahim" userId="S::a.ibrahim3@studenti.unipi.it::e106e0ab-3d61-4a9e-b639-e758c28a9161" providerId="AD" clId="Web-{C33665A4-F1A2-4371-A7E3-502431F72284}"/>
    <pc:docChg chg="modSld">
      <pc:chgData name="Ahmed Salah Tawfik Ibrahim" userId="S::a.ibrahim3@studenti.unipi.it::e106e0ab-3d61-4a9e-b639-e758c28a9161" providerId="AD" clId="Web-{C33665A4-F1A2-4371-A7E3-502431F72284}" dt="2021-06-03T23:32:23.481" v="3" actId="20577"/>
      <pc:docMkLst>
        <pc:docMk/>
      </pc:docMkLst>
      <pc:sldChg chg="modSp">
        <pc:chgData name="Ahmed Salah Tawfik Ibrahim" userId="S::a.ibrahim3@studenti.unipi.it::e106e0ab-3d61-4a9e-b639-e758c28a9161" providerId="AD" clId="Web-{C33665A4-F1A2-4371-A7E3-502431F72284}" dt="2021-06-03T23:32:23.481" v="3" actId="20577"/>
        <pc:sldMkLst>
          <pc:docMk/>
          <pc:sldMk cId="435141664" sldId="256"/>
        </pc:sldMkLst>
        <pc:spChg chg="mod">
          <ac:chgData name="Ahmed Salah Tawfik Ibrahim" userId="S::a.ibrahim3@studenti.unipi.it::e106e0ab-3d61-4a9e-b639-e758c28a9161" providerId="AD" clId="Web-{C33665A4-F1A2-4371-A7E3-502431F72284}" dt="2021-06-03T23:32:23.481" v="3" actId="20577"/>
          <ac:spMkLst>
            <pc:docMk/>
            <pc:sldMk cId="435141664" sldId="256"/>
            <ac:spMk id="3" creationId="{00000000-0000-0000-0000-000000000000}"/>
          </ac:spMkLst>
        </pc:spChg>
      </pc:sldChg>
    </pc:docChg>
  </pc:docChgLst>
  <pc:docChgLst>
    <pc:chgData name="Ahmed Salah Tawfik Ibrahim" userId="S::a.ibrahim3@studenti.unipi.it::e106e0ab-3d61-4a9e-b639-e758c28a9161" providerId="AD" clId="Web-{8D01652A-997C-4020-B7D0-CF0D58DB9417}"/>
    <pc:docChg chg="addSld delSld modSld">
      <pc:chgData name="Ahmed Salah Tawfik Ibrahim" userId="S::a.ibrahim3@studenti.unipi.it::e106e0ab-3d61-4a9e-b639-e758c28a9161" providerId="AD" clId="Web-{8D01652A-997C-4020-B7D0-CF0D58DB9417}" dt="2021-06-04T23:30:37.620" v="2423" actId="20577"/>
      <pc:docMkLst>
        <pc:docMk/>
      </pc:docMkLst>
      <pc:sldChg chg="modSp">
        <pc:chgData name="Ahmed Salah Tawfik Ibrahim" userId="S::a.ibrahim3@studenti.unipi.it::e106e0ab-3d61-4a9e-b639-e758c28a9161" providerId="AD" clId="Web-{8D01652A-997C-4020-B7D0-CF0D58DB9417}" dt="2021-06-04T22:49:44.344" v="17" actId="20577"/>
        <pc:sldMkLst>
          <pc:docMk/>
          <pc:sldMk cId="435141664" sldId="256"/>
        </pc:sldMkLst>
        <pc:spChg chg="mod">
          <ac:chgData name="Ahmed Salah Tawfik Ibrahim" userId="S::a.ibrahim3@studenti.unipi.it::e106e0ab-3d61-4a9e-b639-e758c28a9161" providerId="AD" clId="Web-{8D01652A-997C-4020-B7D0-CF0D58DB9417}" dt="2021-06-04T22:49:44.344" v="17" actId="20577"/>
          <ac:spMkLst>
            <pc:docMk/>
            <pc:sldMk cId="435141664" sldId="256"/>
            <ac:spMk id="2" creationId="{00000000-0000-0000-0000-000000000000}"/>
          </ac:spMkLst>
        </pc:spChg>
      </pc:sldChg>
      <pc:sldChg chg="modSp">
        <pc:chgData name="Ahmed Salah Tawfik Ibrahim" userId="S::a.ibrahim3@studenti.unipi.it::e106e0ab-3d61-4a9e-b639-e758c28a9161" providerId="AD" clId="Web-{8D01652A-997C-4020-B7D0-CF0D58DB9417}" dt="2021-06-04T23:28:41.695" v="2422" actId="20577"/>
        <pc:sldMkLst>
          <pc:docMk/>
          <pc:sldMk cId="1772969468" sldId="257"/>
        </pc:sldMkLst>
        <pc:spChg chg="mod">
          <ac:chgData name="Ahmed Salah Tawfik Ibrahim" userId="S::a.ibrahim3@studenti.unipi.it::e106e0ab-3d61-4a9e-b639-e758c28a9161" providerId="AD" clId="Web-{8D01652A-997C-4020-B7D0-CF0D58DB9417}" dt="2021-06-04T22:49:38.203" v="14" actId="20577"/>
          <ac:spMkLst>
            <pc:docMk/>
            <pc:sldMk cId="1772969468" sldId="257"/>
            <ac:spMk id="2" creationId="{00000000-0000-0000-0000-000000000000}"/>
          </ac:spMkLst>
        </pc:spChg>
        <pc:spChg chg="mod">
          <ac:chgData name="Ahmed Salah Tawfik Ibrahim" userId="S::a.ibrahim3@studenti.unipi.it::e106e0ab-3d61-4a9e-b639-e758c28a9161" providerId="AD" clId="Web-{8D01652A-997C-4020-B7D0-CF0D58DB9417}" dt="2021-06-04T23:28:41.695" v="2422" actId="20577"/>
          <ac:spMkLst>
            <pc:docMk/>
            <pc:sldMk cId="1772969468" sldId="257"/>
            <ac:spMk id="3" creationId="{00000000-0000-0000-0000-000000000000}"/>
          </ac:spMkLst>
        </pc:spChg>
      </pc:sldChg>
      <pc:sldChg chg="modSp">
        <pc:chgData name="Ahmed Salah Tawfik Ibrahim" userId="S::a.ibrahim3@studenti.unipi.it::e106e0ab-3d61-4a9e-b639-e758c28a9161" providerId="AD" clId="Web-{8D01652A-997C-4020-B7D0-CF0D58DB9417}" dt="2021-06-04T23:08:40.721" v="1069" actId="14100"/>
        <pc:sldMkLst>
          <pc:docMk/>
          <pc:sldMk cId="1928620899" sldId="258"/>
        </pc:sldMkLst>
        <pc:spChg chg="mod">
          <ac:chgData name="Ahmed Salah Tawfik Ibrahim" userId="S::a.ibrahim3@studenti.unipi.it::e106e0ab-3d61-4a9e-b639-e758c28a9161" providerId="AD" clId="Web-{8D01652A-997C-4020-B7D0-CF0D58DB9417}" dt="2021-06-04T22:49:30.359" v="11" actId="20577"/>
          <ac:spMkLst>
            <pc:docMk/>
            <pc:sldMk cId="1928620899" sldId="258"/>
            <ac:spMk id="2" creationId="{00000000-0000-0000-0000-000000000000}"/>
          </ac:spMkLst>
        </pc:spChg>
        <pc:spChg chg="mod">
          <ac:chgData name="Ahmed Salah Tawfik Ibrahim" userId="S::a.ibrahim3@studenti.unipi.it::e106e0ab-3d61-4a9e-b639-e758c28a9161" providerId="AD" clId="Web-{8D01652A-997C-4020-B7D0-CF0D58DB9417}" dt="2021-06-04T23:08:40.721" v="1069" actId="14100"/>
          <ac:spMkLst>
            <pc:docMk/>
            <pc:sldMk cId="1928620899" sldId="258"/>
            <ac:spMk id="16" creationId="{E6306CE2-3C9E-4BCE-AD50-4BDCAA9A1487}"/>
          </ac:spMkLst>
        </pc:spChg>
      </pc:sldChg>
      <pc:sldChg chg="modSp">
        <pc:chgData name="Ahmed Salah Tawfik Ibrahim" userId="S::a.ibrahim3@studenti.unipi.it::e106e0ab-3d61-4a9e-b639-e758c28a9161" providerId="AD" clId="Web-{8D01652A-997C-4020-B7D0-CF0D58DB9417}" dt="2021-06-04T22:52:21.129" v="151" actId="20577"/>
        <pc:sldMkLst>
          <pc:docMk/>
          <pc:sldMk cId="2738627701" sldId="260"/>
        </pc:sldMkLst>
        <pc:spChg chg="mod">
          <ac:chgData name="Ahmed Salah Tawfik Ibrahim" userId="S::a.ibrahim3@studenti.unipi.it::e106e0ab-3d61-4a9e-b639-e758c28a9161" providerId="AD" clId="Web-{8D01652A-997C-4020-B7D0-CF0D58DB9417}" dt="2021-06-04T22:52:21.129" v="151" actId="20577"/>
          <ac:spMkLst>
            <pc:docMk/>
            <pc:sldMk cId="2738627701" sldId="260"/>
            <ac:spMk id="9" creationId="{5CF95E04-16ED-4720-837B-796A955A621F}"/>
          </ac:spMkLst>
        </pc:spChg>
        <pc:spChg chg="mod">
          <ac:chgData name="Ahmed Salah Tawfik Ibrahim" userId="S::a.ibrahim3@studenti.unipi.it::e106e0ab-3d61-4a9e-b639-e758c28a9161" providerId="AD" clId="Web-{8D01652A-997C-4020-B7D0-CF0D58DB9417}" dt="2021-06-04T22:50:10.797" v="21" actId="20577"/>
          <ac:spMkLst>
            <pc:docMk/>
            <pc:sldMk cId="2738627701" sldId="260"/>
            <ac:spMk id="13" creationId="{9C0BE5AC-97B0-424A-BADA-942A4A2385C4}"/>
          </ac:spMkLst>
        </pc:spChg>
      </pc:sldChg>
      <pc:sldChg chg="modSp">
        <pc:chgData name="Ahmed Salah Tawfik Ibrahim" userId="S::a.ibrahim3@studenti.unipi.it::e106e0ab-3d61-4a9e-b639-e758c28a9161" providerId="AD" clId="Web-{8D01652A-997C-4020-B7D0-CF0D58DB9417}" dt="2021-06-04T23:30:37.620" v="2423" actId="20577"/>
        <pc:sldMkLst>
          <pc:docMk/>
          <pc:sldMk cId="1001865620" sldId="264"/>
        </pc:sldMkLst>
        <pc:spChg chg="mod">
          <ac:chgData name="Ahmed Salah Tawfik Ibrahim" userId="S::a.ibrahim3@studenti.unipi.it::e106e0ab-3d61-4a9e-b639-e758c28a9161" providerId="AD" clId="Web-{8D01652A-997C-4020-B7D0-CF0D58DB9417}" dt="2021-06-04T23:30:37.620" v="2423" actId="20577"/>
          <ac:spMkLst>
            <pc:docMk/>
            <pc:sldMk cId="1001865620" sldId="264"/>
            <ac:spMk id="2" creationId="{57FF2117-69A3-4EDD-A394-3F8CB2A240D0}"/>
          </ac:spMkLst>
        </pc:spChg>
      </pc:sldChg>
      <pc:sldChg chg="addSp delSp modSp add replId">
        <pc:chgData name="Ahmed Salah Tawfik Ibrahim" userId="S::a.ibrahim3@studenti.unipi.it::e106e0ab-3d61-4a9e-b639-e758c28a9161" providerId="AD" clId="Web-{8D01652A-997C-4020-B7D0-CF0D58DB9417}" dt="2021-06-04T23:07:42.360" v="1023" actId="14100"/>
        <pc:sldMkLst>
          <pc:docMk/>
          <pc:sldMk cId="3594209221" sldId="268"/>
        </pc:sldMkLst>
        <pc:spChg chg="mod">
          <ac:chgData name="Ahmed Salah Tawfik Ibrahim" userId="S::a.ibrahim3@studenti.unipi.it::e106e0ab-3d61-4a9e-b639-e758c28a9161" providerId="AD" clId="Web-{8D01652A-997C-4020-B7D0-CF0D58DB9417}" dt="2021-06-04T23:07:17.749" v="977" actId="20577"/>
          <ac:spMkLst>
            <pc:docMk/>
            <pc:sldMk cId="3594209221" sldId="268"/>
            <ac:spMk id="2" creationId="{00000000-0000-0000-0000-000000000000}"/>
          </ac:spMkLst>
        </pc:spChg>
        <pc:spChg chg="add del mod">
          <ac:chgData name="Ahmed Salah Tawfik Ibrahim" userId="S::a.ibrahim3@studenti.unipi.it::e106e0ab-3d61-4a9e-b639-e758c28a9161" providerId="AD" clId="Web-{8D01652A-997C-4020-B7D0-CF0D58DB9417}" dt="2021-06-04T22:54:08.634" v="166"/>
          <ac:spMkLst>
            <pc:docMk/>
            <pc:sldMk cId="3594209221" sldId="268"/>
            <ac:spMk id="4" creationId="{1EB8E78D-B360-415D-9025-7F0860ACED56}"/>
          </ac:spMkLst>
        </pc:spChg>
        <pc:spChg chg="mod">
          <ac:chgData name="Ahmed Salah Tawfik Ibrahim" userId="S::a.ibrahim3@studenti.unipi.it::e106e0ab-3d61-4a9e-b639-e758c28a9161" providerId="AD" clId="Web-{8D01652A-997C-4020-B7D0-CF0D58DB9417}" dt="2021-06-04T23:07:42.360" v="1023" actId="14100"/>
          <ac:spMkLst>
            <pc:docMk/>
            <pc:sldMk cId="3594209221" sldId="268"/>
            <ac:spMk id="16" creationId="{E6306CE2-3C9E-4BCE-AD50-4BDCAA9A1487}"/>
          </ac:spMkLst>
        </pc:spChg>
        <pc:picChg chg="add mod modCrop">
          <ac:chgData name="Ahmed Salah Tawfik Ibrahim" userId="S::a.ibrahim3@studenti.unipi.it::e106e0ab-3d61-4a9e-b639-e758c28a9161" providerId="AD" clId="Web-{8D01652A-997C-4020-B7D0-CF0D58DB9417}" dt="2021-06-04T22:58:27.281" v="537"/>
          <ac:picMkLst>
            <pc:docMk/>
            <pc:sldMk cId="3594209221" sldId="268"/>
            <ac:picMk id="5" creationId="{55A39F52-D1D3-46B9-831F-7DBF4E48D494}"/>
          </ac:picMkLst>
        </pc:picChg>
        <pc:picChg chg="del">
          <ac:chgData name="Ahmed Salah Tawfik Ibrahim" userId="S::a.ibrahim3@studenti.unipi.it::e106e0ab-3d61-4a9e-b639-e758c28a9161" providerId="AD" clId="Web-{8D01652A-997C-4020-B7D0-CF0D58DB9417}" dt="2021-06-04T22:53:12.866" v="160"/>
          <ac:picMkLst>
            <pc:docMk/>
            <pc:sldMk cId="3594209221" sldId="268"/>
            <ac:picMk id="7" creationId="{2FBF04B9-6216-4721-AA40-1D5BE1DD7515}"/>
          </ac:picMkLst>
        </pc:picChg>
      </pc:sldChg>
      <pc:sldChg chg="addSp delSp modSp add replId">
        <pc:chgData name="Ahmed Salah Tawfik Ibrahim" userId="S::a.ibrahim3@studenti.unipi.it::e106e0ab-3d61-4a9e-b639-e758c28a9161" providerId="AD" clId="Web-{8D01652A-997C-4020-B7D0-CF0D58DB9417}" dt="2021-06-04T23:14:06.479" v="1370" actId="20577"/>
        <pc:sldMkLst>
          <pc:docMk/>
          <pc:sldMk cId="813398566" sldId="269"/>
        </pc:sldMkLst>
        <pc:spChg chg="mod">
          <ac:chgData name="Ahmed Salah Tawfik Ibrahim" userId="S::a.ibrahim3@studenti.unipi.it::e106e0ab-3d61-4a9e-b639-e758c28a9161" providerId="AD" clId="Web-{8D01652A-997C-4020-B7D0-CF0D58DB9417}" dt="2021-06-04T22:58:52.329" v="545" actId="20577"/>
          <ac:spMkLst>
            <pc:docMk/>
            <pc:sldMk cId="813398566" sldId="269"/>
            <ac:spMk id="2" creationId="{00000000-0000-0000-0000-000000000000}"/>
          </ac:spMkLst>
        </pc:spChg>
        <pc:spChg chg="mod">
          <ac:chgData name="Ahmed Salah Tawfik Ibrahim" userId="S::a.ibrahim3@studenti.unipi.it::e106e0ab-3d61-4a9e-b639-e758c28a9161" providerId="AD" clId="Web-{8D01652A-997C-4020-B7D0-CF0D58DB9417}" dt="2021-06-04T23:14:06.479" v="1370" actId="20577"/>
          <ac:spMkLst>
            <pc:docMk/>
            <pc:sldMk cId="813398566" sldId="269"/>
            <ac:spMk id="16" creationId="{E6306CE2-3C9E-4BCE-AD50-4BDCAA9A1487}"/>
          </ac:spMkLst>
        </pc:spChg>
        <pc:picChg chg="add del mod modCrop">
          <ac:chgData name="Ahmed Salah Tawfik Ibrahim" userId="S::a.ibrahim3@studenti.unipi.it::e106e0ab-3d61-4a9e-b639-e758c28a9161" providerId="AD" clId="Web-{8D01652A-997C-4020-B7D0-CF0D58DB9417}" dt="2021-06-04T23:00:59.301" v="566"/>
          <ac:picMkLst>
            <pc:docMk/>
            <pc:sldMk cId="813398566" sldId="269"/>
            <ac:picMk id="3" creationId="{53372A95-689F-410B-A717-85C217A59504}"/>
          </ac:picMkLst>
        </pc:picChg>
        <pc:picChg chg="add mod modCrop">
          <ac:chgData name="Ahmed Salah Tawfik Ibrahim" userId="S::a.ibrahim3@studenti.unipi.it::e106e0ab-3d61-4a9e-b639-e758c28a9161" providerId="AD" clId="Web-{8D01652A-997C-4020-B7D0-CF0D58DB9417}" dt="2021-06-04T23:06:47.046" v="969" actId="1076"/>
          <ac:picMkLst>
            <pc:docMk/>
            <pc:sldMk cId="813398566" sldId="269"/>
            <ac:picMk id="4" creationId="{D75AD571-2884-45E1-ADDB-516C4B5987C4}"/>
          </ac:picMkLst>
        </pc:picChg>
        <pc:picChg chg="mod modCrop">
          <ac:chgData name="Ahmed Salah Tawfik Ibrahim" userId="S::a.ibrahim3@studenti.unipi.it::e106e0ab-3d61-4a9e-b639-e758c28a9161" providerId="AD" clId="Web-{8D01652A-997C-4020-B7D0-CF0D58DB9417}" dt="2021-06-04T23:06:47.030" v="968" actId="1076"/>
          <ac:picMkLst>
            <pc:docMk/>
            <pc:sldMk cId="813398566" sldId="269"/>
            <ac:picMk id="7" creationId="{2FBF04B9-6216-4721-AA40-1D5BE1DD7515}"/>
          </ac:picMkLst>
        </pc:picChg>
      </pc:sldChg>
      <pc:sldChg chg="modSp add replId">
        <pc:chgData name="Ahmed Salah Tawfik Ibrahim" userId="S::a.ibrahim3@studenti.unipi.it::e106e0ab-3d61-4a9e-b639-e758c28a9161" providerId="AD" clId="Web-{8D01652A-997C-4020-B7D0-CF0D58DB9417}" dt="2021-06-04T23:14:34.624" v="1374" actId="20577"/>
        <pc:sldMkLst>
          <pc:docMk/>
          <pc:sldMk cId="2643897353" sldId="270"/>
        </pc:sldMkLst>
        <pc:spChg chg="mod">
          <ac:chgData name="Ahmed Salah Tawfik Ibrahim" userId="S::a.ibrahim3@studenti.unipi.it::e106e0ab-3d61-4a9e-b639-e758c28a9161" providerId="AD" clId="Web-{8D01652A-997C-4020-B7D0-CF0D58DB9417}" dt="2021-06-04T23:12:12.148" v="1265" actId="20577"/>
          <ac:spMkLst>
            <pc:docMk/>
            <pc:sldMk cId="2643897353" sldId="270"/>
            <ac:spMk id="2" creationId="{00000000-0000-0000-0000-000000000000}"/>
          </ac:spMkLst>
        </pc:spChg>
        <pc:spChg chg="mod">
          <ac:chgData name="Ahmed Salah Tawfik Ibrahim" userId="S::a.ibrahim3@studenti.unipi.it::e106e0ab-3d61-4a9e-b639-e758c28a9161" providerId="AD" clId="Web-{8D01652A-997C-4020-B7D0-CF0D58DB9417}" dt="2021-06-04T23:14:34.624" v="1374" actId="20577"/>
          <ac:spMkLst>
            <pc:docMk/>
            <pc:sldMk cId="2643897353" sldId="270"/>
            <ac:spMk id="16" creationId="{E6306CE2-3C9E-4BCE-AD50-4BDCAA9A1487}"/>
          </ac:spMkLst>
        </pc:spChg>
        <pc:picChg chg="mod modCrop">
          <ac:chgData name="Ahmed Salah Tawfik Ibrahim" userId="S::a.ibrahim3@studenti.unipi.it::e106e0ab-3d61-4a9e-b639-e758c28a9161" providerId="AD" clId="Web-{8D01652A-997C-4020-B7D0-CF0D58DB9417}" dt="2021-06-04T23:09:51.629" v="1078" actId="1076"/>
          <ac:picMkLst>
            <pc:docMk/>
            <pc:sldMk cId="2643897353" sldId="270"/>
            <ac:picMk id="5" creationId="{55A39F52-D1D3-46B9-831F-7DBF4E48D494}"/>
          </ac:picMkLst>
        </pc:picChg>
      </pc:sldChg>
      <pc:sldChg chg="modSp new">
        <pc:chgData name="Ahmed Salah Tawfik Ibrahim" userId="S::a.ibrahim3@studenti.unipi.it::e106e0ab-3d61-4a9e-b639-e758c28a9161" providerId="AD" clId="Web-{8D01652A-997C-4020-B7D0-CF0D58DB9417}" dt="2021-06-04T23:19:52.118" v="1852" actId="20577"/>
        <pc:sldMkLst>
          <pc:docMk/>
          <pc:sldMk cId="778734398" sldId="271"/>
        </pc:sldMkLst>
        <pc:spChg chg="mod">
          <ac:chgData name="Ahmed Salah Tawfik Ibrahim" userId="S::a.ibrahim3@studenti.unipi.it::e106e0ab-3d61-4a9e-b639-e758c28a9161" providerId="AD" clId="Web-{8D01652A-997C-4020-B7D0-CF0D58DB9417}" dt="2021-06-04T23:15:14.766" v="1386" actId="20577"/>
          <ac:spMkLst>
            <pc:docMk/>
            <pc:sldMk cId="778734398" sldId="271"/>
            <ac:spMk id="2" creationId="{BA0610F2-6E8B-4BA8-810F-9D395D3273EB}"/>
          </ac:spMkLst>
        </pc:spChg>
        <pc:spChg chg="mod">
          <ac:chgData name="Ahmed Salah Tawfik Ibrahim" userId="S::a.ibrahim3@studenti.unipi.it::e106e0ab-3d61-4a9e-b639-e758c28a9161" providerId="AD" clId="Web-{8D01652A-997C-4020-B7D0-CF0D58DB9417}" dt="2021-06-04T23:15:48.564" v="1400" actId="20577"/>
          <ac:spMkLst>
            <pc:docMk/>
            <pc:sldMk cId="778734398" sldId="271"/>
            <ac:spMk id="3" creationId="{0F34A78B-75E9-4D34-9613-827373B5ED15}"/>
          </ac:spMkLst>
        </pc:spChg>
        <pc:spChg chg="mod">
          <ac:chgData name="Ahmed Salah Tawfik Ibrahim" userId="S::a.ibrahim3@studenti.unipi.it::e106e0ab-3d61-4a9e-b639-e758c28a9161" providerId="AD" clId="Web-{8D01652A-997C-4020-B7D0-CF0D58DB9417}" dt="2021-06-04T23:19:17.539" v="1800" actId="20577"/>
          <ac:spMkLst>
            <pc:docMk/>
            <pc:sldMk cId="778734398" sldId="271"/>
            <ac:spMk id="4" creationId="{385571C0-861B-4C75-8460-865FA9901C16}"/>
          </ac:spMkLst>
        </pc:spChg>
        <pc:spChg chg="mod">
          <ac:chgData name="Ahmed Salah Tawfik Ibrahim" userId="S::a.ibrahim3@studenti.unipi.it::e106e0ab-3d61-4a9e-b639-e758c28a9161" providerId="AD" clId="Web-{8D01652A-997C-4020-B7D0-CF0D58DB9417}" dt="2021-06-04T23:15:36.376" v="1395" actId="20577"/>
          <ac:spMkLst>
            <pc:docMk/>
            <pc:sldMk cId="778734398" sldId="271"/>
            <ac:spMk id="5" creationId="{7E42D9C0-EB6E-4D85-81F8-C4A680E1AFD3}"/>
          </ac:spMkLst>
        </pc:spChg>
        <pc:spChg chg="mod">
          <ac:chgData name="Ahmed Salah Tawfik Ibrahim" userId="S::a.ibrahim3@studenti.unipi.it::e106e0ab-3d61-4a9e-b639-e758c28a9161" providerId="AD" clId="Web-{8D01652A-997C-4020-B7D0-CF0D58DB9417}" dt="2021-06-04T23:19:52.118" v="1852" actId="20577"/>
          <ac:spMkLst>
            <pc:docMk/>
            <pc:sldMk cId="778734398" sldId="271"/>
            <ac:spMk id="6" creationId="{F902EF9D-15AD-4D5D-9106-917A58774860}"/>
          </ac:spMkLst>
        </pc:spChg>
      </pc:sldChg>
      <pc:sldChg chg="new del">
        <pc:chgData name="Ahmed Salah Tawfik Ibrahim" userId="S::a.ibrahim3@studenti.unipi.it::e106e0ab-3d61-4a9e-b639-e758c28a9161" providerId="AD" clId="Web-{8D01652A-997C-4020-B7D0-CF0D58DB9417}" dt="2021-06-04T23:15:05.750" v="1376"/>
        <pc:sldMkLst>
          <pc:docMk/>
          <pc:sldMk cId="1548396044" sldId="271"/>
        </pc:sldMkLst>
      </pc:sldChg>
      <pc:sldChg chg="modSp new">
        <pc:chgData name="Ahmed Salah Tawfik Ibrahim" userId="S::a.ibrahim3@studenti.unipi.it::e106e0ab-3d61-4a9e-b639-e758c28a9161" providerId="AD" clId="Web-{8D01652A-997C-4020-B7D0-CF0D58DB9417}" dt="2021-06-04T23:27:09.739" v="2401" actId="20577"/>
        <pc:sldMkLst>
          <pc:docMk/>
          <pc:sldMk cId="1102423076" sldId="272"/>
        </pc:sldMkLst>
        <pc:spChg chg="mod">
          <ac:chgData name="Ahmed Salah Tawfik Ibrahim" userId="S::a.ibrahim3@studenti.unipi.it::e106e0ab-3d61-4a9e-b639-e758c28a9161" providerId="AD" clId="Web-{8D01652A-997C-4020-B7D0-CF0D58DB9417}" dt="2021-06-04T23:21:51.480" v="1877" actId="20577"/>
          <ac:spMkLst>
            <pc:docMk/>
            <pc:sldMk cId="1102423076" sldId="272"/>
            <ac:spMk id="2" creationId="{7CF32C69-25EB-4EC9-A5BE-CD5530EC6873}"/>
          </ac:spMkLst>
        </pc:spChg>
        <pc:spChg chg="mod">
          <ac:chgData name="Ahmed Salah Tawfik Ibrahim" userId="S::a.ibrahim3@studenti.unipi.it::e106e0ab-3d61-4a9e-b639-e758c28a9161" providerId="AD" clId="Web-{8D01652A-997C-4020-B7D0-CF0D58DB9417}" dt="2021-06-04T23:21:55.793" v="1878" actId="20577"/>
          <ac:spMkLst>
            <pc:docMk/>
            <pc:sldMk cId="1102423076" sldId="272"/>
            <ac:spMk id="3" creationId="{8970BB6E-B549-414F-84B4-3171D46B92C3}"/>
          </ac:spMkLst>
        </pc:spChg>
        <pc:spChg chg="mod">
          <ac:chgData name="Ahmed Salah Tawfik Ibrahim" userId="S::a.ibrahim3@studenti.unipi.it::e106e0ab-3d61-4a9e-b639-e758c28a9161" providerId="AD" clId="Web-{8D01652A-997C-4020-B7D0-CF0D58DB9417}" dt="2021-06-04T23:27:09.739" v="2401" actId="20577"/>
          <ac:spMkLst>
            <pc:docMk/>
            <pc:sldMk cId="1102423076" sldId="272"/>
            <ac:spMk id="4" creationId="{0A82AD3B-1B70-4965-9EDF-1BAFC842E7D8}"/>
          </ac:spMkLst>
        </pc:spChg>
        <pc:spChg chg="mod">
          <ac:chgData name="Ahmed Salah Tawfik Ibrahim" userId="S::a.ibrahim3@studenti.unipi.it::e106e0ab-3d61-4a9e-b639-e758c28a9161" providerId="AD" clId="Web-{8D01652A-997C-4020-B7D0-CF0D58DB9417}" dt="2021-06-04T23:21:58.606" v="1879" actId="20577"/>
          <ac:spMkLst>
            <pc:docMk/>
            <pc:sldMk cId="1102423076" sldId="272"/>
            <ac:spMk id="5" creationId="{F9831502-471D-4E46-A9E4-48B63F3BAA11}"/>
          </ac:spMkLst>
        </pc:spChg>
        <pc:spChg chg="mod">
          <ac:chgData name="Ahmed Salah Tawfik Ibrahim" userId="S::a.ibrahim3@studenti.unipi.it::e106e0ab-3d61-4a9e-b639-e758c28a9161" providerId="AD" clId="Web-{8D01652A-997C-4020-B7D0-CF0D58DB9417}" dt="2021-06-04T23:25:09.439" v="2178" actId="20577"/>
          <ac:spMkLst>
            <pc:docMk/>
            <pc:sldMk cId="1102423076" sldId="272"/>
            <ac:spMk id="6" creationId="{2CBBB07D-ABC1-46C4-B825-B26A6ADCBACE}"/>
          </ac:spMkLst>
        </pc:spChg>
      </pc:sldChg>
      <pc:sldChg chg="new del">
        <pc:chgData name="Ahmed Salah Tawfik Ibrahim" userId="S::a.ibrahim3@studenti.unipi.it::e106e0ab-3d61-4a9e-b639-e758c28a9161" providerId="AD" clId="Web-{8D01652A-997C-4020-B7D0-CF0D58DB9417}" dt="2021-06-04T23:21:27.073" v="1872"/>
        <pc:sldMkLst>
          <pc:docMk/>
          <pc:sldMk cId="2435186754" sldId="272"/>
        </pc:sldMkLst>
      </pc:sldChg>
    </pc:docChg>
  </pc:docChgLst>
  <pc:docChgLst>
    <pc:chgData name="Federica" userId="6bb676b9c7b0ace9" providerId="LiveId" clId="{86DA8C62-BB92-4DA3-BAAE-A835670AC79D}"/>
    <pc:docChg chg="undo custSel addSld delSld modSld">
      <pc:chgData name="Federica" userId="6bb676b9c7b0ace9" providerId="LiveId" clId="{86DA8C62-BB92-4DA3-BAAE-A835670AC79D}" dt="2021-06-03T20:49:01.956" v="3865" actId="207"/>
      <pc:docMkLst>
        <pc:docMk/>
      </pc:docMkLst>
      <pc:sldChg chg="modSp mod">
        <pc:chgData name="Federica" userId="6bb676b9c7b0ace9" providerId="LiveId" clId="{86DA8C62-BB92-4DA3-BAAE-A835670AC79D}" dt="2021-06-03T18:38:16.019" v="0" actId="20577"/>
        <pc:sldMkLst>
          <pc:docMk/>
          <pc:sldMk cId="1928620899" sldId="258"/>
        </pc:sldMkLst>
        <pc:spChg chg="mod">
          <ac:chgData name="Federica" userId="6bb676b9c7b0ace9" providerId="LiveId" clId="{86DA8C62-BB92-4DA3-BAAE-A835670AC79D}" dt="2021-06-03T18:38:16.019" v="0" actId="20577"/>
          <ac:spMkLst>
            <pc:docMk/>
            <pc:sldMk cId="1928620899" sldId="258"/>
            <ac:spMk id="16" creationId="{E6306CE2-3C9E-4BCE-AD50-4BDCAA9A1487}"/>
          </ac:spMkLst>
        </pc:spChg>
      </pc:sldChg>
      <pc:sldChg chg="addSp delSp modSp mod modClrScheme chgLayout">
        <pc:chgData name="Federica" userId="6bb676b9c7b0ace9" providerId="LiveId" clId="{86DA8C62-BB92-4DA3-BAAE-A835670AC79D}" dt="2021-06-03T19:58:18.897" v="1758" actId="478"/>
        <pc:sldMkLst>
          <pc:docMk/>
          <pc:sldMk cId="3948826341" sldId="259"/>
        </pc:sldMkLst>
        <pc:spChg chg="mod">
          <ac:chgData name="Federica" userId="6bb676b9c7b0ace9" providerId="LiveId" clId="{86DA8C62-BB92-4DA3-BAAE-A835670AC79D}" dt="2021-06-03T19:50:18.605" v="926" actId="26606"/>
          <ac:spMkLst>
            <pc:docMk/>
            <pc:sldMk cId="3948826341" sldId="259"/>
            <ac:spMk id="2" creationId="{00000000-0000-0000-0000-000000000000}"/>
          </ac:spMkLst>
        </pc:spChg>
        <pc:spChg chg="del">
          <ac:chgData name="Federica" userId="6bb676b9c7b0ace9" providerId="LiveId" clId="{86DA8C62-BB92-4DA3-BAAE-A835670AC79D}" dt="2021-06-03T19:39:55.929" v="792" actId="478"/>
          <ac:spMkLst>
            <pc:docMk/>
            <pc:sldMk cId="3948826341" sldId="259"/>
            <ac:spMk id="3" creationId="{00000000-0000-0000-0000-000000000000}"/>
          </ac:spMkLst>
        </pc:spChg>
        <pc:spChg chg="add del mod">
          <ac:chgData name="Federica" userId="6bb676b9c7b0ace9" providerId="LiveId" clId="{86DA8C62-BB92-4DA3-BAAE-A835670AC79D}" dt="2021-06-03T19:48:43.472" v="910" actId="478"/>
          <ac:spMkLst>
            <pc:docMk/>
            <pc:sldMk cId="3948826341" sldId="259"/>
            <ac:spMk id="5" creationId="{6F94601A-04B7-4EEE-8FD4-0AB6C71A0862}"/>
          </ac:spMkLst>
        </pc:spChg>
        <pc:spChg chg="add del mod">
          <ac:chgData name="Federica" userId="6bb676b9c7b0ace9" providerId="LiveId" clId="{86DA8C62-BB92-4DA3-BAAE-A835670AC79D}" dt="2021-06-03T19:48:25.914" v="905" actId="478"/>
          <ac:spMkLst>
            <pc:docMk/>
            <pc:sldMk cId="3948826341" sldId="259"/>
            <ac:spMk id="8" creationId="{04741BA6-F402-4484-9ED9-9C2CE005A2EE}"/>
          </ac:spMkLst>
        </pc:spChg>
        <pc:spChg chg="add del mod">
          <ac:chgData name="Federica" userId="6bb676b9c7b0ace9" providerId="LiveId" clId="{86DA8C62-BB92-4DA3-BAAE-A835670AC79D}" dt="2021-06-03T19:44:00.487" v="844" actId="478"/>
          <ac:spMkLst>
            <pc:docMk/>
            <pc:sldMk cId="3948826341" sldId="259"/>
            <ac:spMk id="9" creationId="{A608CB23-F20B-4B28-AF28-B8E9E5E9802C}"/>
          </ac:spMkLst>
        </pc:spChg>
        <pc:spChg chg="add del mod">
          <ac:chgData name="Federica" userId="6bb676b9c7b0ace9" providerId="LiveId" clId="{86DA8C62-BB92-4DA3-BAAE-A835670AC79D}" dt="2021-06-03T19:43:56.427" v="840" actId="11529"/>
          <ac:spMkLst>
            <pc:docMk/>
            <pc:sldMk cId="3948826341" sldId="259"/>
            <ac:spMk id="12" creationId="{BF0C7A20-7205-40DC-A31F-EC5854C399C9}"/>
          </ac:spMkLst>
        </pc:spChg>
        <pc:spChg chg="add del mod">
          <ac:chgData name="Federica" userId="6bb676b9c7b0ace9" providerId="LiveId" clId="{86DA8C62-BB92-4DA3-BAAE-A835670AC79D}" dt="2021-06-03T19:48:18.984" v="902" actId="478"/>
          <ac:spMkLst>
            <pc:docMk/>
            <pc:sldMk cId="3948826341" sldId="259"/>
            <ac:spMk id="13" creationId="{CC397B25-C2F8-4BE2-A420-8EF1D2AECB95}"/>
          </ac:spMkLst>
        </pc:spChg>
        <pc:spChg chg="add del mod">
          <ac:chgData name="Federica" userId="6bb676b9c7b0ace9" providerId="LiveId" clId="{86DA8C62-BB92-4DA3-BAAE-A835670AC79D}" dt="2021-06-03T19:48:39.231" v="908" actId="478"/>
          <ac:spMkLst>
            <pc:docMk/>
            <pc:sldMk cId="3948826341" sldId="259"/>
            <ac:spMk id="14" creationId="{DC17446A-2B9D-4639-8240-04AC346A7972}"/>
          </ac:spMkLst>
        </pc:spChg>
        <pc:spChg chg="add del mod">
          <ac:chgData name="Federica" userId="6bb676b9c7b0ace9" providerId="LiveId" clId="{86DA8C62-BB92-4DA3-BAAE-A835670AC79D}" dt="2021-06-03T19:48:17.087" v="901" actId="478"/>
          <ac:spMkLst>
            <pc:docMk/>
            <pc:sldMk cId="3948826341" sldId="259"/>
            <ac:spMk id="15" creationId="{86C73F64-85E0-4FD8-B29D-318936479F85}"/>
          </ac:spMkLst>
        </pc:spChg>
        <pc:spChg chg="add del mod">
          <ac:chgData name="Federica" userId="6bb676b9c7b0ace9" providerId="LiveId" clId="{86DA8C62-BB92-4DA3-BAAE-A835670AC79D}" dt="2021-06-03T19:48:37.994" v="907" actId="478"/>
          <ac:spMkLst>
            <pc:docMk/>
            <pc:sldMk cId="3948826341" sldId="259"/>
            <ac:spMk id="16" creationId="{F2EA3272-E6DA-48EF-A126-11D4C4B86770}"/>
          </ac:spMkLst>
        </pc:spChg>
        <pc:spChg chg="add del mod">
          <ac:chgData name="Federica" userId="6bb676b9c7b0ace9" providerId="LiveId" clId="{86DA8C62-BB92-4DA3-BAAE-A835670AC79D}" dt="2021-06-03T19:48:21.823" v="904" actId="478"/>
          <ac:spMkLst>
            <pc:docMk/>
            <pc:sldMk cId="3948826341" sldId="259"/>
            <ac:spMk id="17" creationId="{8B2F9F32-C15B-4A36-B4C9-5D8E579B7FD8}"/>
          </ac:spMkLst>
        </pc:spChg>
        <pc:spChg chg="add del mod">
          <ac:chgData name="Federica" userId="6bb676b9c7b0ace9" providerId="LiveId" clId="{86DA8C62-BB92-4DA3-BAAE-A835670AC79D}" dt="2021-06-03T19:48:40.572" v="909" actId="478"/>
          <ac:spMkLst>
            <pc:docMk/>
            <pc:sldMk cId="3948826341" sldId="259"/>
            <ac:spMk id="18" creationId="{7C90EEDA-4976-40AE-80BA-768DCF1DF473}"/>
          </ac:spMkLst>
        </pc:spChg>
        <pc:spChg chg="add del mod">
          <ac:chgData name="Federica" userId="6bb676b9c7b0ace9" providerId="LiveId" clId="{86DA8C62-BB92-4DA3-BAAE-A835670AC79D}" dt="2021-06-03T19:48:36.563" v="906" actId="478"/>
          <ac:spMkLst>
            <pc:docMk/>
            <pc:sldMk cId="3948826341" sldId="259"/>
            <ac:spMk id="20" creationId="{64772DE4-1AA9-4625-9E5C-4EEDCB103E2D}"/>
          </ac:spMkLst>
        </pc:spChg>
        <pc:spChg chg="add del mod">
          <ac:chgData name="Federica" userId="6bb676b9c7b0ace9" providerId="LiveId" clId="{86DA8C62-BB92-4DA3-BAAE-A835670AC79D}" dt="2021-06-03T19:49:54.869" v="911" actId="22"/>
          <ac:spMkLst>
            <pc:docMk/>
            <pc:sldMk cId="3948826341" sldId="259"/>
            <ac:spMk id="22" creationId="{8BB78543-26C4-4BFF-8220-505EC3BA4B00}"/>
          </ac:spMkLst>
        </pc:spChg>
        <pc:spChg chg="add del mod">
          <ac:chgData name="Federica" userId="6bb676b9c7b0ace9" providerId="LiveId" clId="{86DA8C62-BB92-4DA3-BAAE-A835670AC79D}" dt="2021-06-03T19:58:18.897" v="1758" actId="478"/>
          <ac:spMkLst>
            <pc:docMk/>
            <pc:sldMk cId="3948826341" sldId="259"/>
            <ac:spMk id="26" creationId="{85A45A09-F083-48A4-95B1-50B1AF336C0C}"/>
          </ac:spMkLst>
        </pc:spChg>
        <pc:spChg chg="add del">
          <ac:chgData name="Federica" userId="6bb676b9c7b0ace9" providerId="LiveId" clId="{86DA8C62-BB92-4DA3-BAAE-A835670AC79D}" dt="2021-06-03T19:50:15.756" v="923" actId="26606"/>
          <ac:spMkLst>
            <pc:docMk/>
            <pc:sldMk cId="3948826341" sldId="259"/>
            <ac:spMk id="29" creationId="{0A49797A-52C1-4336-8B4B-D5BB61FF3945}"/>
          </ac:spMkLst>
        </pc:spChg>
        <pc:spChg chg="add del mod">
          <ac:chgData name="Federica" userId="6bb676b9c7b0ace9" providerId="LiveId" clId="{86DA8C62-BB92-4DA3-BAAE-A835670AC79D}" dt="2021-06-03T19:50:18.601" v="925" actId="26606"/>
          <ac:spMkLst>
            <pc:docMk/>
            <pc:sldMk cId="3948826341" sldId="259"/>
            <ac:spMk id="31" creationId="{BEA8D318-FC9E-4378-8521-37D711D16110}"/>
          </ac:spMkLst>
        </pc:spChg>
        <pc:spChg chg="add del mod">
          <ac:chgData name="Federica" userId="6bb676b9c7b0ace9" providerId="LiveId" clId="{86DA8C62-BB92-4DA3-BAAE-A835670AC79D}" dt="2021-06-03T19:58:16.151" v="1757" actId="478"/>
          <ac:spMkLst>
            <pc:docMk/>
            <pc:sldMk cId="3948826341" sldId="259"/>
            <ac:spMk id="33" creationId="{D0AC334F-4E62-4222-8ABA-70DC9DAB6DE5}"/>
          </ac:spMkLst>
        </pc:spChg>
        <pc:spChg chg="add del mod">
          <ac:chgData name="Federica" userId="6bb676b9c7b0ace9" providerId="LiveId" clId="{86DA8C62-BB92-4DA3-BAAE-A835670AC79D}" dt="2021-06-03T19:50:51.016" v="957" actId="478"/>
          <ac:spMkLst>
            <pc:docMk/>
            <pc:sldMk cId="3948826341" sldId="259"/>
            <ac:spMk id="34" creationId="{38D2D759-9355-41E6-8179-3612E7B2F2E5}"/>
          </ac:spMkLst>
        </pc:spChg>
        <pc:spChg chg="add mod">
          <ac:chgData name="Federica" userId="6bb676b9c7b0ace9" providerId="LiveId" clId="{86DA8C62-BB92-4DA3-BAAE-A835670AC79D}" dt="2021-06-03T19:58:01.647" v="1756" actId="20577"/>
          <ac:spMkLst>
            <pc:docMk/>
            <pc:sldMk cId="3948826341" sldId="259"/>
            <ac:spMk id="35" creationId="{291E7E89-72A6-40A9-9060-44ECB55AF540}"/>
          </ac:spMkLst>
        </pc:spChg>
        <pc:graphicFrameChg chg="del mod">
          <ac:chgData name="Federica" userId="6bb676b9c7b0ace9" providerId="LiveId" clId="{86DA8C62-BB92-4DA3-BAAE-A835670AC79D}" dt="2021-06-03T19:39:52.093" v="791" actId="478"/>
          <ac:graphicFrameMkLst>
            <pc:docMk/>
            <pc:sldMk cId="3948826341" sldId="259"/>
            <ac:graphicFrameMk id="7" creationId="{00000000-0000-0000-0000-000000000000}"/>
          </ac:graphicFrameMkLst>
        </pc:graphicFrameChg>
        <pc:picChg chg="add mod ord">
          <ac:chgData name="Federica" userId="6bb676b9c7b0ace9" providerId="LiveId" clId="{86DA8C62-BB92-4DA3-BAAE-A835670AC79D}" dt="2021-06-03T19:51:11.165" v="961" actId="14100"/>
          <ac:picMkLst>
            <pc:docMk/>
            <pc:sldMk cId="3948826341" sldId="259"/>
            <ac:picMk id="24" creationId="{A2D36540-D8BB-4EBE-BDD6-8D102851BAC9}"/>
          </ac:picMkLst>
        </pc:picChg>
        <pc:cxnChg chg="add del mod">
          <ac:chgData name="Federica" userId="6bb676b9c7b0ace9" providerId="LiveId" clId="{86DA8C62-BB92-4DA3-BAAE-A835670AC79D}" dt="2021-06-03T19:43:56.656" v="841" actId="11529"/>
          <ac:cxnSpMkLst>
            <pc:docMk/>
            <pc:sldMk cId="3948826341" sldId="259"/>
            <ac:cxnSpMk id="11" creationId="{07A0C668-0E37-4CF9-8583-8764C958291D}"/>
          </ac:cxnSpMkLst>
        </pc:cxnChg>
      </pc:sldChg>
      <pc:sldChg chg="addSp delSp modSp mod">
        <pc:chgData name="Federica" userId="6bb676b9c7b0ace9" providerId="LiveId" clId="{86DA8C62-BB92-4DA3-BAAE-A835670AC79D}" dt="2021-06-03T19:38:54.544" v="789" actId="20577"/>
        <pc:sldMkLst>
          <pc:docMk/>
          <pc:sldMk cId="2738627701" sldId="260"/>
        </pc:sldMkLst>
        <pc:spChg chg="mod">
          <ac:chgData name="Federica" userId="6bb676b9c7b0ace9" providerId="LiveId" clId="{86DA8C62-BB92-4DA3-BAAE-A835670AC79D}" dt="2021-06-03T19:38:54.544" v="789" actId="20577"/>
          <ac:spMkLst>
            <pc:docMk/>
            <pc:sldMk cId="2738627701" sldId="260"/>
            <ac:spMk id="9" creationId="{5CF95E04-16ED-4720-837B-796A955A621F}"/>
          </ac:spMkLst>
        </pc:spChg>
        <pc:spChg chg="del">
          <ac:chgData name="Federica" userId="6bb676b9c7b0ace9" providerId="LiveId" clId="{86DA8C62-BB92-4DA3-BAAE-A835670AC79D}" dt="2021-06-03T18:40:29.373" v="1"/>
          <ac:spMkLst>
            <pc:docMk/>
            <pc:sldMk cId="2738627701" sldId="260"/>
            <ac:spMk id="11" creationId="{1F10BC2F-D7B9-452D-A617-F9E446142181}"/>
          </ac:spMkLst>
        </pc:spChg>
        <pc:spChg chg="mod">
          <ac:chgData name="Federica" userId="6bb676b9c7b0ace9" providerId="LiveId" clId="{86DA8C62-BB92-4DA3-BAAE-A835670AC79D}" dt="2021-06-03T18:50:24.583" v="733" actId="20577"/>
          <ac:spMkLst>
            <pc:docMk/>
            <pc:sldMk cId="2738627701" sldId="260"/>
            <ac:spMk id="13" creationId="{9C0BE5AC-97B0-424A-BADA-942A4A2385C4}"/>
          </ac:spMkLst>
        </pc:spChg>
        <pc:picChg chg="add mod">
          <ac:chgData name="Federica" userId="6bb676b9c7b0ace9" providerId="LiveId" clId="{86DA8C62-BB92-4DA3-BAAE-A835670AC79D}" dt="2021-06-03T18:45:19.812" v="12" actId="1076"/>
          <ac:picMkLst>
            <pc:docMk/>
            <pc:sldMk cId="2738627701" sldId="260"/>
            <ac:picMk id="14" creationId="{713A589C-B626-4B41-AF88-FE22CE738934}"/>
          </ac:picMkLst>
        </pc:picChg>
        <pc:picChg chg="add mod">
          <ac:chgData name="Federica" userId="6bb676b9c7b0ace9" providerId="LiveId" clId="{86DA8C62-BB92-4DA3-BAAE-A835670AC79D}" dt="2021-06-03T18:45:18.142" v="11" actId="1076"/>
          <ac:picMkLst>
            <pc:docMk/>
            <pc:sldMk cId="2738627701" sldId="260"/>
            <ac:picMk id="1026" creationId="{7D0F981C-4F82-4208-8AFA-68369CDB6937}"/>
          </ac:picMkLst>
        </pc:picChg>
      </pc:sldChg>
      <pc:sldChg chg="del">
        <pc:chgData name="Federica" userId="6bb676b9c7b0ace9" providerId="LiveId" clId="{86DA8C62-BB92-4DA3-BAAE-A835670AC79D}" dt="2021-06-03T19:58:24.836" v="1759" actId="2696"/>
        <pc:sldMkLst>
          <pc:docMk/>
          <pc:sldMk cId="3537718460" sldId="261"/>
        </pc:sldMkLst>
      </pc:sldChg>
      <pc:sldChg chg="addSp delSp modSp mod modClrScheme chgLayout">
        <pc:chgData name="Federica" userId="6bb676b9c7b0ace9" providerId="LiveId" clId="{86DA8C62-BB92-4DA3-BAAE-A835670AC79D}" dt="2021-06-03T20:22:25.461" v="3221" actId="20577"/>
        <pc:sldMkLst>
          <pc:docMk/>
          <pc:sldMk cId="2637673684" sldId="262"/>
        </pc:sldMkLst>
        <pc:spChg chg="mod">
          <ac:chgData name="Federica" userId="6bb676b9c7b0ace9" providerId="LiveId" clId="{86DA8C62-BB92-4DA3-BAAE-A835670AC79D}" dt="2021-06-03T20:17:03.345" v="2491" actId="26606"/>
          <ac:spMkLst>
            <pc:docMk/>
            <pc:sldMk cId="2637673684" sldId="262"/>
            <ac:spMk id="2" creationId="{00000000-0000-0000-0000-000000000000}"/>
          </ac:spMkLst>
        </pc:spChg>
        <pc:spChg chg="del">
          <ac:chgData name="Federica" userId="6bb676b9c7b0ace9" providerId="LiveId" clId="{86DA8C62-BB92-4DA3-BAAE-A835670AC79D}" dt="2021-06-03T20:17:01.409" v="2490" actId="478"/>
          <ac:spMkLst>
            <pc:docMk/>
            <pc:sldMk cId="2637673684" sldId="262"/>
            <ac:spMk id="3" creationId="{00000000-0000-0000-0000-000000000000}"/>
          </ac:spMkLst>
        </pc:spChg>
        <pc:spChg chg="del">
          <ac:chgData name="Federica" userId="6bb676b9c7b0ace9" providerId="LiveId" clId="{86DA8C62-BB92-4DA3-BAAE-A835670AC79D}" dt="2021-06-03T20:16:58.699" v="2489" actId="22"/>
          <ac:spMkLst>
            <pc:docMk/>
            <pc:sldMk cId="2637673684" sldId="262"/>
            <ac:spMk id="4" creationId="{00000000-0000-0000-0000-000000000000}"/>
          </ac:spMkLst>
        </pc:spChg>
        <pc:spChg chg="del">
          <ac:chgData name="Federica" userId="6bb676b9c7b0ace9" providerId="LiveId" clId="{86DA8C62-BB92-4DA3-BAAE-A835670AC79D}" dt="2021-06-03T20:17:03.345" v="2491" actId="26606"/>
          <ac:spMkLst>
            <pc:docMk/>
            <pc:sldMk cId="2637673684" sldId="262"/>
            <ac:spMk id="5" creationId="{00000000-0000-0000-0000-000000000000}"/>
          </ac:spMkLst>
        </pc:spChg>
        <pc:spChg chg="del">
          <ac:chgData name="Federica" userId="6bb676b9c7b0ace9" providerId="LiveId" clId="{86DA8C62-BB92-4DA3-BAAE-A835670AC79D}" dt="2021-06-03T20:17:03.345" v="2491" actId="26606"/>
          <ac:spMkLst>
            <pc:docMk/>
            <pc:sldMk cId="2637673684" sldId="262"/>
            <ac:spMk id="6" creationId="{00000000-0000-0000-0000-000000000000}"/>
          </ac:spMkLst>
        </pc:spChg>
        <pc:spChg chg="add mod">
          <ac:chgData name="Federica" userId="6bb676b9c7b0ace9" providerId="LiveId" clId="{86DA8C62-BB92-4DA3-BAAE-A835670AC79D}" dt="2021-06-03T20:22:25.461" v="3221" actId="20577"/>
          <ac:spMkLst>
            <pc:docMk/>
            <pc:sldMk cId="2637673684" sldId="262"/>
            <ac:spMk id="9" creationId="{83F9DCB3-C376-45F9-B8AB-C2B296300392}"/>
          </ac:spMkLst>
        </pc:spChg>
        <pc:picChg chg="add mod ord">
          <ac:chgData name="Federica" userId="6bb676b9c7b0ace9" providerId="LiveId" clId="{86DA8C62-BB92-4DA3-BAAE-A835670AC79D}" dt="2021-06-03T20:17:18.931" v="2493" actId="14100"/>
          <ac:picMkLst>
            <pc:docMk/>
            <pc:sldMk cId="2637673684" sldId="262"/>
            <ac:picMk id="8" creationId="{2963C379-CBB0-46A5-9311-30BB3A57FDA1}"/>
          </ac:picMkLst>
        </pc:picChg>
      </pc:sldChg>
      <pc:sldChg chg="addSp modSp mod">
        <pc:chgData name="Federica" userId="6bb676b9c7b0ace9" providerId="LiveId" clId="{86DA8C62-BB92-4DA3-BAAE-A835670AC79D}" dt="2021-06-03T20:16:10.763" v="2488" actId="1076"/>
        <pc:sldMkLst>
          <pc:docMk/>
          <pc:sldMk cId="547100618" sldId="263"/>
        </pc:sldMkLst>
        <pc:spChg chg="mod">
          <ac:chgData name="Federica" userId="6bb676b9c7b0ace9" providerId="LiveId" clId="{86DA8C62-BB92-4DA3-BAAE-A835670AC79D}" dt="2021-06-03T20:09:23.491" v="1818" actId="20577"/>
          <ac:spMkLst>
            <pc:docMk/>
            <pc:sldMk cId="547100618" sldId="263"/>
            <ac:spMk id="2" creationId="{00000000-0000-0000-0000-000000000000}"/>
          </ac:spMkLst>
        </pc:spChg>
        <pc:spChg chg="add mod">
          <ac:chgData name="Federica" userId="6bb676b9c7b0ace9" providerId="LiveId" clId="{86DA8C62-BB92-4DA3-BAAE-A835670AC79D}" dt="2021-06-03T20:16:10.763" v="2488" actId="1076"/>
          <ac:spMkLst>
            <pc:docMk/>
            <pc:sldMk cId="547100618" sldId="263"/>
            <ac:spMk id="7" creationId="{7F356FD1-F5D7-466C-AF85-99391CAAE947}"/>
          </ac:spMkLst>
        </pc:spChg>
        <pc:spChg chg="add mod">
          <ac:chgData name="Federica" userId="6bb676b9c7b0ace9" providerId="LiveId" clId="{86DA8C62-BB92-4DA3-BAAE-A835670AC79D}" dt="2021-06-03T20:16:05.582" v="2487" actId="1076"/>
          <ac:spMkLst>
            <pc:docMk/>
            <pc:sldMk cId="547100618" sldId="263"/>
            <ac:spMk id="8" creationId="{244B2243-E6ED-4A26-B5DD-088C5464582D}"/>
          </ac:spMkLst>
        </pc:spChg>
        <pc:picChg chg="add mod ord">
          <ac:chgData name="Federica" userId="6bb676b9c7b0ace9" providerId="LiveId" clId="{86DA8C62-BB92-4DA3-BAAE-A835670AC79D}" dt="2021-06-03T20:10:56.704" v="1834" actId="1076"/>
          <ac:picMkLst>
            <pc:docMk/>
            <pc:sldMk cId="547100618" sldId="263"/>
            <ac:picMk id="4" creationId="{3FE4CCE0-AC4E-48B2-B26F-8769C6BB7757}"/>
          </ac:picMkLst>
        </pc:picChg>
        <pc:picChg chg="add mod ord">
          <ac:chgData name="Federica" userId="6bb676b9c7b0ace9" providerId="LiveId" clId="{86DA8C62-BB92-4DA3-BAAE-A835670AC79D}" dt="2021-06-03T20:11:06.321" v="1837" actId="1076"/>
          <ac:picMkLst>
            <pc:docMk/>
            <pc:sldMk cId="547100618" sldId="263"/>
            <ac:picMk id="6" creationId="{6EE21AE1-3F5C-436A-84E9-8AAEF494A1D3}"/>
          </ac:picMkLst>
        </pc:picChg>
      </pc:sldChg>
      <pc:sldChg chg="addSp modSp mod">
        <pc:chgData name="Federica" userId="6bb676b9c7b0ace9" providerId="LiveId" clId="{86DA8C62-BB92-4DA3-BAAE-A835670AC79D}" dt="2021-06-03T20:49:01.956" v="3865" actId="207"/>
        <pc:sldMkLst>
          <pc:docMk/>
          <pc:sldMk cId="1001865620" sldId="264"/>
        </pc:sldMkLst>
        <pc:spChg chg="add mod">
          <ac:chgData name="Federica" userId="6bb676b9c7b0ace9" providerId="LiveId" clId="{86DA8C62-BB92-4DA3-BAAE-A835670AC79D}" dt="2021-06-03T20:49:01.956" v="3865" actId="207"/>
          <ac:spMkLst>
            <pc:docMk/>
            <pc:sldMk cId="1001865620" sldId="264"/>
            <ac:spMk id="2" creationId="{57FF2117-69A3-4EDD-A394-3F8CB2A240D0}"/>
          </ac:spMkLst>
        </pc:spChg>
      </pc:sldChg>
      <pc:sldChg chg="del">
        <pc:chgData name="Federica" userId="6bb676b9c7b0ace9" providerId="LiveId" clId="{86DA8C62-BB92-4DA3-BAAE-A835670AC79D}" dt="2021-06-03T20:48:22.717" v="3821" actId="2696"/>
        <pc:sldMkLst>
          <pc:docMk/>
          <pc:sldMk cId="2914748422" sldId="265"/>
        </pc:sldMkLst>
      </pc:sldChg>
      <pc:sldChg chg="del">
        <pc:chgData name="Federica" userId="6bb676b9c7b0ace9" providerId="LiveId" clId="{86DA8C62-BB92-4DA3-BAAE-A835670AC79D}" dt="2021-06-03T20:48:19.746" v="3820" actId="2696"/>
        <pc:sldMkLst>
          <pc:docMk/>
          <pc:sldMk cId="3049232890" sldId="266"/>
        </pc:sldMkLst>
      </pc:sldChg>
      <pc:sldChg chg="addSp delSp modSp new mod">
        <pc:chgData name="Federica" userId="6bb676b9c7b0ace9" providerId="LiveId" clId="{86DA8C62-BB92-4DA3-BAAE-A835670AC79D}" dt="2021-06-03T20:47:07.130" v="3819" actId="164"/>
        <pc:sldMkLst>
          <pc:docMk/>
          <pc:sldMk cId="2897613765" sldId="267"/>
        </pc:sldMkLst>
        <pc:spChg chg="mod">
          <ac:chgData name="Federica" userId="6bb676b9c7b0ace9" providerId="LiveId" clId="{86DA8C62-BB92-4DA3-BAAE-A835670AC79D}" dt="2021-06-03T20:30:11.093" v="3321" actId="20577"/>
          <ac:spMkLst>
            <pc:docMk/>
            <pc:sldMk cId="2897613765" sldId="267"/>
            <ac:spMk id="2" creationId="{A4B66489-D748-4F39-8CAE-0A739A41ED5C}"/>
          </ac:spMkLst>
        </pc:spChg>
        <pc:spChg chg="del">
          <ac:chgData name="Federica" userId="6bb676b9c7b0ace9" providerId="LiveId" clId="{86DA8C62-BB92-4DA3-BAAE-A835670AC79D}" dt="2021-06-03T20:23:57.541" v="3231" actId="931"/>
          <ac:spMkLst>
            <pc:docMk/>
            <pc:sldMk cId="2897613765" sldId="267"/>
            <ac:spMk id="3" creationId="{902602CF-75B8-4D7E-82EE-78F36B1523BA}"/>
          </ac:spMkLst>
        </pc:spChg>
        <pc:spChg chg="del">
          <ac:chgData name="Federica" userId="6bb676b9c7b0ace9" providerId="LiveId" clId="{86DA8C62-BB92-4DA3-BAAE-A835670AC79D}" dt="2021-06-03T20:24:03.334" v="3233" actId="478"/>
          <ac:spMkLst>
            <pc:docMk/>
            <pc:sldMk cId="2897613765" sldId="267"/>
            <ac:spMk id="4" creationId="{3FAB9DEB-D915-412B-B262-F93FF3B0E804}"/>
          </ac:spMkLst>
        </pc:spChg>
        <pc:spChg chg="add mod">
          <ac:chgData name="Federica" userId="6bb676b9c7b0ace9" providerId="LiveId" clId="{86DA8C62-BB92-4DA3-BAAE-A835670AC79D}" dt="2021-06-03T20:46:45.223" v="3818" actId="164"/>
          <ac:spMkLst>
            <pc:docMk/>
            <pc:sldMk cId="2897613765" sldId="267"/>
            <ac:spMk id="7" creationId="{403625DD-F88C-4080-9B21-94B62CECD4EE}"/>
          </ac:spMkLst>
        </pc:spChg>
        <pc:spChg chg="add del">
          <ac:chgData name="Federica" userId="6bb676b9c7b0ace9" providerId="LiveId" clId="{86DA8C62-BB92-4DA3-BAAE-A835670AC79D}" dt="2021-06-03T20:26:01.045" v="3257" actId="478"/>
          <ac:spMkLst>
            <pc:docMk/>
            <pc:sldMk cId="2897613765" sldId="267"/>
            <ac:spMk id="10" creationId="{74E3DE84-6843-4B7A-A7F9-790D091DF3CA}"/>
          </ac:spMkLst>
        </pc:spChg>
        <pc:spChg chg="add mod">
          <ac:chgData name="Federica" userId="6bb676b9c7b0ace9" providerId="LiveId" clId="{86DA8C62-BB92-4DA3-BAAE-A835670AC79D}" dt="2021-06-03T20:46:39.483" v="3817" actId="164"/>
          <ac:spMkLst>
            <pc:docMk/>
            <pc:sldMk cId="2897613765" sldId="267"/>
            <ac:spMk id="11" creationId="{A1F70135-94F5-4EDE-8A06-A73FF73734AB}"/>
          </ac:spMkLst>
        </pc:spChg>
        <pc:spChg chg="add mod">
          <ac:chgData name="Federica" userId="6bb676b9c7b0ace9" providerId="LiveId" clId="{86DA8C62-BB92-4DA3-BAAE-A835670AC79D}" dt="2021-06-03T20:46:32.460" v="3816" actId="164"/>
          <ac:spMkLst>
            <pc:docMk/>
            <pc:sldMk cId="2897613765" sldId="267"/>
            <ac:spMk id="19" creationId="{613F457C-1A21-41F0-98D9-628EAD1942CC}"/>
          </ac:spMkLst>
        </pc:spChg>
        <pc:spChg chg="add mod">
          <ac:chgData name="Federica" userId="6bb676b9c7b0ace9" providerId="LiveId" clId="{86DA8C62-BB92-4DA3-BAAE-A835670AC79D}" dt="2021-06-03T20:46:32.460" v="3816" actId="164"/>
          <ac:spMkLst>
            <pc:docMk/>
            <pc:sldMk cId="2897613765" sldId="267"/>
            <ac:spMk id="24" creationId="{38BDD676-A467-4F89-891F-231C49BE3EFC}"/>
          </ac:spMkLst>
        </pc:spChg>
        <pc:spChg chg="add mod">
          <ac:chgData name="Federica" userId="6bb676b9c7b0ace9" providerId="LiveId" clId="{86DA8C62-BB92-4DA3-BAAE-A835670AC79D}" dt="2021-06-03T20:46:39.483" v="3817" actId="164"/>
          <ac:spMkLst>
            <pc:docMk/>
            <pc:sldMk cId="2897613765" sldId="267"/>
            <ac:spMk id="27" creationId="{F030E399-9242-4736-93B1-7AB267358D79}"/>
          </ac:spMkLst>
        </pc:spChg>
        <pc:spChg chg="add del">
          <ac:chgData name="Federica" userId="6bb676b9c7b0ace9" providerId="LiveId" clId="{86DA8C62-BB92-4DA3-BAAE-A835670AC79D}" dt="2021-06-03T20:32:15.475" v="3397" actId="478"/>
          <ac:spMkLst>
            <pc:docMk/>
            <pc:sldMk cId="2897613765" sldId="267"/>
            <ac:spMk id="28" creationId="{D80B36E6-3AE2-49F1-A839-D74F96C13726}"/>
          </ac:spMkLst>
        </pc:spChg>
        <pc:spChg chg="add del mod">
          <ac:chgData name="Federica" userId="6bb676b9c7b0ace9" providerId="LiveId" clId="{86DA8C62-BB92-4DA3-BAAE-A835670AC79D}" dt="2021-06-03T20:34:37.131" v="3463" actId="478"/>
          <ac:spMkLst>
            <pc:docMk/>
            <pc:sldMk cId="2897613765" sldId="267"/>
            <ac:spMk id="29" creationId="{224846AA-4BC9-4FE2-94CE-ACEF42302C28}"/>
          </ac:spMkLst>
        </pc:spChg>
        <pc:spChg chg="add mod">
          <ac:chgData name="Federica" userId="6bb676b9c7b0ace9" providerId="LiveId" clId="{86DA8C62-BB92-4DA3-BAAE-A835670AC79D}" dt="2021-06-03T20:46:45.223" v="3818" actId="164"/>
          <ac:spMkLst>
            <pc:docMk/>
            <pc:sldMk cId="2897613765" sldId="267"/>
            <ac:spMk id="30" creationId="{938A5755-1336-4FD4-9FC2-D2E280479868}"/>
          </ac:spMkLst>
        </pc:spChg>
        <pc:spChg chg="add mod">
          <ac:chgData name="Federica" userId="6bb676b9c7b0ace9" providerId="LiveId" clId="{86DA8C62-BB92-4DA3-BAAE-A835670AC79D}" dt="2021-06-03T20:47:07.130" v="3819" actId="164"/>
          <ac:spMkLst>
            <pc:docMk/>
            <pc:sldMk cId="2897613765" sldId="267"/>
            <ac:spMk id="31" creationId="{A22593CC-3911-4B84-8BB7-8B9C58DA5AD5}"/>
          </ac:spMkLst>
        </pc:spChg>
        <pc:spChg chg="add del mod">
          <ac:chgData name="Federica" userId="6bb676b9c7b0ace9" providerId="LiveId" clId="{86DA8C62-BB92-4DA3-BAAE-A835670AC79D}" dt="2021-06-03T20:33:16.978" v="3424" actId="478"/>
          <ac:spMkLst>
            <pc:docMk/>
            <pc:sldMk cId="2897613765" sldId="267"/>
            <ac:spMk id="32" creationId="{FC6FF79A-F26F-4675-8364-ABA3D2E7270F}"/>
          </ac:spMkLst>
        </pc:spChg>
        <pc:spChg chg="add del mod">
          <ac:chgData name="Federica" userId="6bb676b9c7b0ace9" providerId="LiveId" clId="{86DA8C62-BB92-4DA3-BAAE-A835670AC79D}" dt="2021-06-03T20:33:13.768" v="3422" actId="478"/>
          <ac:spMkLst>
            <pc:docMk/>
            <pc:sldMk cId="2897613765" sldId="267"/>
            <ac:spMk id="33" creationId="{D050B68F-B1F6-486E-A745-35B0FD84B38B}"/>
          </ac:spMkLst>
        </pc:spChg>
        <pc:spChg chg="add del mod">
          <ac:chgData name="Federica" userId="6bb676b9c7b0ace9" providerId="LiveId" clId="{86DA8C62-BB92-4DA3-BAAE-A835670AC79D}" dt="2021-06-03T20:33:19.170" v="3425" actId="478"/>
          <ac:spMkLst>
            <pc:docMk/>
            <pc:sldMk cId="2897613765" sldId="267"/>
            <ac:spMk id="34" creationId="{FEB8C8FC-B7FA-4B23-AEE5-A74026E37190}"/>
          </ac:spMkLst>
        </pc:spChg>
        <pc:spChg chg="add mod">
          <ac:chgData name="Federica" userId="6bb676b9c7b0ace9" providerId="LiveId" clId="{86DA8C62-BB92-4DA3-BAAE-A835670AC79D}" dt="2021-06-03T20:46:45.223" v="3818" actId="164"/>
          <ac:spMkLst>
            <pc:docMk/>
            <pc:sldMk cId="2897613765" sldId="267"/>
            <ac:spMk id="37" creationId="{183145A4-AB38-4F4B-9D24-FC1C35B217DF}"/>
          </ac:spMkLst>
        </pc:spChg>
        <pc:spChg chg="add del mod ord">
          <ac:chgData name="Federica" userId="6bb676b9c7b0ace9" providerId="LiveId" clId="{86DA8C62-BB92-4DA3-BAAE-A835670AC79D}" dt="2021-06-03T20:44:29.446" v="3809" actId="478"/>
          <ac:spMkLst>
            <pc:docMk/>
            <pc:sldMk cId="2897613765" sldId="267"/>
            <ac:spMk id="46" creationId="{F8980507-459A-4F58-A8C9-5E130807F3B7}"/>
          </ac:spMkLst>
        </pc:spChg>
        <pc:spChg chg="add mod">
          <ac:chgData name="Federica" userId="6bb676b9c7b0ace9" providerId="LiveId" clId="{86DA8C62-BB92-4DA3-BAAE-A835670AC79D}" dt="2021-06-03T20:46:45.223" v="3818" actId="164"/>
          <ac:spMkLst>
            <pc:docMk/>
            <pc:sldMk cId="2897613765" sldId="267"/>
            <ac:spMk id="50" creationId="{564278E2-E424-45C0-AEF1-41125C74B03D}"/>
          </ac:spMkLst>
        </pc:spChg>
        <pc:spChg chg="add mod">
          <ac:chgData name="Federica" userId="6bb676b9c7b0ace9" providerId="LiveId" clId="{86DA8C62-BB92-4DA3-BAAE-A835670AC79D}" dt="2021-06-03T20:46:45.223" v="3818" actId="164"/>
          <ac:spMkLst>
            <pc:docMk/>
            <pc:sldMk cId="2897613765" sldId="267"/>
            <ac:spMk id="53" creationId="{A29F7872-3F0F-4538-86A6-17F4D2A6A234}"/>
          </ac:spMkLst>
        </pc:spChg>
        <pc:spChg chg="add del mod ord">
          <ac:chgData name="Federica" userId="6bb676b9c7b0ace9" providerId="LiveId" clId="{86DA8C62-BB92-4DA3-BAAE-A835670AC79D}" dt="2021-06-03T20:39:48.137" v="3696" actId="478"/>
          <ac:spMkLst>
            <pc:docMk/>
            <pc:sldMk cId="2897613765" sldId="267"/>
            <ac:spMk id="54" creationId="{6DC1D43B-0CB4-4587-B162-C8982B105DBA}"/>
          </ac:spMkLst>
        </pc:spChg>
        <pc:spChg chg="add mod">
          <ac:chgData name="Federica" userId="6bb676b9c7b0ace9" providerId="LiveId" clId="{86DA8C62-BB92-4DA3-BAAE-A835670AC79D}" dt="2021-06-03T20:47:07.130" v="3819" actId="164"/>
          <ac:spMkLst>
            <pc:docMk/>
            <pc:sldMk cId="2897613765" sldId="267"/>
            <ac:spMk id="55" creationId="{18396B8A-865B-4549-BBB8-1A6CADD030C5}"/>
          </ac:spMkLst>
        </pc:spChg>
        <pc:grpChg chg="add mod">
          <ac:chgData name="Federica" userId="6bb676b9c7b0ace9" providerId="LiveId" clId="{86DA8C62-BB92-4DA3-BAAE-A835670AC79D}" dt="2021-06-03T20:46:32.460" v="3816" actId="164"/>
          <ac:grpSpMkLst>
            <pc:docMk/>
            <pc:sldMk cId="2897613765" sldId="267"/>
            <ac:grpSpMk id="83" creationId="{91B883BB-25BA-4C93-A30A-06840FDB49EA}"/>
          </ac:grpSpMkLst>
        </pc:grpChg>
        <pc:grpChg chg="add mod">
          <ac:chgData name="Federica" userId="6bb676b9c7b0ace9" providerId="LiveId" clId="{86DA8C62-BB92-4DA3-BAAE-A835670AC79D}" dt="2021-06-03T20:47:07.130" v="3819" actId="164"/>
          <ac:grpSpMkLst>
            <pc:docMk/>
            <pc:sldMk cId="2897613765" sldId="267"/>
            <ac:grpSpMk id="84" creationId="{2C31B2FD-BA84-42B6-9DBF-F067A1DF5CE4}"/>
          </ac:grpSpMkLst>
        </pc:grpChg>
        <pc:grpChg chg="add mod">
          <ac:chgData name="Federica" userId="6bb676b9c7b0ace9" providerId="LiveId" clId="{86DA8C62-BB92-4DA3-BAAE-A835670AC79D}" dt="2021-06-03T20:47:07.130" v="3819" actId="164"/>
          <ac:grpSpMkLst>
            <pc:docMk/>
            <pc:sldMk cId="2897613765" sldId="267"/>
            <ac:grpSpMk id="85" creationId="{42C85B26-7C26-4ADF-8D28-FDBB7481A698}"/>
          </ac:grpSpMkLst>
        </pc:grpChg>
        <pc:grpChg chg="add mod">
          <ac:chgData name="Federica" userId="6bb676b9c7b0ace9" providerId="LiveId" clId="{86DA8C62-BB92-4DA3-BAAE-A835670AC79D}" dt="2021-06-03T20:47:07.130" v="3819" actId="164"/>
          <ac:grpSpMkLst>
            <pc:docMk/>
            <pc:sldMk cId="2897613765" sldId="267"/>
            <ac:grpSpMk id="86" creationId="{0350DAED-3B44-4150-A027-EA069AA6AF54}"/>
          </ac:grpSpMkLst>
        </pc:grpChg>
        <pc:picChg chg="add mod">
          <ac:chgData name="Federica" userId="6bb676b9c7b0ace9" providerId="LiveId" clId="{86DA8C62-BB92-4DA3-BAAE-A835670AC79D}" dt="2021-06-03T20:41:22.444" v="3713" actId="1076"/>
          <ac:picMkLst>
            <pc:docMk/>
            <pc:sldMk cId="2897613765" sldId="267"/>
            <ac:picMk id="6" creationId="{EC36599C-B25F-4F96-8DDB-EFC4FDE01E7D}"/>
          </ac:picMkLst>
        </pc:picChg>
        <pc:cxnChg chg="add del mod">
          <ac:chgData name="Federica" userId="6bb676b9c7b0ace9" providerId="LiveId" clId="{86DA8C62-BB92-4DA3-BAAE-A835670AC79D}" dt="2021-06-03T20:25:13.170" v="3254" actId="478"/>
          <ac:cxnSpMkLst>
            <pc:docMk/>
            <pc:sldMk cId="2897613765" sldId="267"/>
            <ac:cxnSpMk id="9" creationId="{431034B4-409A-467F-A43A-CF35E7CA249F}"/>
          </ac:cxnSpMkLst>
        </pc:cxnChg>
        <pc:cxnChg chg="add mod">
          <ac:chgData name="Federica" userId="6bb676b9c7b0ace9" providerId="LiveId" clId="{86DA8C62-BB92-4DA3-BAAE-A835670AC79D}" dt="2021-06-03T20:46:32.460" v="3816" actId="164"/>
          <ac:cxnSpMkLst>
            <pc:docMk/>
            <pc:sldMk cId="2897613765" sldId="267"/>
            <ac:cxnSpMk id="13" creationId="{41DEFFA2-A9F3-49F6-8B19-700158A8E8FF}"/>
          </ac:cxnSpMkLst>
        </pc:cxnChg>
        <pc:cxnChg chg="add del mod">
          <ac:chgData name="Federica" userId="6bb676b9c7b0ace9" providerId="LiveId" clId="{86DA8C62-BB92-4DA3-BAAE-A835670AC79D}" dt="2021-06-03T20:41:03.022" v="3708" actId="478"/>
          <ac:cxnSpMkLst>
            <pc:docMk/>
            <pc:sldMk cId="2897613765" sldId="267"/>
            <ac:cxnSpMk id="26" creationId="{9947EA4E-3702-484C-ABFE-331973990CF4}"/>
          </ac:cxnSpMkLst>
        </pc:cxnChg>
        <pc:cxnChg chg="add mod">
          <ac:chgData name="Federica" userId="6bb676b9c7b0ace9" providerId="LiveId" clId="{86DA8C62-BB92-4DA3-BAAE-A835670AC79D}" dt="2021-06-03T20:46:45.223" v="3818" actId="164"/>
          <ac:cxnSpMkLst>
            <pc:docMk/>
            <pc:sldMk cId="2897613765" sldId="267"/>
            <ac:cxnSpMk id="36" creationId="{8E77E487-56F8-49D8-8904-B017B8A219AD}"/>
          </ac:cxnSpMkLst>
        </pc:cxnChg>
        <pc:cxnChg chg="add mod">
          <ac:chgData name="Federica" userId="6bb676b9c7b0ace9" providerId="LiveId" clId="{86DA8C62-BB92-4DA3-BAAE-A835670AC79D}" dt="2021-06-03T20:46:45.223" v="3818" actId="164"/>
          <ac:cxnSpMkLst>
            <pc:docMk/>
            <pc:sldMk cId="2897613765" sldId="267"/>
            <ac:cxnSpMk id="48" creationId="{D8A2EC64-5EA7-4B66-AAE7-C93E9BC431BE}"/>
          </ac:cxnSpMkLst>
        </pc:cxnChg>
        <pc:cxnChg chg="add mod">
          <ac:chgData name="Federica" userId="6bb676b9c7b0ace9" providerId="LiveId" clId="{86DA8C62-BB92-4DA3-BAAE-A835670AC79D}" dt="2021-06-03T20:46:45.223" v="3818" actId="164"/>
          <ac:cxnSpMkLst>
            <pc:docMk/>
            <pc:sldMk cId="2897613765" sldId="267"/>
            <ac:cxnSpMk id="52" creationId="{7A52157F-600B-4E3A-B3C7-FACD9CE5C2D3}"/>
          </ac:cxnSpMkLst>
        </pc:cxnChg>
        <pc:cxnChg chg="add mod">
          <ac:chgData name="Federica" userId="6bb676b9c7b0ace9" providerId="LiveId" clId="{86DA8C62-BB92-4DA3-BAAE-A835670AC79D}" dt="2021-06-03T20:46:39.483" v="3817" actId="164"/>
          <ac:cxnSpMkLst>
            <pc:docMk/>
            <pc:sldMk cId="2897613765" sldId="267"/>
            <ac:cxnSpMk id="56" creationId="{0516283F-8FA3-4663-AA70-E7C0AE34AF4D}"/>
          </ac:cxnSpMkLst>
        </pc:cxnChg>
      </pc:sldChg>
    </pc:docChg>
  </pc:docChgLst>
  <pc:docChgLst>
    <pc:chgData name="Ahmed Salah Tawfik Ibrahim" userId="S::a.ibrahim3@studenti.unipi.it::e106e0ab-3d61-4a9e-b639-e758c28a9161" providerId="AD" clId="Web-{F35D5561-B1D1-42A3-A65D-FD819ABD6A56}"/>
    <pc:docChg chg="modSld">
      <pc:chgData name="Ahmed Salah Tawfik Ibrahim" userId="S::a.ibrahim3@studenti.unipi.it::e106e0ab-3d61-4a9e-b639-e758c28a9161" providerId="AD" clId="Web-{F35D5561-B1D1-42A3-A65D-FD819ABD6A56}" dt="2021-06-04T23:32:24.858" v="15" actId="20577"/>
      <pc:docMkLst>
        <pc:docMk/>
      </pc:docMkLst>
      <pc:sldChg chg="modSp">
        <pc:chgData name="Ahmed Salah Tawfik Ibrahim" userId="S::a.ibrahim3@studenti.unipi.it::e106e0ab-3d61-4a9e-b639-e758c28a9161" providerId="AD" clId="Web-{F35D5561-B1D1-42A3-A65D-FD819ABD6A56}" dt="2021-06-04T23:32:24.858" v="15" actId="20577"/>
        <pc:sldMkLst>
          <pc:docMk/>
          <pc:sldMk cId="547100618" sldId="263"/>
        </pc:sldMkLst>
        <pc:spChg chg="mod">
          <ac:chgData name="Ahmed Salah Tawfik Ibrahim" userId="S::a.ibrahim3@studenti.unipi.it::e106e0ab-3d61-4a9e-b639-e758c28a9161" providerId="AD" clId="Web-{F35D5561-B1D1-42A3-A65D-FD819ABD6A56}" dt="2021-06-04T23:32:24.858" v="15" actId="20577"/>
          <ac:spMkLst>
            <pc:docMk/>
            <pc:sldMk cId="547100618" sldId="263"/>
            <ac:spMk id="7" creationId="{7F356FD1-F5D7-466C-AF85-99391CAAE947}"/>
          </ac:spMkLst>
        </pc:spChg>
        <pc:spChg chg="mod">
          <ac:chgData name="Ahmed Salah Tawfik Ibrahim" userId="S::a.ibrahim3@studenti.unipi.it::e106e0ab-3d61-4a9e-b639-e758c28a9161" providerId="AD" clId="Web-{F35D5561-B1D1-42A3-A65D-FD819ABD6A56}" dt="2021-06-04T23:32:16.843" v="2" actId="20577"/>
          <ac:spMkLst>
            <pc:docMk/>
            <pc:sldMk cId="547100618" sldId="263"/>
            <ac:spMk id="8" creationId="{244B2243-E6ED-4A26-B5DD-088C5464582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9E3CEE-003F-4557-BFD6-4E60A64CE0D9}" type="datetime1">
              <a:rPr lang="it-IT" smtClean="0"/>
              <a:t>04/06/2021</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it-IT" smtClean="0"/>
              <a:t>‹#›</a:t>
            </a:fld>
            <a:endParaRPr lang="it-IT"/>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0A4D80D-DBB0-4E80-B9E5-08E8F0900F92}" type="datetime1">
              <a:rPr lang="it-IT" smtClean="0"/>
              <a:t>04/06/2021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it-IT" smtClean="0"/>
              <a:t>‹#›</a:t>
            </a:fld>
            <a:endParaRPr lang="it-IT"/>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1</a:t>
            </a:fld>
            <a:endParaRPr lang="it-IT"/>
          </a:p>
        </p:txBody>
      </p:sp>
    </p:spTree>
    <p:extLst>
      <p:ext uri="{BB962C8B-B14F-4D97-AF65-F5344CB8AC3E}">
        <p14:creationId xmlns:p14="http://schemas.microsoft.com/office/powerpoint/2010/main" val="596583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13</a:t>
            </a:fld>
            <a:endParaRPr lang="it-IT"/>
          </a:p>
        </p:txBody>
      </p:sp>
    </p:spTree>
    <p:extLst>
      <p:ext uri="{BB962C8B-B14F-4D97-AF65-F5344CB8AC3E}">
        <p14:creationId xmlns:p14="http://schemas.microsoft.com/office/powerpoint/2010/main" val="383459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14</a:t>
            </a:fld>
            <a:endParaRPr lang="it-IT"/>
          </a:p>
        </p:txBody>
      </p:sp>
    </p:spTree>
    <p:extLst>
      <p:ext uri="{BB962C8B-B14F-4D97-AF65-F5344CB8AC3E}">
        <p14:creationId xmlns:p14="http://schemas.microsoft.com/office/powerpoint/2010/main" val="372798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2</a:t>
            </a:fld>
            <a:endParaRPr lang="it-IT"/>
          </a:p>
        </p:txBody>
      </p:sp>
    </p:spTree>
    <p:extLst>
      <p:ext uri="{BB962C8B-B14F-4D97-AF65-F5344CB8AC3E}">
        <p14:creationId xmlns:p14="http://schemas.microsoft.com/office/powerpoint/2010/main" val="2136366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3</a:t>
            </a:fld>
            <a:endParaRPr lang="it-IT"/>
          </a:p>
        </p:txBody>
      </p:sp>
    </p:spTree>
    <p:extLst>
      <p:ext uri="{BB962C8B-B14F-4D97-AF65-F5344CB8AC3E}">
        <p14:creationId xmlns:p14="http://schemas.microsoft.com/office/powerpoint/2010/main" val="350002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4</a:t>
            </a:fld>
            <a:endParaRPr lang="it-IT"/>
          </a:p>
        </p:txBody>
      </p:sp>
    </p:spTree>
    <p:extLst>
      <p:ext uri="{BB962C8B-B14F-4D97-AF65-F5344CB8AC3E}">
        <p14:creationId xmlns:p14="http://schemas.microsoft.com/office/powerpoint/2010/main" val="180277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5</a:t>
            </a:fld>
            <a:endParaRPr lang="it-IT"/>
          </a:p>
        </p:txBody>
      </p:sp>
    </p:spTree>
    <p:extLst>
      <p:ext uri="{BB962C8B-B14F-4D97-AF65-F5344CB8AC3E}">
        <p14:creationId xmlns:p14="http://schemas.microsoft.com/office/powerpoint/2010/main" val="379579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6</a:t>
            </a:fld>
            <a:endParaRPr lang="it-IT"/>
          </a:p>
        </p:txBody>
      </p:sp>
    </p:spTree>
    <p:extLst>
      <p:ext uri="{BB962C8B-B14F-4D97-AF65-F5344CB8AC3E}">
        <p14:creationId xmlns:p14="http://schemas.microsoft.com/office/powerpoint/2010/main" val="318555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9</a:t>
            </a:fld>
            <a:endParaRPr lang="it-IT"/>
          </a:p>
        </p:txBody>
      </p:sp>
    </p:spTree>
    <p:extLst>
      <p:ext uri="{BB962C8B-B14F-4D97-AF65-F5344CB8AC3E}">
        <p14:creationId xmlns:p14="http://schemas.microsoft.com/office/powerpoint/2010/main" val="82395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11</a:t>
            </a:fld>
            <a:endParaRPr lang="it-IT"/>
          </a:p>
        </p:txBody>
      </p:sp>
    </p:spTree>
    <p:extLst>
      <p:ext uri="{BB962C8B-B14F-4D97-AF65-F5344CB8AC3E}">
        <p14:creationId xmlns:p14="http://schemas.microsoft.com/office/powerpoint/2010/main" val="3451754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9555D449-B875-4B8D-8E66-224D27E54C9A}" type="slidenum">
              <a:rPr lang="it-IT" smtClean="0"/>
              <a:t>12</a:t>
            </a:fld>
            <a:endParaRPr lang="it-IT"/>
          </a:p>
        </p:txBody>
      </p:sp>
    </p:spTree>
    <p:extLst>
      <p:ext uri="{BB962C8B-B14F-4D97-AF65-F5344CB8AC3E}">
        <p14:creationId xmlns:p14="http://schemas.microsoft.com/office/powerpoint/2010/main" val="2708955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626225" y="1828800"/>
            <a:ext cx="4098175" cy="3177380"/>
          </a:xfrm>
        </p:spPr>
        <p:txBody>
          <a:bodyPr rtlCol="0" anchor="b">
            <a:normAutofit/>
          </a:bodyPr>
          <a:lstStyle>
            <a:lvl1pPr algn="l" rtl="0">
              <a:lnSpc>
                <a:spcPct val="80000"/>
              </a:lnSpc>
              <a:defRPr sz="5400">
                <a:solidFill>
                  <a:schemeClr val="accent1"/>
                </a:solidFill>
              </a:defRPr>
            </a:lvl1pPr>
          </a:lstStyle>
          <a:p>
            <a:r>
              <a:rPr lang="it-IT"/>
              <a:t>Fare clic per modificare lo stile del titolo dello schema</a:t>
            </a:r>
          </a:p>
        </p:txBody>
      </p:sp>
      <p:sp>
        <p:nvSpPr>
          <p:cNvPr id="3" name="Sottotitolo 2"/>
          <p:cNvSpPr>
            <a:spLocks noGrp="1"/>
          </p:cNvSpPr>
          <p:nvPr>
            <p:ph type="subTitle" idx="1"/>
          </p:nvPr>
        </p:nvSpPr>
        <p:spPr>
          <a:xfrm>
            <a:off x="626225" y="5181600"/>
            <a:ext cx="4098175" cy="685800"/>
          </a:xfrm>
        </p:spPr>
        <p:txBody>
          <a:bodyPr rtlCol="0">
            <a:normAutofit/>
          </a:bodyPr>
          <a:lstStyle>
            <a:lvl1pPr marL="0" indent="0" algn="l" rtl="0">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p>
        </p:txBody>
      </p:sp>
      <p:pic>
        <p:nvPicPr>
          <p:cNvPr id="7" name="Immagine 6" descr="Tracciato ECG"/>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rtlCol="0"/>
          <a:lstStyle>
            <a:lvl1pPr rtl="0">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p:cNvSpPr>
            <a:spLocks noGrp="1"/>
          </p:cNvSpPr>
          <p:nvPr>
            <p:ph type="ftr" sz="quarter" idx="11"/>
          </p:nvPr>
        </p:nvSpPr>
        <p:spPr/>
        <p:txBody>
          <a:bodyPr rtlCol="0"/>
          <a:lstStyle/>
          <a:p>
            <a:pPr rtl="0"/>
            <a:endParaRPr lang="it-IT"/>
          </a:p>
        </p:txBody>
      </p:sp>
      <p:sp>
        <p:nvSpPr>
          <p:cNvPr id="4" name="Segnaposto data 3"/>
          <p:cNvSpPr>
            <a:spLocks noGrp="1"/>
          </p:cNvSpPr>
          <p:nvPr>
            <p:ph type="dt" sz="half" idx="10"/>
          </p:nvPr>
        </p:nvSpPr>
        <p:spPr/>
        <p:txBody>
          <a:bodyPr rtlCol="0"/>
          <a:lstStyle/>
          <a:p>
            <a:pPr rtl="0"/>
            <a:fld id="{0FDF443E-F33D-4C52-AF27-143A540EFAEF}" type="datetime1">
              <a:rPr lang="it-IT" smtClean="0"/>
              <a:t>04/06/2021</a:t>
            </a:fld>
            <a:endParaRPr lang="it-IT"/>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a:t>
            </a:fld>
            <a:endParaRPr lang="it-IT"/>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7" name="Rettangolo 6" descr="Rettangolo"/>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Titolo verticale 1"/>
          <p:cNvSpPr>
            <a:spLocks noGrp="1"/>
          </p:cNvSpPr>
          <p:nvPr>
            <p:ph type="title" orient="vert"/>
          </p:nvPr>
        </p:nvSpPr>
        <p:spPr>
          <a:xfrm>
            <a:off x="10058399" y="457201"/>
            <a:ext cx="2057401" cy="5943600"/>
          </a:xfrm>
        </p:spPr>
        <p:txBody>
          <a:bodyPr vert="eaVert" rtlCol="0"/>
          <a:lstStyle/>
          <a:p>
            <a:r>
              <a:rPr lang="it-IT"/>
              <a:t>Fare clic per modificare lo stile del titolo dello schema</a:t>
            </a:r>
          </a:p>
        </p:txBody>
      </p:sp>
      <p:sp>
        <p:nvSpPr>
          <p:cNvPr id="3" name="Segnaposto testo verticale 2"/>
          <p:cNvSpPr>
            <a:spLocks noGrp="1"/>
          </p:cNvSpPr>
          <p:nvPr>
            <p:ph type="body" orient="vert" idx="1"/>
          </p:nvPr>
        </p:nvSpPr>
        <p:spPr>
          <a:xfrm>
            <a:off x="609600" y="457200"/>
            <a:ext cx="9067800" cy="5943599"/>
          </a:xfrm>
        </p:spPr>
        <p:txBody>
          <a:bodyPr vert="eaVert" rtlCol="0"/>
          <a:lstStyle>
            <a:lvl1pPr rtl="0">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p:cNvSpPr>
            <a:spLocks noGrp="1"/>
          </p:cNvSpPr>
          <p:nvPr>
            <p:ph type="ftr" sz="quarter" idx="11"/>
          </p:nvPr>
        </p:nvSpPr>
        <p:spPr/>
        <p:txBody>
          <a:bodyPr rtlCol="0"/>
          <a:lstStyle/>
          <a:p>
            <a:pPr rtl="0"/>
            <a:endParaRPr lang="it-IT"/>
          </a:p>
        </p:txBody>
      </p:sp>
      <p:sp>
        <p:nvSpPr>
          <p:cNvPr id="4" name="Segnaposto data 3"/>
          <p:cNvSpPr>
            <a:spLocks noGrp="1"/>
          </p:cNvSpPr>
          <p:nvPr>
            <p:ph type="dt" sz="half" idx="10"/>
          </p:nvPr>
        </p:nvSpPr>
        <p:spPr/>
        <p:txBody>
          <a:bodyPr rtlCol="0"/>
          <a:lstStyle/>
          <a:p>
            <a:pPr rtl="0"/>
            <a:fld id="{8E600AB7-B7BB-4AD9-8D6D-2F3EA9D6250F}" type="datetime1">
              <a:rPr lang="it-IT" smtClean="0"/>
              <a:t>04/06/2021</a:t>
            </a:fld>
            <a:endParaRPr lang="it-IT"/>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a:t>
            </a:fld>
            <a:endParaRPr lang="it-IT"/>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rtl="0">
              <a:defRPr/>
            </a:lvl1pPr>
          </a:lstStyle>
          <a:p>
            <a:r>
              <a:rPr lang="it-IT"/>
              <a:t>Fare clic per modificare lo stile del titolo dello schema</a:t>
            </a:r>
          </a:p>
        </p:txBody>
      </p:sp>
      <p:sp>
        <p:nvSpPr>
          <p:cNvPr id="3" name="Segnaposto contenuto 2"/>
          <p:cNvSpPr>
            <a:spLocks noGrp="1"/>
          </p:cNvSpPr>
          <p:nvPr>
            <p:ph idx="1"/>
          </p:nvPr>
        </p:nvSpPr>
        <p:spPr/>
        <p:txBody>
          <a:bodyPr rtlCol="0"/>
          <a:lstStyle>
            <a:lvl1pPr rtl="0">
              <a:defRPr/>
            </a:lvl1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p:cNvSpPr>
            <a:spLocks noGrp="1"/>
          </p:cNvSpPr>
          <p:nvPr>
            <p:ph type="ftr" sz="quarter" idx="11"/>
          </p:nvPr>
        </p:nvSpPr>
        <p:spPr/>
        <p:txBody>
          <a:bodyPr rtlCol="0"/>
          <a:lstStyle/>
          <a:p>
            <a:pPr rtl="0"/>
            <a:endParaRPr lang="it-IT"/>
          </a:p>
        </p:txBody>
      </p:sp>
      <p:sp>
        <p:nvSpPr>
          <p:cNvPr id="4" name="Segnaposto data 3"/>
          <p:cNvSpPr>
            <a:spLocks noGrp="1"/>
          </p:cNvSpPr>
          <p:nvPr>
            <p:ph type="dt" sz="half" idx="10"/>
          </p:nvPr>
        </p:nvSpPr>
        <p:spPr/>
        <p:txBody>
          <a:bodyPr rtlCol="0"/>
          <a:lstStyle/>
          <a:p>
            <a:pPr rtl="0"/>
            <a:fld id="{DC0286FE-E7A0-4482-B921-0187F966D274}" type="datetime1">
              <a:rPr lang="it-IT" smtClean="0"/>
              <a:t>04/06/2021</a:t>
            </a:fld>
            <a:endParaRPr lang="it-IT"/>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smtClean="0"/>
              <a:t>‹#›</a:t>
            </a:fld>
            <a:endParaRPr lang="it-IT"/>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Intestazione sezione">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ttangolo 6" descr="Rettangolo"/>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Titolo 1"/>
          <p:cNvSpPr>
            <a:spLocks noGrp="1"/>
          </p:cNvSpPr>
          <p:nvPr>
            <p:ph type="title"/>
          </p:nvPr>
        </p:nvSpPr>
        <p:spPr>
          <a:xfrm>
            <a:off x="1066800" y="1828800"/>
            <a:ext cx="7772400" cy="3177380"/>
          </a:xfrm>
        </p:spPr>
        <p:txBody>
          <a:bodyPr rtlCol="0" anchor="b">
            <a:normAutofit/>
          </a:bodyPr>
          <a:lstStyle>
            <a:lvl1pPr rtl="0">
              <a:lnSpc>
                <a:spcPct val="80000"/>
              </a:lnSpc>
              <a:defRPr sz="5400"/>
            </a:lvl1pPr>
          </a:lstStyle>
          <a:p>
            <a:r>
              <a:rPr lang="it-IT"/>
              <a:t>Fare clic per modificare lo stile del titolo dello schema</a:t>
            </a:r>
          </a:p>
        </p:txBody>
      </p:sp>
      <p:sp>
        <p:nvSpPr>
          <p:cNvPr id="3" name="Segnaposto testo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a:t>Fare clic per modificare lo stile del titolo dello schema</a:t>
            </a:r>
          </a:p>
        </p:txBody>
      </p:sp>
      <p:sp>
        <p:nvSpPr>
          <p:cNvPr id="3" name="Segnaposto contenuto 2"/>
          <p:cNvSpPr>
            <a:spLocks noGrp="1"/>
          </p:cNvSpPr>
          <p:nvPr>
            <p:ph sz="half" idx="1"/>
          </p:nvPr>
        </p:nvSpPr>
        <p:spPr>
          <a:xfrm>
            <a:off x="1066800" y="1825624"/>
            <a:ext cx="4800600" cy="4575175"/>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11"/>
          </p:nvPr>
        </p:nvSpPr>
        <p:spPr/>
        <p:txBody>
          <a:bodyPr rtlCol="0"/>
          <a:lstStyle/>
          <a:p>
            <a:pPr rtl="0"/>
            <a:endParaRPr lang="it-IT"/>
          </a:p>
        </p:txBody>
      </p:sp>
      <p:sp>
        <p:nvSpPr>
          <p:cNvPr id="5" name="Segnaposto data 4"/>
          <p:cNvSpPr>
            <a:spLocks noGrp="1"/>
          </p:cNvSpPr>
          <p:nvPr>
            <p:ph type="dt" sz="half" idx="10"/>
          </p:nvPr>
        </p:nvSpPr>
        <p:spPr/>
        <p:txBody>
          <a:bodyPr rtlCol="0"/>
          <a:lstStyle/>
          <a:p>
            <a:pPr rtl="0"/>
            <a:fld id="{DC8C5675-8C9F-4604-B43A-016F0F3A6B92}" type="datetime1">
              <a:rPr lang="it-IT" smtClean="0"/>
              <a:t>04/06/2021</a:t>
            </a:fld>
            <a:endParaRPr lang="it-IT"/>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smtClean="0"/>
              <a:t>‹#›</a:t>
            </a:fld>
            <a:endParaRPr lang="it-IT"/>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a:t>Fare clic per modificare lo stile del titolo dello schema</a:t>
            </a:r>
          </a:p>
        </p:txBody>
      </p:sp>
      <p:sp>
        <p:nvSpPr>
          <p:cNvPr id="3" name="Segnaposto testo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p:cNvSpPr>
            <a:spLocks noGrp="1"/>
          </p:cNvSpPr>
          <p:nvPr>
            <p:ph type="ftr" sz="quarter" idx="11"/>
          </p:nvPr>
        </p:nvSpPr>
        <p:spPr/>
        <p:txBody>
          <a:bodyPr rtlCol="0"/>
          <a:lstStyle/>
          <a:p>
            <a:pPr rtl="0"/>
            <a:endParaRPr lang="it-IT"/>
          </a:p>
        </p:txBody>
      </p:sp>
      <p:sp>
        <p:nvSpPr>
          <p:cNvPr id="7" name="Segnaposto data 6"/>
          <p:cNvSpPr>
            <a:spLocks noGrp="1"/>
          </p:cNvSpPr>
          <p:nvPr>
            <p:ph type="dt" sz="half" idx="10"/>
          </p:nvPr>
        </p:nvSpPr>
        <p:spPr/>
        <p:txBody>
          <a:bodyPr rtlCol="0"/>
          <a:lstStyle/>
          <a:p>
            <a:pPr rtl="0"/>
            <a:fld id="{DBA18AA6-DAC6-4EE3-A4A8-F843A48529A6}" type="datetime1">
              <a:rPr lang="it-IT" smtClean="0"/>
              <a:t>04/06/2021</a:t>
            </a:fld>
            <a:endParaRPr lang="it-IT"/>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smtClean="0"/>
              <a:t>‹#›</a:t>
            </a:fld>
            <a:endParaRPr lang="it-IT"/>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r>
              <a:rPr lang="it-IT"/>
              <a:t>Fare clic per modificare lo stile del titolo dello schema</a:t>
            </a:r>
          </a:p>
        </p:txBody>
      </p:sp>
      <p:sp>
        <p:nvSpPr>
          <p:cNvPr id="4" name="Segnaposto piè di pagina 3"/>
          <p:cNvSpPr>
            <a:spLocks noGrp="1"/>
          </p:cNvSpPr>
          <p:nvPr>
            <p:ph type="ftr" sz="quarter" idx="11"/>
          </p:nvPr>
        </p:nvSpPr>
        <p:spPr/>
        <p:txBody>
          <a:bodyPr rtlCol="0"/>
          <a:lstStyle/>
          <a:p>
            <a:pPr rtl="0"/>
            <a:endParaRPr lang="it-IT"/>
          </a:p>
        </p:txBody>
      </p:sp>
      <p:sp>
        <p:nvSpPr>
          <p:cNvPr id="3" name="Segnaposto data 2"/>
          <p:cNvSpPr>
            <a:spLocks noGrp="1"/>
          </p:cNvSpPr>
          <p:nvPr>
            <p:ph type="dt" sz="half" idx="10"/>
          </p:nvPr>
        </p:nvSpPr>
        <p:spPr/>
        <p:txBody>
          <a:bodyPr rtlCol="0"/>
          <a:lstStyle/>
          <a:p>
            <a:pPr rtl="0"/>
            <a:fld id="{0A2ACC47-4924-461F-BA7E-81BD87D8769E}" type="datetime1">
              <a:rPr lang="it-IT" smtClean="0"/>
              <a:t>04/06/2021</a:t>
            </a:fld>
            <a:endParaRPr lang="it-IT"/>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smtClean="0"/>
              <a:t>‹#›</a:t>
            </a:fld>
            <a:endParaRPr lang="it-IT"/>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endParaRPr lang="it-IT"/>
          </a:p>
        </p:txBody>
      </p:sp>
      <p:sp>
        <p:nvSpPr>
          <p:cNvPr id="2" name="Segnaposto data 1"/>
          <p:cNvSpPr>
            <a:spLocks noGrp="1"/>
          </p:cNvSpPr>
          <p:nvPr>
            <p:ph type="dt" sz="half" idx="10"/>
          </p:nvPr>
        </p:nvSpPr>
        <p:spPr/>
        <p:txBody>
          <a:bodyPr rtlCol="0"/>
          <a:lstStyle/>
          <a:p>
            <a:pPr rtl="0"/>
            <a:fld id="{69533BEF-51D4-426E-A9C7-1696B9E9BBF0}" type="datetime1">
              <a:rPr lang="it-IT" smtClean="0"/>
              <a:t>04/06/2021</a:t>
            </a:fld>
            <a:endParaRPr lang="it-IT"/>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smtClean="0"/>
              <a:t>‹#›</a:t>
            </a:fld>
            <a:endParaRPr lang="it-IT"/>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ttangolo 7" descr="Rettango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9" name="Rettangolo 8" descr="Rettango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Titolo 1"/>
          <p:cNvSpPr>
            <a:spLocks noGrp="1"/>
          </p:cNvSpPr>
          <p:nvPr>
            <p:ph type="title"/>
          </p:nvPr>
        </p:nvSpPr>
        <p:spPr>
          <a:xfrm>
            <a:off x="7632700" y="3200400"/>
            <a:ext cx="3932237" cy="1752600"/>
          </a:xfrm>
        </p:spPr>
        <p:txBody>
          <a:bodyPr rtlCol="0" anchor="b">
            <a:normAutofit/>
          </a:bodyPr>
          <a:lstStyle>
            <a:lvl1pPr rtl="0">
              <a:defRPr sz="3600"/>
            </a:lvl1pPr>
          </a:lstStyle>
          <a:p>
            <a:r>
              <a:rPr lang="it-IT"/>
              <a:t>Fare clic per modificare lo stile del titolo dello schema</a:t>
            </a:r>
          </a:p>
        </p:txBody>
      </p:sp>
      <p:sp>
        <p:nvSpPr>
          <p:cNvPr id="3" name="Segnaposto contenuto 2"/>
          <p:cNvSpPr>
            <a:spLocks noGrp="1"/>
          </p:cNvSpPr>
          <p:nvPr>
            <p:ph idx="1"/>
          </p:nvPr>
        </p:nvSpPr>
        <p:spPr>
          <a:xfrm>
            <a:off x="609600" y="457201"/>
            <a:ext cx="5943600" cy="5943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7632699" y="5029200"/>
            <a:ext cx="3932237" cy="1371600"/>
          </a:xfrm>
        </p:spPr>
        <p:txBody>
          <a:bodyPr rtlCol="0">
            <a:normAutofit/>
          </a:bodyPr>
          <a:lstStyle>
            <a:lvl1pPr marL="0" indent="0" rtl="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descr="Rettangolo"/>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9" name="Rettangolo 8" descr="Rettangolo"/>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Titolo 1"/>
          <p:cNvSpPr>
            <a:spLocks noGrp="1"/>
          </p:cNvSpPr>
          <p:nvPr>
            <p:ph type="title"/>
          </p:nvPr>
        </p:nvSpPr>
        <p:spPr>
          <a:xfrm>
            <a:off x="7635240" y="3200400"/>
            <a:ext cx="3932237" cy="1752600"/>
          </a:xfrm>
        </p:spPr>
        <p:txBody>
          <a:bodyPr rtlCol="0" anchor="b">
            <a:normAutofit/>
          </a:bodyPr>
          <a:lstStyle>
            <a:lvl1pPr>
              <a:defRPr sz="3600"/>
            </a:lvl1pPr>
          </a:lstStyle>
          <a:p>
            <a:r>
              <a:rPr lang="it-IT"/>
              <a:t>Fare clic per modificare lo stile del titolo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p>
        </p:txBody>
      </p:sp>
      <p:sp>
        <p:nvSpPr>
          <p:cNvPr id="4" name="Segnaposto testo 3"/>
          <p:cNvSpPr>
            <a:spLocks noGrp="1"/>
          </p:cNvSpPr>
          <p:nvPr>
            <p:ph type="body" sz="half" idx="2"/>
          </p:nvPr>
        </p:nvSpPr>
        <p:spPr>
          <a:xfrm>
            <a:off x="7635240" y="5029200"/>
            <a:ext cx="3932237" cy="1374648"/>
          </a:xfrm>
        </p:spPr>
        <p:txBody>
          <a:bodyPr rtlCol="0"/>
          <a:lstStyle>
            <a:lvl1pPr marL="0" indent="0" rtl="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barra rossa" descr="Barra rossa"/>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Segnaposto titolo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piè di pagina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it-IT"/>
          </a:p>
        </p:txBody>
      </p:sp>
      <p:sp>
        <p:nvSpPr>
          <p:cNvPr id="4" name="Segnaposto data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8EFD2C93-456F-4A6A-9C17-EC5243B30823}" type="datetime1">
              <a:rPr lang="it-IT" smtClean="0"/>
              <a:t>04/06/2021</a:t>
            </a:fld>
            <a:endParaRPr lang="it-IT"/>
          </a:p>
        </p:txBody>
      </p:sp>
      <p:sp>
        <p:nvSpPr>
          <p:cNvPr id="6" name="Segnaposto numero diapositiva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it-IT" smtClean="0"/>
              <a:pPr rtl="0"/>
              <a:t>‹#›</a:t>
            </a:fld>
            <a:endParaRPr lang="it-IT"/>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a:t>Hospital Monitoring System</a:t>
            </a:r>
          </a:p>
        </p:txBody>
      </p:sp>
      <p:sp>
        <p:nvSpPr>
          <p:cNvPr id="3" name="Sottotitolo 2"/>
          <p:cNvSpPr>
            <a:spLocks noGrp="1"/>
          </p:cNvSpPr>
          <p:nvPr>
            <p:ph type="subTitle" idx="1"/>
          </p:nvPr>
        </p:nvSpPr>
        <p:spPr/>
        <p:txBody>
          <a:bodyPr vert="horz" lIns="91440" tIns="45720" rIns="91440" bIns="45720" rtlCol="0" anchor="t">
            <a:normAutofit fontScale="77500" lnSpcReduction="20000"/>
          </a:bodyPr>
          <a:lstStyle/>
          <a:p>
            <a:pPr rtl="0"/>
            <a:r>
              <a:rPr lang="it-IT"/>
              <a:t>Ahmed </a:t>
            </a:r>
            <a:r>
              <a:rPr lang="it-IT" err="1"/>
              <a:t>salah</a:t>
            </a:r>
            <a:r>
              <a:rPr lang="it-IT"/>
              <a:t> </a:t>
            </a:r>
            <a:r>
              <a:rPr lang="it-IT" err="1"/>
              <a:t>tawfiK</a:t>
            </a:r>
            <a:r>
              <a:rPr lang="it-IT"/>
              <a:t> </a:t>
            </a:r>
            <a:r>
              <a:rPr lang="it-IT" err="1"/>
              <a:t>ibrahim</a:t>
            </a:r>
            <a:endParaRPr lang="it-IT"/>
          </a:p>
          <a:p>
            <a:pPr rtl="0"/>
            <a:r>
              <a:rPr lang="it-IT"/>
              <a:t>Federica dini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66489-D748-4F39-8CAE-0A739A41ED5C}"/>
              </a:ext>
            </a:extLst>
          </p:cNvPr>
          <p:cNvSpPr>
            <a:spLocks noGrp="1"/>
          </p:cNvSpPr>
          <p:nvPr>
            <p:ph type="title"/>
          </p:nvPr>
        </p:nvSpPr>
        <p:spPr/>
        <p:txBody>
          <a:bodyPr/>
          <a:lstStyle/>
          <a:p>
            <a:r>
              <a:rPr lang="it-IT"/>
              <a:t>General schema</a:t>
            </a:r>
            <a:endParaRPr lang="en-GB"/>
          </a:p>
        </p:txBody>
      </p:sp>
      <p:pic>
        <p:nvPicPr>
          <p:cNvPr id="6" name="Segnaposto contenuto 5" descr="Uomo contorno">
            <a:extLst>
              <a:ext uri="{FF2B5EF4-FFF2-40B4-BE49-F238E27FC236}">
                <a16:creationId xmlns:a16="http://schemas.microsoft.com/office/drawing/2014/main" id="{EC36599C-B25F-4F96-8DDB-EFC4FDE01E7D}"/>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352" y="2036273"/>
            <a:ext cx="914400" cy="914400"/>
          </a:xfrm>
        </p:spPr>
      </p:pic>
      <p:grpSp>
        <p:nvGrpSpPr>
          <p:cNvPr id="83" name="Gruppo 82">
            <a:extLst>
              <a:ext uri="{FF2B5EF4-FFF2-40B4-BE49-F238E27FC236}">
                <a16:creationId xmlns:a16="http://schemas.microsoft.com/office/drawing/2014/main" id="{91B883BB-25BA-4C93-A30A-06840FDB49EA}"/>
              </a:ext>
            </a:extLst>
          </p:cNvPr>
          <p:cNvGrpSpPr/>
          <p:nvPr/>
        </p:nvGrpSpPr>
        <p:grpSpPr>
          <a:xfrm>
            <a:off x="414218" y="2220730"/>
            <a:ext cx="2801462" cy="1089173"/>
            <a:chOff x="414218" y="2220730"/>
            <a:chExt cx="2801462" cy="1089173"/>
          </a:xfrm>
        </p:grpSpPr>
        <p:cxnSp>
          <p:nvCxnSpPr>
            <p:cNvPr id="13" name="Connettore 2 12">
              <a:extLst>
                <a:ext uri="{FF2B5EF4-FFF2-40B4-BE49-F238E27FC236}">
                  <a16:creationId xmlns:a16="http://schemas.microsoft.com/office/drawing/2014/main" id="{41DEFFA2-A9F3-49F6-8B19-700158A8E8FF}"/>
                </a:ext>
              </a:extLst>
            </p:cNvPr>
            <p:cNvCxnSpPr>
              <a:cxnSpLocks/>
              <a:stCxn id="6" idx="3"/>
              <a:endCxn id="11" idx="2"/>
            </p:cNvCxnSpPr>
            <p:nvPr/>
          </p:nvCxnSpPr>
          <p:spPr>
            <a:xfrm>
              <a:off x="1177752" y="2493473"/>
              <a:ext cx="20379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613F457C-1A21-41F0-98D9-628EAD1942CC}"/>
                </a:ext>
              </a:extLst>
            </p:cNvPr>
            <p:cNvSpPr txBox="1"/>
            <p:nvPr/>
          </p:nvSpPr>
          <p:spPr>
            <a:xfrm>
              <a:off x="1365954" y="2220730"/>
              <a:ext cx="1042273" cy="261610"/>
            </a:xfrm>
            <a:prstGeom prst="rect">
              <a:avLst/>
            </a:prstGeom>
            <a:noFill/>
          </p:spPr>
          <p:txBody>
            <a:bodyPr wrap="none" rtlCol="0">
              <a:spAutoFit/>
            </a:bodyPr>
            <a:lstStyle/>
            <a:p>
              <a:r>
                <a:rPr lang="it-IT" sz="1050"/>
                <a:t>CONNECTS TO</a:t>
              </a:r>
              <a:endParaRPr lang="en-GB" sz="1050"/>
            </a:p>
          </p:txBody>
        </p:sp>
        <p:sp>
          <p:nvSpPr>
            <p:cNvPr id="24" name="CasellaDiTesto 23">
              <a:extLst>
                <a:ext uri="{FF2B5EF4-FFF2-40B4-BE49-F238E27FC236}">
                  <a16:creationId xmlns:a16="http://schemas.microsoft.com/office/drawing/2014/main" id="{38BDD676-A467-4F89-891F-231C49BE3EFC}"/>
                </a:ext>
              </a:extLst>
            </p:cNvPr>
            <p:cNvSpPr txBox="1"/>
            <p:nvPr/>
          </p:nvSpPr>
          <p:spPr>
            <a:xfrm>
              <a:off x="414218" y="2940571"/>
              <a:ext cx="612668" cy="369332"/>
            </a:xfrm>
            <a:prstGeom prst="rect">
              <a:avLst/>
            </a:prstGeom>
            <a:noFill/>
          </p:spPr>
          <p:txBody>
            <a:bodyPr wrap="none" rtlCol="0">
              <a:spAutoFit/>
            </a:bodyPr>
            <a:lstStyle/>
            <a:p>
              <a:r>
                <a:rPr lang="it-IT"/>
                <a:t>user</a:t>
              </a:r>
              <a:endParaRPr lang="en-GB"/>
            </a:p>
          </p:txBody>
        </p:sp>
      </p:grpSp>
      <p:grpSp>
        <p:nvGrpSpPr>
          <p:cNvPr id="86" name="Gruppo 85">
            <a:extLst>
              <a:ext uri="{FF2B5EF4-FFF2-40B4-BE49-F238E27FC236}">
                <a16:creationId xmlns:a16="http://schemas.microsoft.com/office/drawing/2014/main" id="{0350DAED-3B44-4150-A027-EA069AA6AF54}"/>
              </a:ext>
            </a:extLst>
          </p:cNvPr>
          <p:cNvGrpSpPr/>
          <p:nvPr/>
        </p:nvGrpSpPr>
        <p:grpSpPr>
          <a:xfrm>
            <a:off x="2711624" y="1916832"/>
            <a:ext cx="8136904" cy="3281980"/>
            <a:chOff x="2711624" y="1916832"/>
            <a:chExt cx="8136904" cy="3281980"/>
          </a:xfrm>
        </p:grpSpPr>
        <p:sp>
          <p:nvSpPr>
            <p:cNvPr id="31" name="Ovale 30">
              <a:extLst>
                <a:ext uri="{FF2B5EF4-FFF2-40B4-BE49-F238E27FC236}">
                  <a16:creationId xmlns:a16="http://schemas.microsoft.com/office/drawing/2014/main" id="{A22593CC-3911-4B84-8BB7-8B9C58DA5AD5}"/>
                </a:ext>
              </a:extLst>
            </p:cNvPr>
            <p:cNvSpPr/>
            <p:nvPr/>
          </p:nvSpPr>
          <p:spPr>
            <a:xfrm>
              <a:off x="7490113" y="4605325"/>
              <a:ext cx="684927" cy="593487"/>
            </a:xfrm>
            <a:prstGeom prst="ellipse">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it-IT" sz="1050" err="1"/>
                <a:t>node</a:t>
              </a:r>
              <a:endParaRPr lang="en-GB" sz="1050"/>
            </a:p>
          </p:txBody>
        </p:sp>
        <p:grpSp>
          <p:nvGrpSpPr>
            <p:cNvPr id="85" name="Gruppo 84">
              <a:extLst>
                <a:ext uri="{FF2B5EF4-FFF2-40B4-BE49-F238E27FC236}">
                  <a16:creationId xmlns:a16="http://schemas.microsoft.com/office/drawing/2014/main" id="{42C85B26-7C26-4ADF-8D28-FDBB7481A698}"/>
                </a:ext>
              </a:extLst>
            </p:cNvPr>
            <p:cNvGrpSpPr/>
            <p:nvPr/>
          </p:nvGrpSpPr>
          <p:grpSpPr>
            <a:xfrm>
              <a:off x="5721659" y="2241445"/>
              <a:ext cx="4415168" cy="2339683"/>
              <a:chOff x="5721659" y="2241445"/>
              <a:chExt cx="4415168" cy="2339683"/>
            </a:xfrm>
          </p:grpSpPr>
          <p:sp>
            <p:nvSpPr>
              <p:cNvPr id="7" name="Ovale 6">
                <a:extLst>
                  <a:ext uri="{FF2B5EF4-FFF2-40B4-BE49-F238E27FC236}">
                    <a16:creationId xmlns:a16="http://schemas.microsoft.com/office/drawing/2014/main" id="{403625DD-F88C-4080-9B21-94B62CECD4EE}"/>
                  </a:ext>
                </a:extLst>
              </p:cNvPr>
              <p:cNvSpPr/>
              <p:nvPr/>
            </p:nvSpPr>
            <p:spPr>
              <a:xfrm>
                <a:off x="6744074" y="2241445"/>
                <a:ext cx="2160240" cy="504056"/>
              </a:xfrm>
              <a:prstGeom prst="ellipse">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it-IT"/>
                  <a:t>Database</a:t>
                </a:r>
                <a:endParaRPr lang="en-GB"/>
              </a:p>
            </p:txBody>
          </p:sp>
          <p:sp>
            <p:nvSpPr>
              <p:cNvPr id="30" name="Ovale 29">
                <a:extLst>
                  <a:ext uri="{FF2B5EF4-FFF2-40B4-BE49-F238E27FC236}">
                    <a16:creationId xmlns:a16="http://schemas.microsoft.com/office/drawing/2014/main" id="{938A5755-1336-4FD4-9FC2-D2E280479868}"/>
                  </a:ext>
                </a:extLst>
              </p:cNvPr>
              <p:cNvSpPr/>
              <p:nvPr/>
            </p:nvSpPr>
            <p:spPr>
              <a:xfrm>
                <a:off x="6744074" y="3365884"/>
                <a:ext cx="2160240" cy="504056"/>
              </a:xfrm>
              <a:prstGeom prst="ellipse">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it-IT" err="1"/>
                  <a:t>Collector</a:t>
                </a:r>
                <a:endParaRPr lang="en-GB"/>
              </a:p>
            </p:txBody>
          </p:sp>
          <p:cxnSp>
            <p:nvCxnSpPr>
              <p:cNvPr id="36" name="Connettore 2 35">
                <a:extLst>
                  <a:ext uri="{FF2B5EF4-FFF2-40B4-BE49-F238E27FC236}">
                    <a16:creationId xmlns:a16="http://schemas.microsoft.com/office/drawing/2014/main" id="{8E77E487-56F8-49D8-8904-B017B8A219AD}"/>
                  </a:ext>
                </a:extLst>
              </p:cNvPr>
              <p:cNvCxnSpPr>
                <a:cxnSpLocks/>
              </p:cNvCxnSpPr>
              <p:nvPr/>
            </p:nvCxnSpPr>
            <p:spPr>
              <a:xfrm flipV="1">
                <a:off x="7893955" y="3865239"/>
                <a:ext cx="0" cy="7158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183145A4-AB38-4F4B-9D24-FC1C35B217DF}"/>
                  </a:ext>
                </a:extLst>
              </p:cNvPr>
              <p:cNvSpPr txBox="1"/>
              <p:nvPr/>
            </p:nvSpPr>
            <p:spPr>
              <a:xfrm>
                <a:off x="7919553" y="4022566"/>
                <a:ext cx="2217274" cy="400110"/>
              </a:xfrm>
              <a:prstGeom prst="rect">
                <a:avLst/>
              </a:prstGeom>
              <a:noFill/>
            </p:spPr>
            <p:txBody>
              <a:bodyPr wrap="none" rtlCol="0">
                <a:spAutoFit/>
              </a:bodyPr>
              <a:lstStyle/>
              <a:p>
                <a:r>
                  <a:rPr lang="it-IT" sz="1000" cap="all" err="1"/>
                  <a:t>Publishes</a:t>
                </a:r>
                <a:r>
                  <a:rPr lang="it-IT" sz="1000" cap="all"/>
                  <a:t> </a:t>
                </a:r>
                <a:r>
                  <a:rPr lang="it-IT" sz="1000" cap="all" err="1"/>
                  <a:t>temperatures</a:t>
                </a:r>
                <a:br>
                  <a:rPr lang="it-IT" sz="1000" cap="all"/>
                </a:br>
                <a:r>
                  <a:rPr lang="it-IT" sz="1000" cap="all" err="1"/>
                  <a:t>Registers</a:t>
                </a:r>
                <a:r>
                  <a:rPr lang="it-IT" sz="1000" cap="all"/>
                  <a:t> for </a:t>
                </a:r>
                <a:r>
                  <a:rPr lang="it-IT" sz="1000" cap="all" err="1"/>
                  <a:t>alarm</a:t>
                </a:r>
                <a:r>
                  <a:rPr lang="it-IT" sz="1000" cap="all"/>
                  <a:t> </a:t>
                </a:r>
                <a:r>
                  <a:rPr lang="it-IT" sz="1000" cap="all" err="1"/>
                  <a:t>commands</a:t>
                </a:r>
                <a:endParaRPr lang="en-GB" sz="1000" cap="all"/>
              </a:p>
            </p:txBody>
          </p:sp>
          <p:cxnSp>
            <p:nvCxnSpPr>
              <p:cNvPr id="48" name="Connettore 2 47">
                <a:extLst>
                  <a:ext uri="{FF2B5EF4-FFF2-40B4-BE49-F238E27FC236}">
                    <a16:creationId xmlns:a16="http://schemas.microsoft.com/office/drawing/2014/main" id="{D8A2EC64-5EA7-4B66-AAE7-C93E9BC431BE}"/>
                  </a:ext>
                </a:extLst>
              </p:cNvPr>
              <p:cNvCxnSpPr>
                <a:cxnSpLocks/>
              </p:cNvCxnSpPr>
              <p:nvPr/>
            </p:nvCxnSpPr>
            <p:spPr>
              <a:xfrm>
                <a:off x="7817695" y="3873861"/>
                <a:ext cx="0" cy="7072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564278E2-E424-45C0-AEF1-41125C74B03D}"/>
                  </a:ext>
                </a:extLst>
              </p:cNvPr>
              <p:cNvSpPr txBox="1"/>
              <p:nvPr/>
            </p:nvSpPr>
            <p:spPr>
              <a:xfrm>
                <a:off x="5721659" y="4022297"/>
                <a:ext cx="1957587" cy="400110"/>
              </a:xfrm>
              <a:prstGeom prst="rect">
                <a:avLst/>
              </a:prstGeom>
              <a:noFill/>
            </p:spPr>
            <p:txBody>
              <a:bodyPr wrap="none" rtlCol="0">
                <a:spAutoFit/>
              </a:bodyPr>
              <a:lstStyle/>
              <a:p>
                <a:r>
                  <a:rPr lang="it-IT" sz="1000" cap="all" err="1"/>
                  <a:t>Observes</a:t>
                </a:r>
                <a:r>
                  <a:rPr lang="it-IT" sz="1000" cap="all"/>
                  <a:t> </a:t>
                </a:r>
                <a:r>
                  <a:rPr lang="it-IT" sz="1000" cap="all" err="1"/>
                  <a:t>temperatures</a:t>
                </a:r>
                <a:br>
                  <a:rPr lang="it-IT" sz="1000" cap="all"/>
                </a:br>
                <a:r>
                  <a:rPr lang="it-IT" sz="1000" cap="all" err="1"/>
                  <a:t>Publishes</a:t>
                </a:r>
                <a:r>
                  <a:rPr lang="it-IT" sz="1000" cap="all"/>
                  <a:t> </a:t>
                </a:r>
                <a:r>
                  <a:rPr lang="it-IT" sz="1000" cap="all" err="1"/>
                  <a:t>alarm</a:t>
                </a:r>
                <a:r>
                  <a:rPr lang="it-IT" sz="1000" cap="all"/>
                  <a:t> </a:t>
                </a:r>
                <a:r>
                  <a:rPr lang="it-IT" sz="1000" cap="all" err="1"/>
                  <a:t>commands</a:t>
                </a:r>
                <a:endParaRPr lang="en-GB" sz="1000" cap="all"/>
              </a:p>
            </p:txBody>
          </p:sp>
          <p:cxnSp>
            <p:nvCxnSpPr>
              <p:cNvPr id="52" name="Connettore 2 51">
                <a:extLst>
                  <a:ext uri="{FF2B5EF4-FFF2-40B4-BE49-F238E27FC236}">
                    <a16:creationId xmlns:a16="http://schemas.microsoft.com/office/drawing/2014/main" id="{7A52157F-600B-4E3A-B3C7-FACD9CE5C2D3}"/>
                  </a:ext>
                </a:extLst>
              </p:cNvPr>
              <p:cNvCxnSpPr>
                <a:stCxn id="30" idx="0"/>
                <a:endCxn id="7" idx="4"/>
              </p:cNvCxnSpPr>
              <p:nvPr/>
            </p:nvCxnSpPr>
            <p:spPr>
              <a:xfrm flipV="1">
                <a:off x="7824194" y="2745501"/>
                <a:ext cx="0" cy="62038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a:extLst>
                  <a:ext uri="{FF2B5EF4-FFF2-40B4-BE49-F238E27FC236}">
                    <a16:creationId xmlns:a16="http://schemas.microsoft.com/office/drawing/2014/main" id="{A29F7872-3F0F-4538-86A6-17F4D2A6A234}"/>
                  </a:ext>
                </a:extLst>
              </p:cNvPr>
              <p:cNvSpPr txBox="1"/>
              <p:nvPr/>
            </p:nvSpPr>
            <p:spPr>
              <a:xfrm>
                <a:off x="7832577" y="2917193"/>
                <a:ext cx="1172116" cy="246221"/>
              </a:xfrm>
              <a:prstGeom prst="rect">
                <a:avLst/>
              </a:prstGeom>
              <a:noFill/>
            </p:spPr>
            <p:txBody>
              <a:bodyPr wrap="none" rtlCol="0">
                <a:spAutoFit/>
              </a:bodyPr>
              <a:lstStyle/>
              <a:p>
                <a:r>
                  <a:rPr lang="it-IT" sz="1000"/>
                  <a:t>SAVES DATA INTO</a:t>
                </a:r>
                <a:endParaRPr lang="en-GB" sz="1000"/>
              </a:p>
            </p:txBody>
          </p:sp>
        </p:grpSp>
        <p:sp>
          <p:nvSpPr>
            <p:cNvPr id="55" name="Elaborazione 54">
              <a:extLst>
                <a:ext uri="{FF2B5EF4-FFF2-40B4-BE49-F238E27FC236}">
                  <a16:creationId xmlns:a16="http://schemas.microsoft.com/office/drawing/2014/main" id="{18396B8A-865B-4549-BBB8-1A6CADD030C5}"/>
                </a:ext>
              </a:extLst>
            </p:cNvPr>
            <p:cNvSpPr/>
            <p:nvPr/>
          </p:nvSpPr>
          <p:spPr>
            <a:xfrm>
              <a:off x="2711624" y="1916832"/>
              <a:ext cx="8136904" cy="2101874"/>
            </a:xfrm>
            <a:prstGeom prst="flowChartProcess">
              <a:avLst/>
            </a:prstGeom>
            <a:noFill/>
            <a:ln w="19050">
              <a:solidFill>
                <a:schemeClr val="accent1"/>
              </a:solidFill>
              <a:roun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4" name="Gruppo 83">
              <a:extLst>
                <a:ext uri="{FF2B5EF4-FFF2-40B4-BE49-F238E27FC236}">
                  <a16:creationId xmlns:a16="http://schemas.microsoft.com/office/drawing/2014/main" id="{2C31B2FD-BA84-42B6-9DBF-F067A1DF5CE4}"/>
                </a:ext>
              </a:extLst>
            </p:cNvPr>
            <p:cNvGrpSpPr/>
            <p:nvPr/>
          </p:nvGrpSpPr>
          <p:grpSpPr>
            <a:xfrm>
              <a:off x="3215680" y="2220730"/>
              <a:ext cx="3528394" cy="545486"/>
              <a:chOff x="3215680" y="2220730"/>
              <a:chExt cx="3528394" cy="545486"/>
            </a:xfrm>
          </p:grpSpPr>
          <p:sp>
            <p:nvSpPr>
              <p:cNvPr id="11" name="Ovale 10">
                <a:extLst>
                  <a:ext uri="{FF2B5EF4-FFF2-40B4-BE49-F238E27FC236}">
                    <a16:creationId xmlns:a16="http://schemas.microsoft.com/office/drawing/2014/main" id="{A1F70135-94F5-4EDE-8A06-A73FF73734AB}"/>
                  </a:ext>
                </a:extLst>
              </p:cNvPr>
              <p:cNvSpPr/>
              <p:nvPr/>
            </p:nvSpPr>
            <p:spPr>
              <a:xfrm>
                <a:off x="3215680" y="2220730"/>
                <a:ext cx="2232248" cy="545486"/>
              </a:xfrm>
              <a:prstGeom prst="ellipse">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it-IT"/>
                  <a:t>Web </a:t>
                </a:r>
                <a:r>
                  <a:rPr lang="it-IT" err="1"/>
                  <a:t>interface</a:t>
                </a:r>
                <a:endParaRPr lang="en-GB"/>
              </a:p>
            </p:txBody>
          </p:sp>
          <p:sp>
            <p:nvSpPr>
              <p:cNvPr id="27" name="CasellaDiTesto 26">
                <a:extLst>
                  <a:ext uri="{FF2B5EF4-FFF2-40B4-BE49-F238E27FC236}">
                    <a16:creationId xmlns:a16="http://schemas.microsoft.com/office/drawing/2014/main" id="{F030E399-9242-4736-93B1-7AB267358D79}"/>
                  </a:ext>
                </a:extLst>
              </p:cNvPr>
              <p:cNvSpPr txBox="1"/>
              <p:nvPr/>
            </p:nvSpPr>
            <p:spPr>
              <a:xfrm>
                <a:off x="5465067" y="2246135"/>
                <a:ext cx="1241045" cy="246221"/>
              </a:xfrm>
              <a:prstGeom prst="rect">
                <a:avLst/>
              </a:prstGeom>
              <a:noFill/>
            </p:spPr>
            <p:txBody>
              <a:bodyPr wrap="none" rtlCol="0">
                <a:spAutoFit/>
              </a:bodyPr>
              <a:lstStyle/>
              <a:p>
                <a:r>
                  <a:rPr lang="it-IT" sz="1000"/>
                  <a:t>TAKES DATA FROM</a:t>
                </a:r>
                <a:endParaRPr lang="en-GB" sz="1000"/>
              </a:p>
            </p:txBody>
          </p:sp>
          <p:cxnSp>
            <p:nvCxnSpPr>
              <p:cNvPr id="56" name="Connettore 2 55">
                <a:extLst>
                  <a:ext uri="{FF2B5EF4-FFF2-40B4-BE49-F238E27FC236}">
                    <a16:creationId xmlns:a16="http://schemas.microsoft.com/office/drawing/2014/main" id="{0516283F-8FA3-4663-AA70-E7C0AE34AF4D}"/>
                  </a:ext>
                </a:extLst>
              </p:cNvPr>
              <p:cNvCxnSpPr>
                <a:cxnSpLocks/>
                <a:stCxn id="11" idx="6"/>
                <a:endCxn id="7" idx="2"/>
              </p:cNvCxnSpPr>
              <p:nvPr/>
            </p:nvCxnSpPr>
            <p:spPr>
              <a:xfrm>
                <a:off x="5447928" y="2493473"/>
                <a:ext cx="12961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97613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99220"/>
            <a:ext cx="10058400" cy="1325563"/>
          </a:xfrm>
        </p:spPr>
        <p:txBody>
          <a:bodyPr rtlCol="0" anchor="ctr">
            <a:normAutofit/>
          </a:bodyPr>
          <a:lstStyle/>
          <a:p>
            <a:pPr rtl="0"/>
            <a:r>
              <a:rPr lang="it-IT" err="1"/>
              <a:t>Structure</a:t>
            </a:r>
            <a:r>
              <a:rPr lang="it-IT"/>
              <a:t> of data</a:t>
            </a:r>
          </a:p>
        </p:txBody>
      </p:sp>
      <p:sp>
        <p:nvSpPr>
          <p:cNvPr id="35" name="Content Placeholder 3">
            <a:extLst>
              <a:ext uri="{FF2B5EF4-FFF2-40B4-BE49-F238E27FC236}">
                <a16:creationId xmlns:a16="http://schemas.microsoft.com/office/drawing/2014/main" id="{291E7E89-72A6-40A9-9060-44ECB55AF540}"/>
              </a:ext>
            </a:extLst>
          </p:cNvPr>
          <p:cNvSpPr>
            <a:spLocks noGrp="1"/>
          </p:cNvSpPr>
          <p:nvPr>
            <p:ph sz="half" idx="2"/>
          </p:nvPr>
        </p:nvSpPr>
        <p:spPr>
          <a:xfrm>
            <a:off x="9192342" y="2253517"/>
            <a:ext cx="2808314" cy="3950765"/>
          </a:xfrm>
        </p:spPr>
        <p:txBody>
          <a:bodyPr>
            <a:normAutofit fontScale="55000" lnSpcReduction="20000"/>
          </a:bodyPr>
          <a:lstStyle/>
          <a:p>
            <a:r>
              <a:rPr lang="en-US"/>
              <a:t>id = unique identifier for the measurement, integer that is incremented by the database</a:t>
            </a:r>
          </a:p>
          <a:p>
            <a:r>
              <a:rPr lang="en-US"/>
              <a:t>URI = string that can be used as a unique identifier for the node</a:t>
            </a:r>
          </a:p>
          <a:p>
            <a:r>
              <a:rPr lang="en-US"/>
              <a:t>value = temperature generated by the sensor (integer between 35 and 41)</a:t>
            </a:r>
          </a:p>
          <a:p>
            <a:r>
              <a:rPr lang="en-US"/>
              <a:t>state = binary that represents the state of the led of the node ( 1 = ON, 0 = OFF)</a:t>
            </a:r>
          </a:p>
          <a:p>
            <a:r>
              <a:rPr lang="en-US"/>
              <a:t>timestamp = integer that represents the moment in which the data has been generated</a:t>
            </a:r>
          </a:p>
          <a:p>
            <a:r>
              <a:rPr lang="en-US"/>
              <a:t>time = datetime value that is added by default by the database when the row is added</a:t>
            </a:r>
          </a:p>
          <a:p>
            <a:endParaRPr lang="en-US"/>
          </a:p>
        </p:txBody>
      </p:sp>
      <p:pic>
        <p:nvPicPr>
          <p:cNvPr id="24" name="Segnaposto contenuto 23">
            <a:extLst>
              <a:ext uri="{FF2B5EF4-FFF2-40B4-BE49-F238E27FC236}">
                <a16:creationId xmlns:a16="http://schemas.microsoft.com/office/drawing/2014/main" id="{A2D36540-D8BB-4EBE-BDD6-8D102851BAC9}"/>
              </a:ext>
            </a:extLst>
          </p:cNvPr>
          <p:cNvPicPr>
            <a:picLocks noGrp="1" noChangeAspect="1"/>
          </p:cNvPicPr>
          <p:nvPr>
            <p:ph sz="quarter" idx="4"/>
          </p:nvPr>
        </p:nvPicPr>
        <p:blipFill>
          <a:blip r:embed="rId3"/>
          <a:stretch>
            <a:fillRect/>
          </a:stretch>
        </p:blipFill>
        <p:spPr>
          <a:xfrm>
            <a:off x="191344" y="2253517"/>
            <a:ext cx="8712968" cy="3398056"/>
          </a:xfrm>
          <a:noFill/>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99220"/>
            <a:ext cx="10058400" cy="1325563"/>
          </a:xfrm>
        </p:spPr>
        <p:txBody>
          <a:bodyPr rtlCol="0" anchor="ctr">
            <a:normAutofit/>
          </a:bodyPr>
          <a:lstStyle/>
          <a:p>
            <a:pPr rtl="0"/>
            <a:r>
              <a:rPr lang="it-IT"/>
              <a:t>Web-</a:t>
            </a:r>
            <a:r>
              <a:rPr lang="it-IT" err="1"/>
              <a:t>based</a:t>
            </a:r>
            <a:r>
              <a:rPr lang="it-IT"/>
              <a:t> </a:t>
            </a:r>
            <a:r>
              <a:rPr lang="it-IT" err="1"/>
              <a:t>interface</a:t>
            </a:r>
            <a:r>
              <a:rPr lang="it-IT"/>
              <a:t> (</a:t>
            </a:r>
            <a:r>
              <a:rPr lang="it-IT" err="1"/>
              <a:t>Grafana</a:t>
            </a:r>
            <a:r>
              <a:rPr lang="it-IT"/>
              <a:t>)</a:t>
            </a:r>
          </a:p>
        </p:txBody>
      </p:sp>
      <p:pic>
        <p:nvPicPr>
          <p:cNvPr id="8" name="Segnaposto contenuto 7">
            <a:extLst>
              <a:ext uri="{FF2B5EF4-FFF2-40B4-BE49-F238E27FC236}">
                <a16:creationId xmlns:a16="http://schemas.microsoft.com/office/drawing/2014/main" id="{2963C379-CBB0-46A5-9311-30BB3A57FDA1}"/>
              </a:ext>
            </a:extLst>
          </p:cNvPr>
          <p:cNvPicPr>
            <a:picLocks noGrp="1" noChangeAspect="1"/>
          </p:cNvPicPr>
          <p:nvPr>
            <p:ph idx="1"/>
          </p:nvPr>
        </p:nvPicPr>
        <p:blipFill>
          <a:blip r:embed="rId3"/>
          <a:stretch>
            <a:fillRect/>
          </a:stretch>
        </p:blipFill>
        <p:spPr>
          <a:xfrm>
            <a:off x="119336" y="1628800"/>
            <a:ext cx="8010357" cy="3384376"/>
          </a:xfrm>
          <a:noFill/>
        </p:spPr>
      </p:pic>
      <p:sp>
        <p:nvSpPr>
          <p:cNvPr id="9" name="CasellaDiTesto 8">
            <a:extLst>
              <a:ext uri="{FF2B5EF4-FFF2-40B4-BE49-F238E27FC236}">
                <a16:creationId xmlns:a16="http://schemas.microsoft.com/office/drawing/2014/main" id="{83F9DCB3-C376-45F9-B8AB-C2B296300392}"/>
              </a:ext>
            </a:extLst>
          </p:cNvPr>
          <p:cNvSpPr txBox="1"/>
          <p:nvPr/>
        </p:nvSpPr>
        <p:spPr>
          <a:xfrm flipH="1">
            <a:off x="8328248" y="1700808"/>
            <a:ext cx="3672408" cy="4185761"/>
          </a:xfrm>
          <a:prstGeom prst="rect">
            <a:avLst/>
          </a:prstGeom>
          <a:noFill/>
        </p:spPr>
        <p:txBody>
          <a:bodyPr wrap="square" rtlCol="0">
            <a:spAutoFit/>
          </a:bodyPr>
          <a:lstStyle/>
          <a:p>
            <a:pPr marL="285750" indent="-285750">
              <a:buFont typeface="Arial" panose="020B0604020202020204" pitchFamily="34" charset="0"/>
              <a:buChar char="•"/>
            </a:pPr>
            <a:r>
              <a:rPr lang="it-IT" sz="1400"/>
              <a:t>Thanks to the web </a:t>
            </a:r>
            <a:r>
              <a:rPr lang="it-IT" sz="1400" err="1"/>
              <a:t>interface</a:t>
            </a:r>
            <a:r>
              <a:rPr lang="it-IT" sz="1400"/>
              <a:t>, a user can </a:t>
            </a:r>
            <a:r>
              <a:rPr lang="it-IT" sz="1400" err="1"/>
              <a:t>connect</a:t>
            </a:r>
            <a:r>
              <a:rPr lang="it-IT" sz="1400"/>
              <a:t> to «</a:t>
            </a:r>
            <a:r>
              <a:rPr lang="it-IT" sz="1100"/>
              <a:t>http://localhost:3000</a:t>
            </a:r>
            <a:r>
              <a:rPr lang="it-IT" sz="1400"/>
              <a:t>» to </a:t>
            </a:r>
            <a:r>
              <a:rPr lang="it-IT" sz="1400" err="1"/>
              <a:t>see</a:t>
            </a:r>
            <a:r>
              <a:rPr lang="it-IT" sz="1400"/>
              <a:t> the general situation of the </a:t>
            </a:r>
            <a:r>
              <a:rPr lang="it-IT" sz="1400" err="1"/>
              <a:t>patients</a:t>
            </a:r>
            <a:r>
              <a:rPr lang="it-IT" sz="1400"/>
              <a:t> of the hospital. </a:t>
            </a:r>
          </a:p>
          <a:p>
            <a:pPr marL="285750" indent="-285750">
              <a:buFont typeface="Arial" panose="020B0604020202020204" pitchFamily="34" charset="0"/>
              <a:buChar char="•"/>
            </a:pPr>
            <a:r>
              <a:rPr lang="it-IT" sz="1400" err="1"/>
              <a:t>As</a:t>
            </a:r>
            <a:r>
              <a:rPr lang="it-IT" sz="1400"/>
              <a:t> </a:t>
            </a:r>
            <a:r>
              <a:rPr lang="it-IT" sz="1400" err="1"/>
              <a:t>we</a:t>
            </a:r>
            <a:r>
              <a:rPr lang="it-IT" sz="1400"/>
              <a:t> can </a:t>
            </a:r>
            <a:r>
              <a:rPr lang="it-IT" sz="1400" err="1"/>
              <a:t>see</a:t>
            </a:r>
            <a:r>
              <a:rPr lang="it-IT" sz="1400"/>
              <a:t>, for </a:t>
            </a:r>
            <a:r>
              <a:rPr lang="it-IT" sz="1400" err="1"/>
              <a:t>each</a:t>
            </a:r>
            <a:r>
              <a:rPr lang="it-IT" sz="1400"/>
              <a:t> </a:t>
            </a:r>
            <a:r>
              <a:rPr lang="it-IT" sz="1400" err="1"/>
              <a:t>patient</a:t>
            </a:r>
            <a:r>
              <a:rPr lang="it-IT" sz="1400"/>
              <a:t> a </a:t>
            </a:r>
            <a:r>
              <a:rPr lang="it-IT" sz="1400" err="1"/>
              <a:t>graph</a:t>
            </a:r>
            <a:r>
              <a:rPr lang="it-IT" sz="1400"/>
              <a:t> </a:t>
            </a:r>
            <a:r>
              <a:rPr lang="it-IT" sz="1400" err="1"/>
              <a:t>is</a:t>
            </a:r>
            <a:r>
              <a:rPr lang="it-IT" sz="1400"/>
              <a:t> </a:t>
            </a:r>
            <a:r>
              <a:rPr lang="it-IT" sz="1400" err="1"/>
              <a:t>displayed</a:t>
            </a:r>
            <a:r>
              <a:rPr lang="it-IT" sz="1400"/>
              <a:t>, </a:t>
            </a:r>
            <a:r>
              <a:rPr lang="it-IT" sz="1400" err="1"/>
              <a:t>showing</a:t>
            </a:r>
            <a:r>
              <a:rPr lang="it-IT" sz="1400"/>
              <a:t> </a:t>
            </a:r>
            <a:r>
              <a:rPr lang="it-IT" sz="1400" err="1"/>
              <a:t>his</a:t>
            </a:r>
            <a:r>
              <a:rPr lang="it-IT" sz="1400"/>
              <a:t>/</a:t>
            </a:r>
            <a:r>
              <a:rPr lang="it-IT" sz="1400" err="1"/>
              <a:t>her</a:t>
            </a:r>
            <a:r>
              <a:rPr lang="it-IT" sz="1400"/>
              <a:t> temperature </a:t>
            </a:r>
            <a:r>
              <a:rPr lang="it-IT" sz="1400" err="1"/>
              <a:t>during</a:t>
            </a:r>
            <a:r>
              <a:rPr lang="it-IT" sz="1400"/>
              <a:t> the last 5 minutes. </a:t>
            </a:r>
            <a:r>
              <a:rPr lang="it-IT" sz="1400" err="1"/>
              <a:t>It</a:t>
            </a:r>
            <a:r>
              <a:rPr lang="it-IT" sz="1400"/>
              <a:t> </a:t>
            </a:r>
            <a:r>
              <a:rPr lang="it-IT" sz="1400" err="1"/>
              <a:t>is</a:t>
            </a:r>
            <a:r>
              <a:rPr lang="it-IT" sz="1400"/>
              <a:t> </a:t>
            </a:r>
            <a:r>
              <a:rPr lang="it-IT" sz="1400" err="1"/>
              <a:t>possible</a:t>
            </a:r>
            <a:r>
              <a:rPr lang="it-IT" sz="1400"/>
              <a:t> to open </a:t>
            </a:r>
            <a:r>
              <a:rPr lang="it-IT" sz="1400" err="1"/>
              <a:t>each</a:t>
            </a:r>
            <a:r>
              <a:rPr lang="it-IT" sz="1400"/>
              <a:t> </a:t>
            </a:r>
            <a:r>
              <a:rPr lang="it-IT" sz="1400" err="1"/>
              <a:t>graph</a:t>
            </a:r>
            <a:r>
              <a:rPr lang="it-IT" sz="1400"/>
              <a:t> and to </a:t>
            </a:r>
            <a:r>
              <a:rPr lang="it-IT" sz="1400" err="1"/>
              <a:t>obtain</a:t>
            </a:r>
            <a:r>
              <a:rPr lang="it-IT" sz="1400"/>
              <a:t> more information.</a:t>
            </a:r>
          </a:p>
          <a:p>
            <a:pPr marL="285750" indent="-285750">
              <a:buFont typeface="Arial" panose="020B0604020202020204" pitchFamily="34" charset="0"/>
              <a:buChar char="•"/>
            </a:pPr>
            <a:r>
              <a:rPr lang="it-IT" sz="1400" err="1"/>
              <a:t>Moving</a:t>
            </a:r>
            <a:r>
              <a:rPr lang="it-IT" sz="1400"/>
              <a:t> the mouse over the points </a:t>
            </a:r>
            <a:r>
              <a:rPr lang="it-IT" sz="1400" err="1"/>
              <a:t>is</a:t>
            </a:r>
            <a:r>
              <a:rPr lang="it-IT" sz="1400"/>
              <a:t> </a:t>
            </a:r>
            <a:r>
              <a:rPr lang="it-IT" sz="1400" err="1"/>
              <a:t>also</a:t>
            </a:r>
            <a:r>
              <a:rPr lang="it-IT" sz="1400"/>
              <a:t> </a:t>
            </a:r>
            <a:r>
              <a:rPr lang="it-IT" sz="1400" err="1"/>
              <a:t>possible</a:t>
            </a:r>
            <a:r>
              <a:rPr lang="it-IT" sz="1400"/>
              <a:t> to </a:t>
            </a:r>
            <a:r>
              <a:rPr lang="it-IT" sz="1400" err="1"/>
              <a:t>see</a:t>
            </a:r>
            <a:r>
              <a:rPr lang="it-IT" sz="1400"/>
              <a:t> the </a:t>
            </a:r>
            <a:r>
              <a:rPr lang="it-IT" sz="1400" err="1"/>
              <a:t>detailed</a:t>
            </a:r>
            <a:r>
              <a:rPr lang="it-IT" sz="1400"/>
              <a:t> information for </a:t>
            </a:r>
            <a:r>
              <a:rPr lang="it-IT" sz="1400" err="1"/>
              <a:t>each</a:t>
            </a:r>
            <a:r>
              <a:rPr lang="it-IT" sz="1400"/>
              <a:t> point.</a:t>
            </a:r>
          </a:p>
          <a:p>
            <a:pPr marL="285750" indent="-285750">
              <a:buFont typeface="Arial" panose="020B0604020202020204" pitchFamily="34" charset="0"/>
              <a:buChar char="•"/>
            </a:pPr>
            <a:r>
              <a:rPr lang="it-IT" sz="1400"/>
              <a:t>The red area highlights the moments in </a:t>
            </a:r>
            <a:r>
              <a:rPr lang="it-IT" sz="1400" err="1"/>
              <a:t>which</a:t>
            </a:r>
            <a:r>
              <a:rPr lang="it-IT" sz="1400"/>
              <a:t> the temperature </a:t>
            </a:r>
            <a:r>
              <a:rPr lang="it-IT" sz="1400" err="1"/>
              <a:t>was</a:t>
            </a:r>
            <a:r>
              <a:rPr lang="it-IT" sz="1400"/>
              <a:t> </a:t>
            </a:r>
            <a:r>
              <a:rPr lang="it-IT" sz="1400" err="1"/>
              <a:t>higher</a:t>
            </a:r>
            <a:r>
              <a:rPr lang="it-IT" sz="1400"/>
              <a:t> </a:t>
            </a:r>
            <a:r>
              <a:rPr lang="it-IT" sz="1400" err="1"/>
              <a:t>than</a:t>
            </a:r>
            <a:r>
              <a:rPr lang="it-IT" sz="1400"/>
              <a:t> 39°, </a:t>
            </a:r>
            <a:r>
              <a:rPr lang="it-IT" sz="1400" err="1"/>
              <a:t>while</a:t>
            </a:r>
            <a:r>
              <a:rPr lang="it-IT" sz="1400"/>
              <a:t> the blue one </a:t>
            </a:r>
            <a:r>
              <a:rPr lang="it-IT" sz="1400" err="1"/>
              <a:t>underline</a:t>
            </a:r>
            <a:r>
              <a:rPr lang="it-IT" sz="1400"/>
              <a:t> the points in </a:t>
            </a:r>
            <a:r>
              <a:rPr lang="it-IT" sz="1400" err="1"/>
              <a:t>which</a:t>
            </a:r>
            <a:r>
              <a:rPr lang="it-IT" sz="1400"/>
              <a:t> the temperature </a:t>
            </a:r>
            <a:r>
              <a:rPr lang="it-IT" sz="1400" err="1"/>
              <a:t>was</a:t>
            </a:r>
            <a:r>
              <a:rPr lang="it-IT" sz="1400"/>
              <a:t> </a:t>
            </a:r>
            <a:r>
              <a:rPr lang="it-IT" sz="1400" err="1"/>
              <a:t>lower</a:t>
            </a:r>
            <a:r>
              <a:rPr lang="it-IT" sz="1400"/>
              <a:t> </a:t>
            </a:r>
            <a:r>
              <a:rPr lang="it-IT" sz="1400" err="1"/>
              <a:t>than</a:t>
            </a:r>
            <a:r>
              <a:rPr lang="it-IT" sz="1400"/>
              <a:t> 36°.</a:t>
            </a:r>
          </a:p>
          <a:p>
            <a:pPr marL="285750" indent="-285750">
              <a:buFont typeface="Arial" panose="020B0604020202020204" pitchFamily="34" charset="0"/>
              <a:buChar char="•"/>
            </a:pPr>
            <a:r>
              <a:rPr lang="it-IT" sz="1400"/>
              <a:t>In the </a:t>
            </a:r>
            <a:r>
              <a:rPr lang="it-IT" sz="1400" err="1"/>
              <a:t>lowest</a:t>
            </a:r>
            <a:r>
              <a:rPr lang="it-IT" sz="1400"/>
              <a:t> part of the </a:t>
            </a:r>
            <a:r>
              <a:rPr lang="it-IT" sz="1400" err="1"/>
              <a:t>graph</a:t>
            </a:r>
            <a:r>
              <a:rPr lang="it-IT" sz="1400"/>
              <a:t> </a:t>
            </a:r>
            <a:r>
              <a:rPr lang="it-IT" sz="1400" err="1"/>
              <a:t>we</a:t>
            </a:r>
            <a:r>
              <a:rPr lang="it-IT" sz="1400"/>
              <a:t> can </a:t>
            </a:r>
            <a:r>
              <a:rPr lang="it-IT" sz="1400" err="1"/>
              <a:t>read</a:t>
            </a:r>
            <a:r>
              <a:rPr lang="it-IT" sz="1400"/>
              <a:t> the last </a:t>
            </a:r>
            <a:r>
              <a:rPr lang="it-IT" sz="1400" err="1"/>
              <a:t>value</a:t>
            </a:r>
            <a:r>
              <a:rPr lang="it-IT" sz="1400"/>
              <a:t> </a:t>
            </a:r>
            <a:r>
              <a:rPr lang="it-IT" sz="1400" err="1"/>
              <a:t>measured</a:t>
            </a:r>
            <a:r>
              <a:rPr lang="it-IT" sz="1400"/>
              <a:t>.</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System in action</a:t>
            </a:r>
          </a:p>
        </p:txBody>
      </p:sp>
      <p:pic>
        <p:nvPicPr>
          <p:cNvPr id="4" name="Immagine 3">
            <a:extLst>
              <a:ext uri="{FF2B5EF4-FFF2-40B4-BE49-F238E27FC236}">
                <a16:creationId xmlns:a16="http://schemas.microsoft.com/office/drawing/2014/main" id="{3FE4CCE0-AC4E-48B2-B26F-8769C6BB7757}"/>
              </a:ext>
            </a:extLst>
          </p:cNvPr>
          <p:cNvPicPr>
            <a:picLocks noChangeAspect="1"/>
          </p:cNvPicPr>
          <p:nvPr/>
        </p:nvPicPr>
        <p:blipFill>
          <a:blip r:embed="rId3"/>
          <a:stretch>
            <a:fillRect/>
          </a:stretch>
        </p:blipFill>
        <p:spPr>
          <a:xfrm>
            <a:off x="0" y="1556792"/>
            <a:ext cx="6514653" cy="3553844"/>
          </a:xfrm>
          <a:prstGeom prst="rect">
            <a:avLst/>
          </a:prstGeom>
        </p:spPr>
      </p:pic>
      <p:pic>
        <p:nvPicPr>
          <p:cNvPr id="6" name="Immagine 5">
            <a:extLst>
              <a:ext uri="{FF2B5EF4-FFF2-40B4-BE49-F238E27FC236}">
                <a16:creationId xmlns:a16="http://schemas.microsoft.com/office/drawing/2014/main" id="{6EE21AE1-3F5C-436A-84E9-8AAEF494A1D3}"/>
              </a:ext>
            </a:extLst>
          </p:cNvPr>
          <p:cNvPicPr>
            <a:picLocks noChangeAspect="1"/>
          </p:cNvPicPr>
          <p:nvPr/>
        </p:nvPicPr>
        <p:blipFill>
          <a:blip r:embed="rId4"/>
          <a:stretch>
            <a:fillRect/>
          </a:stretch>
        </p:blipFill>
        <p:spPr>
          <a:xfrm>
            <a:off x="5303912" y="4797152"/>
            <a:ext cx="6456040" cy="1814849"/>
          </a:xfrm>
          <a:prstGeom prst="rect">
            <a:avLst/>
          </a:prstGeom>
        </p:spPr>
      </p:pic>
      <p:sp>
        <p:nvSpPr>
          <p:cNvPr id="7" name="CasellaDiTesto 6">
            <a:extLst>
              <a:ext uri="{FF2B5EF4-FFF2-40B4-BE49-F238E27FC236}">
                <a16:creationId xmlns:a16="http://schemas.microsoft.com/office/drawing/2014/main" id="{7F356FD1-F5D7-466C-AF85-99391CAAE947}"/>
              </a:ext>
            </a:extLst>
          </p:cNvPr>
          <p:cNvSpPr txBox="1"/>
          <p:nvPr/>
        </p:nvSpPr>
        <p:spPr>
          <a:xfrm>
            <a:off x="6755378" y="1700808"/>
            <a:ext cx="4749313" cy="2585323"/>
          </a:xfrm>
          <a:prstGeom prst="rect">
            <a:avLst/>
          </a:prstGeom>
          <a:noFill/>
        </p:spPr>
        <p:txBody>
          <a:bodyPr wrap="none" lIns="91440" tIns="45720" rIns="91440" bIns="45720" rtlCol="0" anchor="t">
            <a:spAutoFit/>
          </a:bodyPr>
          <a:lstStyle/>
          <a:p>
            <a:r>
              <a:rPr lang="it-IT" err="1"/>
              <a:t>When</a:t>
            </a:r>
            <a:r>
              <a:rPr lang="it-IT"/>
              <a:t> the system </a:t>
            </a:r>
            <a:r>
              <a:rPr lang="it-IT" err="1"/>
              <a:t>runs</a:t>
            </a:r>
            <a:r>
              <a:rPr lang="it-IT"/>
              <a:t>,</a:t>
            </a:r>
            <a:br>
              <a:rPr lang="it-IT"/>
            </a:br>
            <a:r>
              <a:rPr lang="it-IT"/>
              <a:t>inside the </a:t>
            </a:r>
            <a:r>
              <a:rPr lang="it-IT" err="1"/>
              <a:t>Cooja</a:t>
            </a:r>
            <a:r>
              <a:rPr lang="it-IT"/>
              <a:t> simulator </a:t>
            </a:r>
            <a:r>
              <a:rPr lang="it-IT" err="1"/>
              <a:t>we</a:t>
            </a:r>
            <a:r>
              <a:rPr lang="it-IT"/>
              <a:t> can </a:t>
            </a:r>
            <a:r>
              <a:rPr lang="it-IT" err="1"/>
              <a:t>see</a:t>
            </a:r>
            <a:r>
              <a:rPr lang="it-IT"/>
              <a:t> </a:t>
            </a:r>
            <a:br>
              <a:rPr lang="it-IT"/>
            </a:br>
            <a:r>
              <a:rPr lang="it-IT"/>
              <a:t>the </a:t>
            </a:r>
            <a:r>
              <a:rPr lang="it-IT" err="1"/>
              <a:t>messages</a:t>
            </a:r>
            <a:r>
              <a:rPr lang="it-IT"/>
              <a:t> </a:t>
            </a:r>
            <a:r>
              <a:rPr lang="it-IT" err="1"/>
              <a:t>that</a:t>
            </a:r>
            <a:r>
              <a:rPr lang="it-IT"/>
              <a:t> are </a:t>
            </a:r>
            <a:r>
              <a:rPr lang="it-IT" err="1"/>
              <a:t>exchanged</a:t>
            </a:r>
            <a:r>
              <a:rPr lang="it-IT"/>
              <a:t>, </a:t>
            </a:r>
            <a:br>
              <a:rPr lang="it-IT"/>
            </a:br>
            <a:r>
              <a:rPr lang="it-IT"/>
              <a:t>and the color of the LEDs. </a:t>
            </a:r>
          </a:p>
          <a:p>
            <a:endParaRPr lang="it-IT"/>
          </a:p>
          <a:p>
            <a:r>
              <a:rPr lang="it-IT" err="1"/>
              <a:t>As</a:t>
            </a:r>
            <a:r>
              <a:rPr lang="it-IT"/>
              <a:t> </a:t>
            </a:r>
            <a:r>
              <a:rPr lang="it-IT" err="1"/>
              <a:t>we</a:t>
            </a:r>
            <a:r>
              <a:rPr lang="it-IT"/>
              <a:t> can </a:t>
            </a:r>
            <a:r>
              <a:rPr lang="it-IT" err="1"/>
              <a:t>see</a:t>
            </a:r>
            <a:r>
              <a:rPr lang="it-IT"/>
              <a:t>, the </a:t>
            </a:r>
            <a:r>
              <a:rPr lang="it-IT" err="1"/>
              <a:t>border</a:t>
            </a:r>
            <a:r>
              <a:rPr lang="it-IT"/>
              <a:t> router </a:t>
            </a:r>
            <a:r>
              <a:rPr lang="it-IT" err="1"/>
              <a:t>is</a:t>
            </a:r>
            <a:r>
              <a:rPr lang="it-IT"/>
              <a:t> </a:t>
            </a:r>
            <a:r>
              <a:rPr lang="it-IT" err="1"/>
              <a:t>not</a:t>
            </a:r>
            <a:r>
              <a:rPr lang="it-IT"/>
              <a:t> </a:t>
            </a:r>
            <a:r>
              <a:rPr lang="it-IT" err="1"/>
              <a:t>directly</a:t>
            </a:r>
            <a:endParaRPr lang="it-IT"/>
          </a:p>
          <a:p>
            <a:r>
              <a:rPr lang="it-IT" err="1"/>
              <a:t>reachable</a:t>
            </a:r>
            <a:r>
              <a:rPr lang="it-IT"/>
              <a:t> by </a:t>
            </a:r>
            <a:r>
              <a:rPr lang="it-IT" err="1"/>
              <a:t>all</a:t>
            </a:r>
            <a:r>
              <a:rPr lang="it-IT"/>
              <a:t> the </a:t>
            </a:r>
            <a:r>
              <a:rPr lang="it-IT" err="1"/>
              <a:t>sensors</a:t>
            </a:r>
            <a:r>
              <a:rPr lang="it-IT"/>
              <a:t>, so </a:t>
            </a:r>
            <a:r>
              <a:rPr lang="it-IT" err="1"/>
              <a:t>they</a:t>
            </a:r>
            <a:r>
              <a:rPr lang="it-IT"/>
              <a:t> </a:t>
            </a:r>
            <a:r>
              <a:rPr lang="it-IT" err="1"/>
              <a:t>have</a:t>
            </a:r>
            <a:r>
              <a:rPr lang="it-IT"/>
              <a:t> </a:t>
            </a:r>
            <a:br>
              <a:rPr lang="it-IT"/>
            </a:br>
            <a:r>
              <a:rPr lang="it-IT"/>
              <a:t>to </a:t>
            </a:r>
            <a:r>
              <a:rPr lang="it-IT" err="1"/>
              <a:t>find</a:t>
            </a:r>
            <a:r>
              <a:rPr lang="it-IT"/>
              <a:t> </a:t>
            </a:r>
            <a:r>
              <a:rPr lang="it-IT" err="1"/>
              <a:t>their</a:t>
            </a:r>
            <a:r>
              <a:rPr lang="it-IT"/>
              <a:t> </a:t>
            </a:r>
            <a:r>
              <a:rPr lang="it-IT" err="1"/>
              <a:t>neighbors</a:t>
            </a:r>
            <a:r>
              <a:rPr lang="it-IT"/>
              <a:t> and to </a:t>
            </a:r>
          </a:p>
          <a:p>
            <a:r>
              <a:rPr lang="it-IT"/>
              <a:t>exploit the hop-to-hop </a:t>
            </a:r>
            <a:r>
              <a:rPr lang="it-IT" err="1"/>
              <a:t>communication</a:t>
            </a:r>
            <a:r>
              <a:rPr lang="it-IT"/>
              <a:t>.</a:t>
            </a:r>
            <a:endParaRPr lang="en-GB"/>
          </a:p>
        </p:txBody>
      </p:sp>
      <p:sp>
        <p:nvSpPr>
          <p:cNvPr id="8" name="CasellaDiTesto 7">
            <a:extLst>
              <a:ext uri="{FF2B5EF4-FFF2-40B4-BE49-F238E27FC236}">
                <a16:creationId xmlns:a16="http://schemas.microsoft.com/office/drawing/2014/main" id="{244B2243-E6ED-4A26-B5DD-088C5464582D}"/>
              </a:ext>
            </a:extLst>
          </p:cNvPr>
          <p:cNvSpPr txBox="1"/>
          <p:nvPr/>
        </p:nvSpPr>
        <p:spPr>
          <a:xfrm>
            <a:off x="191344" y="5231324"/>
            <a:ext cx="4279954" cy="1477328"/>
          </a:xfrm>
          <a:prstGeom prst="rect">
            <a:avLst/>
          </a:prstGeom>
          <a:noFill/>
        </p:spPr>
        <p:txBody>
          <a:bodyPr wrap="none" lIns="91440" tIns="45720" rIns="91440" bIns="45720" rtlCol="0" anchor="t">
            <a:spAutoFit/>
          </a:bodyPr>
          <a:lstStyle/>
          <a:p>
            <a:r>
              <a:rPr lang="it-IT" err="1"/>
              <a:t>Together</a:t>
            </a:r>
            <a:r>
              <a:rPr lang="it-IT"/>
              <a:t> with the user </a:t>
            </a:r>
            <a:r>
              <a:rPr lang="it-IT" err="1"/>
              <a:t>interface</a:t>
            </a:r>
            <a:r>
              <a:rPr lang="it-IT"/>
              <a:t>, </a:t>
            </a:r>
            <a:br>
              <a:rPr lang="it-IT"/>
            </a:br>
            <a:r>
              <a:rPr lang="it-IT"/>
              <a:t>some log </a:t>
            </a:r>
            <a:r>
              <a:rPr lang="it-IT" err="1"/>
              <a:t>messages</a:t>
            </a:r>
            <a:r>
              <a:rPr lang="it-IT"/>
              <a:t> are </a:t>
            </a:r>
            <a:r>
              <a:rPr lang="it-IT" err="1"/>
              <a:t>displayed</a:t>
            </a:r>
            <a:r>
              <a:rPr lang="it-IT"/>
              <a:t> by the </a:t>
            </a:r>
            <a:br>
              <a:rPr lang="it-IT"/>
            </a:br>
            <a:r>
              <a:rPr lang="it-IT" err="1"/>
              <a:t>application</a:t>
            </a:r>
            <a:r>
              <a:rPr lang="it-IT"/>
              <a:t>, so </a:t>
            </a:r>
            <a:r>
              <a:rPr lang="it-IT" err="1"/>
              <a:t>that</a:t>
            </a:r>
            <a:r>
              <a:rPr lang="it-IT"/>
              <a:t> </a:t>
            </a:r>
            <a:r>
              <a:rPr lang="it-IT" err="1"/>
              <a:t>it</a:t>
            </a:r>
            <a:r>
              <a:rPr lang="it-IT"/>
              <a:t> </a:t>
            </a:r>
            <a:r>
              <a:rPr lang="it-IT" err="1"/>
              <a:t>is</a:t>
            </a:r>
            <a:r>
              <a:rPr lang="it-IT"/>
              <a:t> </a:t>
            </a:r>
            <a:r>
              <a:rPr lang="it-IT" err="1"/>
              <a:t>possible</a:t>
            </a:r>
            <a:r>
              <a:rPr lang="it-IT"/>
              <a:t> to </a:t>
            </a:r>
            <a:br>
              <a:rPr lang="it-IT"/>
            </a:br>
            <a:r>
              <a:rPr lang="it-IT" err="1"/>
              <a:t>understand</a:t>
            </a:r>
            <a:r>
              <a:rPr lang="it-IT"/>
              <a:t> </a:t>
            </a:r>
            <a:r>
              <a:rPr lang="it-IT" err="1"/>
              <a:t>if</a:t>
            </a:r>
            <a:r>
              <a:rPr lang="it-IT"/>
              <a:t> the </a:t>
            </a:r>
            <a:r>
              <a:rPr lang="it-IT" err="1"/>
              <a:t>messages</a:t>
            </a:r>
            <a:r>
              <a:rPr lang="it-IT"/>
              <a:t> are </a:t>
            </a:r>
            <a:r>
              <a:rPr lang="it-IT" err="1"/>
              <a:t>correctly</a:t>
            </a:r>
            <a:r>
              <a:rPr lang="it-IT"/>
              <a:t> </a:t>
            </a:r>
            <a:br>
              <a:rPr lang="it-IT"/>
            </a:br>
            <a:r>
              <a:rPr lang="it-IT" err="1"/>
              <a:t>sent</a:t>
            </a:r>
            <a:r>
              <a:rPr lang="it-IT"/>
              <a:t> and </a:t>
            </a:r>
            <a:r>
              <a:rPr lang="it-IT" err="1"/>
              <a:t>received</a:t>
            </a:r>
            <a:r>
              <a:rPr lang="it-IT"/>
              <a:t>.</a:t>
            </a:r>
            <a:endParaRPr lang="en-GB"/>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7FF2117-69A3-4EDD-A394-3F8CB2A240D0}"/>
              </a:ext>
            </a:extLst>
          </p:cNvPr>
          <p:cNvSpPr txBox="1"/>
          <p:nvPr/>
        </p:nvSpPr>
        <p:spPr>
          <a:xfrm>
            <a:off x="2567608" y="2711770"/>
            <a:ext cx="7056784" cy="1446550"/>
          </a:xfrm>
          <a:prstGeom prst="rect">
            <a:avLst/>
          </a:prstGeom>
          <a:noFill/>
        </p:spPr>
        <p:txBody>
          <a:bodyPr wrap="square" lIns="91440" tIns="45720" rIns="91440" bIns="45720" rtlCol="0" anchor="t">
            <a:spAutoFit/>
          </a:bodyPr>
          <a:lstStyle/>
          <a:p>
            <a:pPr algn="ctr"/>
            <a:r>
              <a:rPr lang="it-IT" sz="4400">
                <a:solidFill>
                  <a:schemeClr val="accent1"/>
                </a:solidFill>
              </a:rPr>
              <a:t>Thank </a:t>
            </a:r>
            <a:r>
              <a:rPr lang="it-IT" sz="4400" err="1">
                <a:solidFill>
                  <a:schemeClr val="accent1"/>
                </a:solidFill>
              </a:rPr>
              <a:t>you</a:t>
            </a:r>
            <a:r>
              <a:rPr lang="it-IT" sz="4400">
                <a:solidFill>
                  <a:schemeClr val="accent1"/>
                </a:solidFill>
              </a:rPr>
              <a:t>!</a:t>
            </a:r>
          </a:p>
          <a:p>
            <a:pPr algn="ctr"/>
            <a:r>
              <a:rPr lang="it-IT" sz="4400" err="1">
                <a:solidFill>
                  <a:schemeClr val="accent1"/>
                </a:solidFill>
              </a:rPr>
              <a:t>Any</a:t>
            </a:r>
            <a:r>
              <a:rPr lang="it-IT" sz="4400">
                <a:solidFill>
                  <a:schemeClr val="accent1"/>
                </a:solidFill>
              </a:rPr>
              <a:t> </a:t>
            </a:r>
            <a:r>
              <a:rPr lang="it-IT" sz="4400" err="1">
                <a:solidFill>
                  <a:schemeClr val="accent1"/>
                </a:solidFill>
              </a:rPr>
              <a:t>Questions</a:t>
            </a:r>
            <a:r>
              <a:rPr lang="it-IT" sz="4400">
                <a:solidFill>
                  <a:schemeClr val="accent1"/>
                </a:solidFill>
              </a:rPr>
              <a:t>??</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Temperature Monitoring System</a:t>
            </a:r>
          </a:p>
        </p:txBody>
      </p:sp>
      <p:sp>
        <p:nvSpPr>
          <p:cNvPr id="3" name="Segnaposto contenuto 2"/>
          <p:cNvSpPr>
            <a:spLocks noGrp="1"/>
          </p:cNvSpPr>
          <p:nvPr>
            <p:ph idx="1"/>
          </p:nvPr>
        </p:nvSpPr>
        <p:spPr/>
        <p:txBody>
          <a:bodyPr rtlCol="0" anchor="ctr">
            <a:normAutofit/>
          </a:bodyPr>
          <a:lstStyle/>
          <a:p>
            <a:pPr marL="0" indent="0" algn="ctr">
              <a:buNone/>
            </a:pPr>
            <a:r>
              <a:rPr lang="it-IT" sz="3600"/>
              <a:t>Goal: Development of an IoT </a:t>
            </a:r>
            <a:r>
              <a:rPr lang="it-IT" sz="3600" err="1"/>
              <a:t>telemetry</a:t>
            </a:r>
            <a:r>
              <a:rPr lang="it-IT" sz="3600"/>
              <a:t> and control system to monitor the </a:t>
            </a:r>
            <a:r>
              <a:rPr lang="it-IT" sz="3600" err="1"/>
              <a:t>temperatures</a:t>
            </a:r>
            <a:r>
              <a:rPr lang="it-IT" sz="3600"/>
              <a:t> of the </a:t>
            </a:r>
            <a:r>
              <a:rPr lang="it-IT" sz="3600" err="1"/>
              <a:t>patients</a:t>
            </a:r>
            <a:r>
              <a:rPr lang="it-IT" sz="3600"/>
              <a:t> </a:t>
            </a:r>
            <a:r>
              <a:rPr lang="it-IT" sz="3600" err="1"/>
              <a:t>at</a:t>
            </a:r>
            <a:r>
              <a:rPr lang="it-IT" sz="3600"/>
              <a:t> a hospital and trigger an </a:t>
            </a:r>
            <a:r>
              <a:rPr lang="it-IT" sz="3600" err="1"/>
              <a:t>alarm</a:t>
            </a:r>
            <a:r>
              <a:rPr lang="it-IT" sz="3600"/>
              <a:t> </a:t>
            </a:r>
            <a:r>
              <a:rPr lang="it-IT" sz="3600" err="1"/>
              <a:t>when</a:t>
            </a:r>
            <a:r>
              <a:rPr lang="it-IT" sz="3600"/>
              <a:t> </a:t>
            </a:r>
            <a:r>
              <a:rPr lang="it-IT" sz="3600" err="1"/>
              <a:t>it</a:t>
            </a:r>
            <a:r>
              <a:rPr lang="it-IT" sz="3600"/>
              <a:t> </a:t>
            </a:r>
            <a:r>
              <a:rPr lang="it-IT" sz="3600" err="1"/>
              <a:t>is</a:t>
            </a:r>
            <a:r>
              <a:rPr lang="it-IT" sz="3600"/>
              <a:t> </a:t>
            </a:r>
            <a:r>
              <a:rPr lang="it-IT" sz="3600" err="1"/>
              <a:t>too</a:t>
            </a:r>
            <a:r>
              <a:rPr lang="it-IT" sz="3600"/>
              <a:t> high or </a:t>
            </a:r>
            <a:r>
              <a:rPr lang="it-IT" sz="3600" err="1"/>
              <a:t>too</a:t>
            </a:r>
            <a:r>
              <a:rPr lang="it-IT" sz="3600"/>
              <a:t> low.</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99220"/>
            <a:ext cx="10058400" cy="1325563"/>
          </a:xfrm>
        </p:spPr>
        <p:txBody>
          <a:bodyPr rtlCol="0" anchor="ctr">
            <a:normAutofit/>
          </a:bodyPr>
          <a:lstStyle/>
          <a:p>
            <a:pPr rtl="0"/>
            <a:r>
              <a:rPr lang="it-IT"/>
              <a:t>General Architecture</a:t>
            </a:r>
          </a:p>
        </p:txBody>
      </p:sp>
      <p:pic>
        <p:nvPicPr>
          <p:cNvPr id="7" name="Segnaposto contenuto 6">
            <a:extLst>
              <a:ext uri="{FF2B5EF4-FFF2-40B4-BE49-F238E27FC236}">
                <a16:creationId xmlns:a16="http://schemas.microsoft.com/office/drawing/2014/main" id="{2FBF04B9-6216-4721-AA40-1D5BE1DD7515}"/>
              </a:ext>
            </a:extLst>
          </p:cNvPr>
          <p:cNvPicPr>
            <a:picLocks noGrp="1" noChangeAspect="1"/>
          </p:cNvPicPr>
          <p:nvPr>
            <p:ph sz="half" idx="2"/>
          </p:nvPr>
        </p:nvPicPr>
        <p:blipFill>
          <a:blip r:embed="rId3"/>
          <a:stretch>
            <a:fillRect/>
          </a:stretch>
        </p:blipFill>
        <p:spPr>
          <a:xfrm>
            <a:off x="195723" y="1772816"/>
            <a:ext cx="6151549" cy="4229189"/>
          </a:xfrm>
          <a:noFill/>
        </p:spPr>
      </p:pic>
      <p:sp>
        <p:nvSpPr>
          <p:cNvPr id="16" name="Content Placeholder 5">
            <a:extLst>
              <a:ext uri="{FF2B5EF4-FFF2-40B4-BE49-F238E27FC236}">
                <a16:creationId xmlns:a16="http://schemas.microsoft.com/office/drawing/2014/main" id="{E6306CE2-3C9E-4BCE-AD50-4BDCAA9A1487}"/>
              </a:ext>
            </a:extLst>
          </p:cNvPr>
          <p:cNvSpPr>
            <a:spLocks noGrp="1"/>
          </p:cNvSpPr>
          <p:nvPr>
            <p:ph sz="quarter" idx="4"/>
          </p:nvPr>
        </p:nvSpPr>
        <p:spPr>
          <a:xfrm>
            <a:off x="6528048" y="1772816"/>
            <a:ext cx="5392393" cy="4603261"/>
          </a:xfrm>
        </p:spPr>
        <p:txBody>
          <a:bodyPr vert="horz" lIns="91440" tIns="45720" rIns="91440" bIns="45720" rtlCol="0" anchor="t">
            <a:normAutofit fontScale="70000" lnSpcReduction="20000"/>
          </a:bodyPr>
          <a:lstStyle/>
          <a:p>
            <a:r>
              <a:rPr lang="en-US"/>
              <a:t>A simulated network (composed by 5 </a:t>
            </a:r>
            <a:r>
              <a:rPr lang="en-US" err="1"/>
              <a:t>cooja</a:t>
            </a:r>
            <a:r>
              <a:rPr lang="en-US"/>
              <a:t> motes) will exploit the CoAP protocol to report data.</a:t>
            </a:r>
            <a:br>
              <a:rPr lang="en-US"/>
            </a:br>
            <a:r>
              <a:rPr lang="it-IT"/>
              <a:t>One of the </a:t>
            </a:r>
            <a:r>
              <a:rPr lang="it-IT" err="1"/>
              <a:t>motes</a:t>
            </a:r>
            <a:r>
              <a:rPr lang="it-IT"/>
              <a:t> </a:t>
            </a:r>
            <a:r>
              <a:rPr lang="it-IT" err="1"/>
              <a:t>will</a:t>
            </a:r>
            <a:r>
              <a:rPr lang="it-IT"/>
              <a:t> be the </a:t>
            </a:r>
            <a:r>
              <a:rPr lang="it-IT" err="1"/>
              <a:t>border</a:t>
            </a:r>
            <a:r>
              <a:rPr lang="it-IT"/>
              <a:t> router. </a:t>
            </a:r>
            <a:r>
              <a:rPr lang="it-IT" err="1"/>
              <a:t>It</a:t>
            </a:r>
            <a:r>
              <a:rPr lang="it-IT"/>
              <a:t> </a:t>
            </a:r>
            <a:r>
              <a:rPr lang="it-IT" err="1"/>
              <a:t>will</a:t>
            </a:r>
            <a:r>
              <a:rPr lang="it-IT"/>
              <a:t> </a:t>
            </a:r>
            <a:r>
              <a:rPr lang="it-IT" err="1"/>
              <a:t>allow</a:t>
            </a:r>
            <a:r>
              <a:rPr lang="it-IT"/>
              <a:t> the </a:t>
            </a:r>
            <a:r>
              <a:rPr lang="it-IT" err="1"/>
              <a:t>other</a:t>
            </a:r>
            <a:r>
              <a:rPr lang="it-IT"/>
              <a:t> </a:t>
            </a:r>
            <a:r>
              <a:rPr lang="it-IT" err="1"/>
              <a:t>motes</a:t>
            </a:r>
            <a:r>
              <a:rPr lang="it-IT"/>
              <a:t> to </a:t>
            </a:r>
            <a:r>
              <a:rPr lang="it-IT" err="1"/>
              <a:t>communicate</a:t>
            </a:r>
            <a:r>
              <a:rPr lang="it-IT"/>
              <a:t> with the </a:t>
            </a:r>
            <a:r>
              <a:rPr lang="it-IT" err="1"/>
              <a:t>external</a:t>
            </a:r>
            <a:r>
              <a:rPr lang="it-IT"/>
              <a:t> </a:t>
            </a:r>
            <a:r>
              <a:rPr lang="it-IT" err="1"/>
              <a:t>application</a:t>
            </a:r>
            <a:r>
              <a:rPr lang="it-IT"/>
              <a:t>.</a:t>
            </a:r>
            <a:endParaRPr lang="en-US"/>
          </a:p>
          <a:p>
            <a:r>
              <a:rPr lang="en-US"/>
              <a:t>A network composed by 4 real devices will exploit MQTT to report data.</a:t>
            </a:r>
            <a:br>
              <a:rPr lang="en-US"/>
            </a:br>
            <a:r>
              <a:rPr lang="en-GB"/>
              <a:t>One of the nodes will be the border router. </a:t>
            </a:r>
            <a:r>
              <a:rPr lang="it-IT" err="1"/>
              <a:t>It</a:t>
            </a:r>
            <a:r>
              <a:rPr lang="it-IT"/>
              <a:t> </a:t>
            </a:r>
            <a:r>
              <a:rPr lang="it-IT" err="1"/>
              <a:t>will</a:t>
            </a:r>
            <a:r>
              <a:rPr lang="it-IT"/>
              <a:t> </a:t>
            </a:r>
            <a:r>
              <a:rPr lang="it-IT" err="1"/>
              <a:t>allow</a:t>
            </a:r>
            <a:r>
              <a:rPr lang="it-IT"/>
              <a:t> the </a:t>
            </a:r>
            <a:r>
              <a:rPr lang="it-IT" err="1"/>
              <a:t>other</a:t>
            </a:r>
            <a:r>
              <a:rPr lang="it-IT"/>
              <a:t> </a:t>
            </a:r>
            <a:r>
              <a:rPr lang="it-IT" err="1"/>
              <a:t>nodes</a:t>
            </a:r>
            <a:r>
              <a:rPr lang="it-IT"/>
              <a:t> to </a:t>
            </a:r>
            <a:r>
              <a:rPr lang="it-IT" err="1"/>
              <a:t>communicate</a:t>
            </a:r>
            <a:r>
              <a:rPr lang="it-IT"/>
              <a:t> with the </a:t>
            </a:r>
            <a:r>
              <a:rPr lang="it-IT" err="1"/>
              <a:t>application</a:t>
            </a:r>
            <a:r>
              <a:rPr lang="it-IT"/>
              <a:t>.</a:t>
            </a:r>
            <a:endParaRPr lang="en-US"/>
          </a:p>
          <a:p>
            <a:r>
              <a:rPr lang="en-US"/>
              <a:t>Data will be collected by a java collector that will use both MQTT and CoAP.</a:t>
            </a:r>
          </a:p>
          <a:p>
            <a:r>
              <a:rPr lang="en-US"/>
              <a:t>The collector will store data in a MySQL database.</a:t>
            </a:r>
          </a:p>
          <a:p>
            <a:r>
              <a:rPr lang="en-US"/>
              <a:t>A web-based user interface will show the data taken from the database in a useful manner through graphs.</a:t>
            </a:r>
          </a:p>
          <a:p>
            <a:endParaRPr lang="en-US"/>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99220"/>
            <a:ext cx="10058400" cy="1325563"/>
          </a:xfrm>
        </p:spPr>
        <p:txBody>
          <a:bodyPr rtlCol="0" anchor="ctr">
            <a:normAutofit/>
          </a:bodyPr>
          <a:lstStyle/>
          <a:p>
            <a:r>
              <a:rPr lang="it-IT"/>
              <a:t>The </a:t>
            </a:r>
            <a:r>
              <a:rPr lang="it-IT" err="1"/>
              <a:t>Collector</a:t>
            </a:r>
            <a:endParaRPr lang="en-US" err="1"/>
          </a:p>
        </p:txBody>
      </p:sp>
      <p:pic>
        <p:nvPicPr>
          <p:cNvPr id="7" name="Segnaposto contenuto 6">
            <a:extLst>
              <a:ext uri="{FF2B5EF4-FFF2-40B4-BE49-F238E27FC236}">
                <a16:creationId xmlns:a16="http://schemas.microsoft.com/office/drawing/2014/main" id="{2FBF04B9-6216-4721-AA40-1D5BE1DD7515}"/>
              </a:ext>
            </a:extLst>
          </p:cNvPr>
          <p:cNvPicPr>
            <a:picLocks noGrp="1" noChangeAspect="1"/>
          </p:cNvPicPr>
          <p:nvPr>
            <p:ph sz="half" idx="2"/>
          </p:nvPr>
        </p:nvPicPr>
        <p:blipFill rotWithShape="1">
          <a:blip r:embed="rId3"/>
          <a:srcRect l="65688" t="32131" r="226" b="40656"/>
          <a:stretch/>
        </p:blipFill>
        <p:spPr>
          <a:xfrm>
            <a:off x="2592559" y="2659507"/>
            <a:ext cx="2997362" cy="1649656"/>
          </a:xfrm>
          <a:noFill/>
        </p:spPr>
      </p:pic>
      <p:sp>
        <p:nvSpPr>
          <p:cNvPr id="16" name="Content Placeholder 5">
            <a:extLst>
              <a:ext uri="{FF2B5EF4-FFF2-40B4-BE49-F238E27FC236}">
                <a16:creationId xmlns:a16="http://schemas.microsoft.com/office/drawing/2014/main" id="{E6306CE2-3C9E-4BCE-AD50-4BDCAA9A1487}"/>
              </a:ext>
            </a:extLst>
          </p:cNvPr>
          <p:cNvSpPr>
            <a:spLocks noGrp="1"/>
          </p:cNvSpPr>
          <p:nvPr>
            <p:ph sz="quarter" idx="4"/>
          </p:nvPr>
        </p:nvSpPr>
        <p:spPr>
          <a:xfrm>
            <a:off x="6528048" y="1772816"/>
            <a:ext cx="5392393" cy="4894206"/>
          </a:xfrm>
        </p:spPr>
        <p:txBody>
          <a:bodyPr vert="horz" lIns="91440" tIns="45720" rIns="91440" bIns="45720" rtlCol="0" anchor="t">
            <a:normAutofit fontScale="70000" lnSpcReduction="20000"/>
          </a:bodyPr>
          <a:lstStyle/>
          <a:p>
            <a:r>
              <a:rPr lang="en-US"/>
              <a:t>The collector is a java application developed using Californium and </a:t>
            </a:r>
            <a:r>
              <a:rPr lang="en-US" err="1"/>
              <a:t>Paho</a:t>
            </a:r>
            <a:r>
              <a:rPr lang="en-US"/>
              <a:t> thanks to maven.</a:t>
            </a:r>
          </a:p>
          <a:p>
            <a:r>
              <a:rPr lang="en-US"/>
              <a:t>It encapsulates a CoAP server with one resource called registry.</a:t>
            </a:r>
          </a:p>
          <a:p>
            <a:r>
              <a:rPr lang="en-US"/>
              <a:t>The registry has a get method and, when it is invoked, the server issues a get method to the CoAP well known core to get the resources associated with the server invoking the registry get request.</a:t>
            </a:r>
          </a:p>
          <a:p>
            <a:r>
              <a:rPr lang="en-US"/>
              <a:t>In addition, it has an observing CoAP client module that observes the temperatures.</a:t>
            </a:r>
          </a:p>
          <a:p>
            <a:r>
              <a:rPr lang="en-US"/>
              <a:t>Moreover, there is an MQTT client module that subscribes to the "temperature" topic on the MQTT broker. It publishes commands to the broker associated with the alarm topic of each specific sensor depending on the reported temperature value.</a:t>
            </a:r>
          </a:p>
          <a:p>
            <a:r>
              <a:rPr lang="en-US"/>
              <a:t>The Collector interacts with a MySQL database to store the reported temperatures.</a:t>
            </a:r>
          </a:p>
        </p:txBody>
      </p:sp>
      <p:pic>
        <p:nvPicPr>
          <p:cNvPr id="4" name="Segnaposto contenuto 6" descr="Diagram&#10;&#10;Description automatically generated">
            <a:extLst>
              <a:ext uri="{FF2B5EF4-FFF2-40B4-BE49-F238E27FC236}">
                <a16:creationId xmlns:a16="http://schemas.microsoft.com/office/drawing/2014/main" id="{D75AD571-2884-45E1-ADDB-516C4B5987C4}"/>
              </a:ext>
            </a:extLst>
          </p:cNvPr>
          <p:cNvPicPr>
            <a:picLocks noChangeAspect="1"/>
          </p:cNvPicPr>
          <p:nvPr/>
        </p:nvPicPr>
        <p:blipFill rotWithShape="1">
          <a:blip r:embed="rId3"/>
          <a:srcRect l="43848" t="52055" r="158" b="26027"/>
          <a:stretch/>
        </p:blipFill>
        <p:spPr>
          <a:xfrm>
            <a:off x="652923" y="3850997"/>
            <a:ext cx="4923855" cy="1328638"/>
          </a:xfrm>
          <a:prstGeom prst="rect">
            <a:avLst/>
          </a:prstGeom>
          <a:noFill/>
        </p:spPr>
      </p:pic>
    </p:spTree>
    <p:extLst>
      <p:ext uri="{BB962C8B-B14F-4D97-AF65-F5344CB8AC3E}">
        <p14:creationId xmlns:p14="http://schemas.microsoft.com/office/powerpoint/2010/main" val="813398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99220"/>
            <a:ext cx="10058400" cy="1325563"/>
          </a:xfrm>
        </p:spPr>
        <p:txBody>
          <a:bodyPr rtlCol="0" anchor="ctr">
            <a:normAutofit/>
          </a:bodyPr>
          <a:lstStyle/>
          <a:p>
            <a:r>
              <a:rPr lang="it-IT"/>
              <a:t>The </a:t>
            </a:r>
            <a:r>
              <a:rPr lang="it-IT" err="1"/>
              <a:t>CoAP</a:t>
            </a:r>
            <a:r>
              <a:rPr lang="it-IT"/>
              <a:t> Network</a:t>
            </a:r>
          </a:p>
        </p:txBody>
      </p:sp>
      <p:sp>
        <p:nvSpPr>
          <p:cNvPr id="16" name="Content Placeholder 5">
            <a:extLst>
              <a:ext uri="{FF2B5EF4-FFF2-40B4-BE49-F238E27FC236}">
                <a16:creationId xmlns:a16="http://schemas.microsoft.com/office/drawing/2014/main" id="{E6306CE2-3C9E-4BCE-AD50-4BDCAA9A1487}"/>
              </a:ext>
            </a:extLst>
          </p:cNvPr>
          <p:cNvSpPr>
            <a:spLocks noGrp="1"/>
          </p:cNvSpPr>
          <p:nvPr>
            <p:ph sz="quarter" idx="4"/>
          </p:nvPr>
        </p:nvSpPr>
        <p:spPr>
          <a:xfrm>
            <a:off x="6528048" y="1772816"/>
            <a:ext cx="5143013" cy="4603261"/>
          </a:xfrm>
        </p:spPr>
        <p:txBody>
          <a:bodyPr vert="horz" lIns="91440" tIns="45720" rIns="91440" bIns="45720" rtlCol="0" anchor="t">
            <a:normAutofit fontScale="77500" lnSpcReduction="20000"/>
          </a:bodyPr>
          <a:lstStyle/>
          <a:p>
            <a:r>
              <a:rPr lang="en-US"/>
              <a:t>Any node in the CoAP network exposes 2 resources, a thermometer and an alarm.</a:t>
            </a:r>
          </a:p>
          <a:p>
            <a:r>
              <a:rPr lang="en-US"/>
              <a:t>The thermometer is an observable resource and has only a get method associated with it for the purpose of observation.</a:t>
            </a:r>
          </a:p>
          <a:p>
            <a:r>
              <a:rPr lang="en-US"/>
              <a:t>The alarm is an actuator and so it has a post method to change its status.</a:t>
            </a:r>
          </a:p>
          <a:p>
            <a:r>
              <a:rPr lang="en-US"/>
              <a:t>The nodes periodically trigger a notification to update the collector with the current temperature.</a:t>
            </a:r>
          </a:p>
          <a:p>
            <a:r>
              <a:rPr lang="en-US"/>
              <a:t>The nodes periodically ping the collector to maintain/re-establish the connection by invoking a get request on the collector's registry resource.</a:t>
            </a:r>
          </a:p>
          <a:p>
            <a:r>
              <a:rPr lang="en-US"/>
              <a:t>This network interacts with the collector through the border router.</a:t>
            </a:r>
          </a:p>
          <a:p>
            <a:endParaRPr lang="en-US"/>
          </a:p>
        </p:txBody>
      </p:sp>
      <p:pic>
        <p:nvPicPr>
          <p:cNvPr id="5" name="Segnaposto contenuto 6" descr="Diagram&#10;&#10;Description automatically generated">
            <a:extLst>
              <a:ext uri="{FF2B5EF4-FFF2-40B4-BE49-F238E27FC236}">
                <a16:creationId xmlns:a16="http://schemas.microsoft.com/office/drawing/2014/main" id="{55A39F52-D1D3-46B9-831F-7DBF4E48D494}"/>
              </a:ext>
            </a:extLst>
          </p:cNvPr>
          <p:cNvPicPr>
            <a:picLocks noChangeAspect="1"/>
          </p:cNvPicPr>
          <p:nvPr/>
        </p:nvPicPr>
        <p:blipFill rotWithShape="1">
          <a:blip r:embed="rId3"/>
          <a:srcRect l="2995" t="50078" r="55187" b="3421"/>
          <a:stretch/>
        </p:blipFill>
        <p:spPr>
          <a:xfrm>
            <a:off x="486668" y="1655053"/>
            <a:ext cx="5414897" cy="4153952"/>
          </a:xfrm>
          <a:prstGeom prst="rect">
            <a:avLst/>
          </a:prstGeom>
          <a:noFill/>
        </p:spPr>
      </p:pic>
    </p:spTree>
    <p:extLst>
      <p:ext uri="{BB962C8B-B14F-4D97-AF65-F5344CB8AC3E}">
        <p14:creationId xmlns:p14="http://schemas.microsoft.com/office/powerpoint/2010/main" val="3594209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99220"/>
            <a:ext cx="10058400" cy="1325563"/>
          </a:xfrm>
        </p:spPr>
        <p:txBody>
          <a:bodyPr rtlCol="0" anchor="ctr">
            <a:normAutofit/>
          </a:bodyPr>
          <a:lstStyle/>
          <a:p>
            <a:r>
              <a:rPr lang="it-IT"/>
              <a:t>The MQTT Network</a:t>
            </a:r>
          </a:p>
        </p:txBody>
      </p:sp>
      <p:sp>
        <p:nvSpPr>
          <p:cNvPr id="16" name="Content Placeholder 5">
            <a:extLst>
              <a:ext uri="{FF2B5EF4-FFF2-40B4-BE49-F238E27FC236}">
                <a16:creationId xmlns:a16="http://schemas.microsoft.com/office/drawing/2014/main" id="{E6306CE2-3C9E-4BCE-AD50-4BDCAA9A1487}"/>
              </a:ext>
            </a:extLst>
          </p:cNvPr>
          <p:cNvSpPr>
            <a:spLocks noGrp="1"/>
          </p:cNvSpPr>
          <p:nvPr>
            <p:ph sz="quarter" idx="4"/>
          </p:nvPr>
        </p:nvSpPr>
        <p:spPr>
          <a:xfrm>
            <a:off x="6528048" y="1772816"/>
            <a:ext cx="5143013" cy="4603261"/>
          </a:xfrm>
        </p:spPr>
        <p:txBody>
          <a:bodyPr vert="horz" lIns="91440" tIns="45720" rIns="91440" bIns="45720" rtlCol="0" anchor="t">
            <a:normAutofit fontScale="92500"/>
          </a:bodyPr>
          <a:lstStyle/>
          <a:p>
            <a:r>
              <a:rPr lang="en-US"/>
              <a:t>Any node in the MQTT network publishes to the topic "temperature".</a:t>
            </a:r>
          </a:p>
          <a:p>
            <a:r>
              <a:rPr lang="en-US"/>
              <a:t>In addition, all of them subscribe to the "alarm" topic associated with each one of them. It is constructed by adding the node ID to the word "alarm"</a:t>
            </a:r>
          </a:p>
          <a:p>
            <a:r>
              <a:rPr lang="en-US"/>
              <a:t>The nodes publish and get notifications about the topics through the MQTT Broker that they are connected to via the border router.</a:t>
            </a:r>
          </a:p>
          <a:p>
            <a:r>
              <a:rPr lang="en-US"/>
              <a:t>The broker is implemented using </a:t>
            </a:r>
            <a:r>
              <a:rPr lang="en-US" err="1"/>
              <a:t>Mosquitto</a:t>
            </a:r>
            <a:r>
              <a:rPr lang="en-US"/>
              <a:t>. </a:t>
            </a:r>
          </a:p>
          <a:p>
            <a:endParaRPr lang="en-US"/>
          </a:p>
        </p:txBody>
      </p:sp>
      <p:pic>
        <p:nvPicPr>
          <p:cNvPr id="5" name="Segnaposto contenuto 6" descr="Diagram&#10;&#10;Description automatically generated">
            <a:extLst>
              <a:ext uri="{FF2B5EF4-FFF2-40B4-BE49-F238E27FC236}">
                <a16:creationId xmlns:a16="http://schemas.microsoft.com/office/drawing/2014/main" id="{55A39F52-D1D3-46B9-831F-7DBF4E48D494}"/>
              </a:ext>
            </a:extLst>
          </p:cNvPr>
          <p:cNvPicPr>
            <a:picLocks noChangeAspect="1"/>
          </p:cNvPicPr>
          <p:nvPr/>
        </p:nvPicPr>
        <p:blipFill rotWithShape="1">
          <a:blip r:embed="rId3"/>
          <a:srcRect l="2998" t="2484" r="34582" b="52531"/>
          <a:stretch/>
        </p:blipFill>
        <p:spPr>
          <a:xfrm>
            <a:off x="389686" y="2611017"/>
            <a:ext cx="5824276" cy="2896309"/>
          </a:xfrm>
          <a:prstGeom prst="rect">
            <a:avLst/>
          </a:prstGeom>
          <a:noFill/>
        </p:spPr>
      </p:pic>
    </p:spTree>
    <p:extLst>
      <p:ext uri="{BB962C8B-B14F-4D97-AF65-F5344CB8AC3E}">
        <p14:creationId xmlns:p14="http://schemas.microsoft.com/office/powerpoint/2010/main" val="2643897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10F2-6E8B-4BA8-810F-9D395D3273EB}"/>
              </a:ext>
            </a:extLst>
          </p:cNvPr>
          <p:cNvSpPr>
            <a:spLocks noGrp="1"/>
          </p:cNvSpPr>
          <p:nvPr>
            <p:ph type="title"/>
          </p:nvPr>
        </p:nvSpPr>
        <p:spPr/>
        <p:txBody>
          <a:bodyPr/>
          <a:lstStyle/>
          <a:p>
            <a:r>
              <a:rPr lang="en-US"/>
              <a:t>Error Handling</a:t>
            </a:r>
          </a:p>
        </p:txBody>
      </p:sp>
      <p:sp>
        <p:nvSpPr>
          <p:cNvPr id="3" name="Text Placeholder 2">
            <a:extLst>
              <a:ext uri="{FF2B5EF4-FFF2-40B4-BE49-F238E27FC236}">
                <a16:creationId xmlns:a16="http://schemas.microsoft.com/office/drawing/2014/main" id="{0F34A78B-75E9-4D34-9613-827373B5ED15}"/>
              </a:ext>
            </a:extLst>
          </p:cNvPr>
          <p:cNvSpPr>
            <a:spLocks noGrp="1"/>
          </p:cNvSpPr>
          <p:nvPr>
            <p:ph type="body" idx="1"/>
          </p:nvPr>
        </p:nvSpPr>
        <p:spPr/>
        <p:txBody>
          <a:bodyPr/>
          <a:lstStyle/>
          <a:p>
            <a:r>
              <a:rPr lang="en-US"/>
              <a:t>MQTT&lt;-Broker-&gt;Collector</a:t>
            </a:r>
          </a:p>
        </p:txBody>
      </p:sp>
      <p:sp>
        <p:nvSpPr>
          <p:cNvPr id="4" name="Content Placeholder 3">
            <a:extLst>
              <a:ext uri="{FF2B5EF4-FFF2-40B4-BE49-F238E27FC236}">
                <a16:creationId xmlns:a16="http://schemas.microsoft.com/office/drawing/2014/main" id="{385571C0-861B-4C75-8460-865FA9901C16}"/>
              </a:ext>
            </a:extLst>
          </p:cNvPr>
          <p:cNvSpPr>
            <a:spLocks noGrp="1"/>
          </p:cNvSpPr>
          <p:nvPr>
            <p:ph sz="half" idx="2"/>
          </p:nvPr>
        </p:nvSpPr>
        <p:spPr/>
        <p:txBody>
          <a:bodyPr vert="horz" lIns="91440" tIns="45720" rIns="91440" bIns="45720" rtlCol="0" anchor="t">
            <a:normAutofit fontScale="92500" lnSpcReduction="10000"/>
          </a:bodyPr>
          <a:lstStyle/>
          <a:p>
            <a:r>
              <a:rPr lang="en-US"/>
              <a:t>The MQTT clients on the nodes and the collector will always try to connect to the Broker. In case they are connected, if the broker goes down, they will keep on trying to reconnect.</a:t>
            </a:r>
          </a:p>
          <a:p>
            <a:endParaRPr lang="en-US"/>
          </a:p>
        </p:txBody>
      </p:sp>
      <p:sp>
        <p:nvSpPr>
          <p:cNvPr id="5" name="Text Placeholder 4">
            <a:extLst>
              <a:ext uri="{FF2B5EF4-FFF2-40B4-BE49-F238E27FC236}">
                <a16:creationId xmlns:a16="http://schemas.microsoft.com/office/drawing/2014/main" id="{7E42D9C0-EB6E-4D85-81F8-C4A680E1AFD3}"/>
              </a:ext>
            </a:extLst>
          </p:cNvPr>
          <p:cNvSpPr>
            <a:spLocks noGrp="1"/>
          </p:cNvSpPr>
          <p:nvPr>
            <p:ph type="body" sz="quarter" idx="3"/>
          </p:nvPr>
        </p:nvSpPr>
        <p:spPr/>
        <p:txBody>
          <a:bodyPr/>
          <a:lstStyle/>
          <a:p>
            <a:r>
              <a:rPr lang="en-US"/>
              <a:t>CoAP&lt;--&gt;Collector</a:t>
            </a:r>
          </a:p>
        </p:txBody>
      </p:sp>
      <p:sp>
        <p:nvSpPr>
          <p:cNvPr id="6" name="Content Placeholder 5">
            <a:extLst>
              <a:ext uri="{FF2B5EF4-FFF2-40B4-BE49-F238E27FC236}">
                <a16:creationId xmlns:a16="http://schemas.microsoft.com/office/drawing/2014/main" id="{F902EF9D-15AD-4D5D-9106-917A58774860}"/>
              </a:ext>
            </a:extLst>
          </p:cNvPr>
          <p:cNvSpPr>
            <a:spLocks noGrp="1"/>
          </p:cNvSpPr>
          <p:nvPr>
            <p:ph sz="quarter" idx="4"/>
          </p:nvPr>
        </p:nvSpPr>
        <p:spPr/>
        <p:txBody>
          <a:bodyPr vert="horz" lIns="91440" tIns="45720" rIns="91440" bIns="45720" rtlCol="0" anchor="t">
            <a:normAutofit fontScale="92500" lnSpcReduction="10000"/>
          </a:bodyPr>
          <a:lstStyle/>
          <a:p>
            <a:r>
              <a:rPr lang="en-US"/>
              <a:t>If the collector goes down, thanks to the periodic ping, the nodes will be able to issue a get request to the collector registry so the collector can register them again once it is rebooted by performing a discovery step.</a:t>
            </a:r>
          </a:p>
          <a:p>
            <a:r>
              <a:rPr lang="en-US"/>
              <a:t>If a node goes down, or gets isolated, the collector removes it from the registry. When it is back up, thanks to the registration step and the periodic ping, it will be added again to the registry.</a:t>
            </a:r>
          </a:p>
        </p:txBody>
      </p:sp>
    </p:spTree>
    <p:extLst>
      <p:ext uri="{BB962C8B-B14F-4D97-AF65-F5344CB8AC3E}">
        <p14:creationId xmlns:p14="http://schemas.microsoft.com/office/powerpoint/2010/main" val="778734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C69-25EB-4EC9-A5BE-CD5530EC6873}"/>
              </a:ext>
            </a:extLst>
          </p:cNvPr>
          <p:cNvSpPr>
            <a:spLocks noGrp="1"/>
          </p:cNvSpPr>
          <p:nvPr>
            <p:ph type="title"/>
          </p:nvPr>
        </p:nvSpPr>
        <p:spPr/>
        <p:txBody>
          <a:bodyPr/>
          <a:lstStyle/>
          <a:p>
            <a:r>
              <a:rPr lang="en-US"/>
              <a:t>Data Encoding</a:t>
            </a:r>
          </a:p>
        </p:txBody>
      </p:sp>
      <p:sp>
        <p:nvSpPr>
          <p:cNvPr id="3" name="Text Placeholder 2">
            <a:extLst>
              <a:ext uri="{FF2B5EF4-FFF2-40B4-BE49-F238E27FC236}">
                <a16:creationId xmlns:a16="http://schemas.microsoft.com/office/drawing/2014/main" id="{8970BB6E-B549-414F-84B4-3171D46B92C3}"/>
              </a:ext>
            </a:extLst>
          </p:cNvPr>
          <p:cNvSpPr>
            <a:spLocks noGrp="1"/>
          </p:cNvSpPr>
          <p:nvPr>
            <p:ph type="body" idx="1"/>
          </p:nvPr>
        </p:nvSpPr>
        <p:spPr/>
        <p:txBody>
          <a:bodyPr/>
          <a:lstStyle/>
          <a:p>
            <a:r>
              <a:rPr lang="en-US"/>
              <a:t>MQTT</a:t>
            </a:r>
          </a:p>
        </p:txBody>
      </p:sp>
      <p:sp>
        <p:nvSpPr>
          <p:cNvPr id="4" name="Content Placeholder 3">
            <a:extLst>
              <a:ext uri="{FF2B5EF4-FFF2-40B4-BE49-F238E27FC236}">
                <a16:creationId xmlns:a16="http://schemas.microsoft.com/office/drawing/2014/main" id="{0A82AD3B-1B70-4965-9EDF-1BAFC842E7D8}"/>
              </a:ext>
            </a:extLst>
          </p:cNvPr>
          <p:cNvSpPr>
            <a:spLocks noGrp="1"/>
          </p:cNvSpPr>
          <p:nvPr>
            <p:ph sz="half" idx="2"/>
          </p:nvPr>
        </p:nvSpPr>
        <p:spPr/>
        <p:txBody>
          <a:bodyPr vert="horz" lIns="91440" tIns="45720" rIns="91440" bIns="45720" rtlCol="0" anchor="t">
            <a:normAutofit fontScale="92500" lnSpcReduction="20000"/>
          </a:bodyPr>
          <a:lstStyle/>
          <a:p>
            <a:r>
              <a:rPr lang="en-US"/>
              <a:t>When the node publishes information about the temperature topic, it publishes the information in a JSON format because it allows adding different fields without making it difficult to parse on the collector's side.</a:t>
            </a:r>
          </a:p>
          <a:p>
            <a:r>
              <a:rPr lang="en-US"/>
              <a:t>When the collector publishes a command about the alarm topic, it is a plain text command because it is just one word (on or off).</a:t>
            </a:r>
          </a:p>
        </p:txBody>
      </p:sp>
      <p:sp>
        <p:nvSpPr>
          <p:cNvPr id="5" name="Text Placeholder 4">
            <a:extLst>
              <a:ext uri="{FF2B5EF4-FFF2-40B4-BE49-F238E27FC236}">
                <a16:creationId xmlns:a16="http://schemas.microsoft.com/office/drawing/2014/main" id="{F9831502-471D-4E46-A9E4-48B63F3BAA11}"/>
              </a:ext>
            </a:extLst>
          </p:cNvPr>
          <p:cNvSpPr>
            <a:spLocks noGrp="1"/>
          </p:cNvSpPr>
          <p:nvPr>
            <p:ph type="body" sz="quarter" idx="3"/>
          </p:nvPr>
        </p:nvSpPr>
        <p:spPr/>
        <p:txBody>
          <a:bodyPr/>
          <a:lstStyle/>
          <a:p>
            <a:r>
              <a:rPr lang="en-US"/>
              <a:t>CoAP</a:t>
            </a:r>
          </a:p>
        </p:txBody>
      </p:sp>
      <p:sp>
        <p:nvSpPr>
          <p:cNvPr id="6" name="Content Placeholder 5">
            <a:extLst>
              <a:ext uri="{FF2B5EF4-FFF2-40B4-BE49-F238E27FC236}">
                <a16:creationId xmlns:a16="http://schemas.microsoft.com/office/drawing/2014/main" id="{2CBBB07D-ABC1-46C4-B825-B26A6ADCBACE}"/>
              </a:ext>
            </a:extLst>
          </p:cNvPr>
          <p:cNvSpPr>
            <a:spLocks noGrp="1"/>
          </p:cNvSpPr>
          <p:nvPr>
            <p:ph sz="quarter" idx="4"/>
          </p:nvPr>
        </p:nvSpPr>
        <p:spPr/>
        <p:txBody>
          <a:bodyPr vert="horz" lIns="91440" tIns="45720" rIns="91440" bIns="45720" rtlCol="0" anchor="t">
            <a:normAutofit fontScale="92500" lnSpcReduction="20000"/>
          </a:bodyPr>
          <a:lstStyle/>
          <a:p>
            <a:r>
              <a:rPr lang="en-US"/>
              <a:t>When the node notifies the collector periodically, the message sent is a JSON message. This is because it is easy to add many fields, which is useful for our use case because we send the temperature along with other information, with understandable information and it is easy to parse in java using a library.</a:t>
            </a:r>
          </a:p>
          <a:p>
            <a:r>
              <a:rPr lang="en-US"/>
              <a:t>When the collector sends a post request to the alarm, it simply sends a plain text command because it consists of only one word (on or off).</a:t>
            </a:r>
          </a:p>
          <a:p>
            <a:endParaRPr lang="en-US"/>
          </a:p>
        </p:txBody>
      </p:sp>
    </p:spTree>
    <p:extLst>
      <p:ext uri="{BB962C8B-B14F-4D97-AF65-F5344CB8AC3E}">
        <p14:creationId xmlns:p14="http://schemas.microsoft.com/office/powerpoint/2010/main" val="1102423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8">
            <a:extLst>
              <a:ext uri="{FF2B5EF4-FFF2-40B4-BE49-F238E27FC236}">
                <a16:creationId xmlns:a16="http://schemas.microsoft.com/office/drawing/2014/main" id="{5CF95E04-16ED-4720-837B-796A955A621F}"/>
              </a:ext>
            </a:extLst>
          </p:cNvPr>
          <p:cNvSpPr>
            <a:spLocks noGrp="1"/>
          </p:cNvSpPr>
          <p:nvPr>
            <p:ph sz="half" idx="1"/>
          </p:nvPr>
        </p:nvSpPr>
        <p:spPr/>
        <p:txBody>
          <a:bodyPr vert="horz" lIns="91440" tIns="45720" rIns="91440" bIns="45720" rtlCol="0" anchor="t">
            <a:normAutofit fontScale="85000" lnSpcReduction="10000"/>
          </a:bodyPr>
          <a:lstStyle/>
          <a:p>
            <a:r>
              <a:rPr lang="it-IT"/>
              <a:t>The </a:t>
            </a:r>
            <a:r>
              <a:rPr lang="it-IT" err="1"/>
              <a:t>nodes</a:t>
            </a:r>
            <a:r>
              <a:rPr lang="it-IT"/>
              <a:t> </a:t>
            </a:r>
            <a:r>
              <a:rPr lang="it-IT" err="1"/>
              <a:t>behave</a:t>
            </a:r>
            <a:r>
              <a:rPr lang="it-IT"/>
              <a:t> </a:t>
            </a:r>
            <a:r>
              <a:rPr lang="it-IT" err="1"/>
              <a:t>as</a:t>
            </a:r>
            <a:r>
              <a:rPr lang="it-IT"/>
              <a:t> </a:t>
            </a:r>
            <a:r>
              <a:rPr lang="it-IT" err="1"/>
              <a:t>thermometers</a:t>
            </a:r>
            <a:r>
              <a:rPr lang="it-IT"/>
              <a:t> (</a:t>
            </a:r>
            <a:r>
              <a:rPr lang="it-IT" err="1"/>
              <a:t>sensors</a:t>
            </a:r>
            <a:r>
              <a:rPr lang="it-IT"/>
              <a:t>), </a:t>
            </a:r>
            <a:r>
              <a:rPr lang="it-IT" err="1"/>
              <a:t>generating</a:t>
            </a:r>
            <a:r>
              <a:rPr lang="it-IT"/>
              <a:t> </a:t>
            </a:r>
            <a:r>
              <a:rPr lang="it-IT" err="1"/>
              <a:t>temperatures</a:t>
            </a:r>
            <a:r>
              <a:rPr lang="it-IT"/>
              <a:t> </a:t>
            </a:r>
            <a:r>
              <a:rPr lang="it-IT" err="1"/>
              <a:t>that</a:t>
            </a:r>
            <a:r>
              <a:rPr lang="it-IT"/>
              <a:t> </a:t>
            </a:r>
            <a:r>
              <a:rPr lang="it-IT" err="1"/>
              <a:t>is</a:t>
            </a:r>
            <a:r>
              <a:rPr lang="it-IT"/>
              <a:t> </a:t>
            </a:r>
            <a:r>
              <a:rPr lang="it-IT" err="1"/>
              <a:t>sent</a:t>
            </a:r>
            <a:r>
              <a:rPr lang="it-IT"/>
              <a:t> to the </a:t>
            </a:r>
            <a:r>
              <a:rPr lang="it-IT" err="1"/>
              <a:t>collector</a:t>
            </a:r>
            <a:r>
              <a:rPr lang="it-IT"/>
              <a:t>.</a:t>
            </a:r>
          </a:p>
          <a:p>
            <a:r>
              <a:rPr lang="it-IT" err="1"/>
              <a:t>They</a:t>
            </a:r>
            <a:r>
              <a:rPr lang="it-IT"/>
              <a:t> </a:t>
            </a:r>
            <a:r>
              <a:rPr lang="it-IT" err="1"/>
              <a:t>also</a:t>
            </a:r>
            <a:r>
              <a:rPr lang="it-IT"/>
              <a:t> </a:t>
            </a:r>
            <a:r>
              <a:rPr lang="it-IT" err="1"/>
              <a:t>behave</a:t>
            </a:r>
            <a:r>
              <a:rPr lang="it-IT"/>
              <a:t> </a:t>
            </a:r>
            <a:r>
              <a:rPr lang="it-IT" err="1"/>
              <a:t>as</a:t>
            </a:r>
            <a:r>
              <a:rPr lang="it-IT"/>
              <a:t> red </a:t>
            </a:r>
            <a:r>
              <a:rPr lang="it-IT" err="1"/>
              <a:t>leds</a:t>
            </a:r>
            <a:r>
              <a:rPr lang="it-IT"/>
              <a:t> (</a:t>
            </a:r>
            <a:r>
              <a:rPr lang="it-IT" err="1"/>
              <a:t>actuators</a:t>
            </a:r>
            <a:r>
              <a:rPr lang="it-IT"/>
              <a:t>), </a:t>
            </a:r>
            <a:r>
              <a:rPr lang="it-IT" err="1"/>
              <a:t>that</a:t>
            </a:r>
            <a:r>
              <a:rPr lang="it-IT"/>
              <a:t> can be </a:t>
            </a:r>
            <a:r>
              <a:rPr lang="it-IT" err="1"/>
              <a:t>turned</a:t>
            </a:r>
            <a:r>
              <a:rPr lang="it-IT"/>
              <a:t> on/off by a </a:t>
            </a:r>
            <a:r>
              <a:rPr lang="it-IT" err="1"/>
              <a:t>command</a:t>
            </a:r>
            <a:r>
              <a:rPr lang="it-IT"/>
              <a:t> </a:t>
            </a:r>
            <a:r>
              <a:rPr lang="it-IT" err="1"/>
              <a:t>sent</a:t>
            </a:r>
            <a:r>
              <a:rPr lang="it-IT"/>
              <a:t> by the </a:t>
            </a:r>
            <a:r>
              <a:rPr lang="it-IT" err="1"/>
              <a:t>collector</a:t>
            </a:r>
            <a:r>
              <a:rPr lang="it-IT"/>
              <a:t>. </a:t>
            </a:r>
            <a:r>
              <a:rPr lang="it-IT" err="1"/>
              <a:t>We</a:t>
            </a:r>
            <a:r>
              <a:rPr lang="it-IT"/>
              <a:t> can </a:t>
            </a:r>
            <a:r>
              <a:rPr lang="it-IT" err="1"/>
              <a:t>imagine</a:t>
            </a:r>
            <a:r>
              <a:rPr lang="it-IT"/>
              <a:t> the red light </a:t>
            </a:r>
            <a:r>
              <a:rPr lang="it-IT" err="1"/>
              <a:t>as</a:t>
            </a:r>
            <a:r>
              <a:rPr lang="it-IT"/>
              <a:t> an </a:t>
            </a:r>
            <a:r>
              <a:rPr lang="it-IT" err="1"/>
              <a:t>alarm</a:t>
            </a:r>
            <a:r>
              <a:rPr lang="it-IT"/>
              <a:t>.</a:t>
            </a:r>
          </a:p>
          <a:p>
            <a:r>
              <a:rPr lang="it-IT" err="1"/>
              <a:t>If</a:t>
            </a:r>
            <a:r>
              <a:rPr lang="it-IT"/>
              <a:t> </a:t>
            </a:r>
            <a:r>
              <a:rPr lang="it-IT" err="1"/>
              <a:t>any</a:t>
            </a:r>
            <a:r>
              <a:rPr lang="it-IT"/>
              <a:t> </a:t>
            </a:r>
            <a:r>
              <a:rPr lang="it-IT" err="1"/>
              <a:t>reported</a:t>
            </a:r>
            <a:r>
              <a:rPr lang="it-IT"/>
              <a:t> temperature </a:t>
            </a:r>
            <a:r>
              <a:rPr lang="it-IT" err="1"/>
              <a:t>is</a:t>
            </a:r>
            <a:r>
              <a:rPr lang="it-IT"/>
              <a:t> </a:t>
            </a:r>
            <a:r>
              <a:rPr lang="it-IT" err="1"/>
              <a:t>above</a:t>
            </a:r>
            <a:r>
              <a:rPr lang="it-IT"/>
              <a:t> 39° or </a:t>
            </a:r>
            <a:r>
              <a:rPr lang="it-IT" err="1"/>
              <a:t>below</a:t>
            </a:r>
            <a:r>
              <a:rPr lang="it-IT"/>
              <a:t> 36°, the </a:t>
            </a:r>
            <a:r>
              <a:rPr lang="it-IT" err="1"/>
              <a:t>alarm</a:t>
            </a:r>
            <a:r>
              <a:rPr lang="it-IT"/>
              <a:t> </a:t>
            </a:r>
            <a:r>
              <a:rPr lang="it-IT" err="1"/>
              <a:t>associated</a:t>
            </a:r>
            <a:r>
              <a:rPr lang="it-IT"/>
              <a:t> with the </a:t>
            </a:r>
            <a:r>
              <a:rPr lang="it-IT" err="1"/>
              <a:t>specific</a:t>
            </a:r>
            <a:r>
              <a:rPr lang="it-IT"/>
              <a:t> </a:t>
            </a:r>
            <a:r>
              <a:rPr lang="it-IT" err="1"/>
              <a:t>node</a:t>
            </a:r>
            <a:r>
              <a:rPr lang="it-IT"/>
              <a:t> </a:t>
            </a:r>
            <a:r>
              <a:rPr lang="it-IT" err="1"/>
              <a:t>is</a:t>
            </a:r>
            <a:r>
              <a:rPr lang="it-IT"/>
              <a:t> </a:t>
            </a:r>
            <a:r>
              <a:rPr lang="it-IT" err="1"/>
              <a:t>triggered</a:t>
            </a:r>
            <a:r>
              <a:rPr lang="it-IT"/>
              <a:t> </a:t>
            </a:r>
            <a:r>
              <a:rPr lang="it-IT" err="1"/>
              <a:t>through</a:t>
            </a:r>
            <a:r>
              <a:rPr lang="it-IT"/>
              <a:t> a </a:t>
            </a:r>
            <a:r>
              <a:rPr lang="it-IT" err="1"/>
              <a:t>command</a:t>
            </a:r>
            <a:r>
              <a:rPr lang="it-IT"/>
              <a:t> </a:t>
            </a:r>
            <a:r>
              <a:rPr lang="it-IT" err="1"/>
              <a:t>sent</a:t>
            </a:r>
            <a:r>
              <a:rPr lang="it-IT"/>
              <a:t> by the </a:t>
            </a:r>
            <a:r>
              <a:rPr lang="it-IT" err="1"/>
              <a:t>application</a:t>
            </a:r>
            <a:r>
              <a:rPr lang="it-IT"/>
              <a:t>.</a:t>
            </a:r>
            <a:endParaRPr lang="en-GB"/>
          </a:p>
          <a:p>
            <a:r>
              <a:rPr lang="en-GB"/>
              <a:t>When the temperature returns normal, the application sends to the node the command to turn off the red light.</a:t>
            </a:r>
            <a:endParaRPr lang="it-IT"/>
          </a:p>
        </p:txBody>
      </p:sp>
      <p:sp>
        <p:nvSpPr>
          <p:cNvPr id="13" name="Titolo 12">
            <a:extLst>
              <a:ext uri="{FF2B5EF4-FFF2-40B4-BE49-F238E27FC236}">
                <a16:creationId xmlns:a16="http://schemas.microsoft.com/office/drawing/2014/main" id="{9C0BE5AC-97B0-424A-BADA-942A4A2385C4}"/>
              </a:ext>
            </a:extLst>
          </p:cNvPr>
          <p:cNvSpPr>
            <a:spLocks noGrp="1"/>
          </p:cNvSpPr>
          <p:nvPr>
            <p:ph type="title"/>
          </p:nvPr>
        </p:nvSpPr>
        <p:spPr/>
        <p:txBody>
          <a:bodyPr/>
          <a:lstStyle/>
          <a:p>
            <a:r>
              <a:rPr lang="it-IT"/>
              <a:t>General </a:t>
            </a:r>
            <a:r>
              <a:rPr lang="it-IT" err="1"/>
              <a:t>Behaviour</a:t>
            </a:r>
            <a:r>
              <a:rPr lang="it-IT"/>
              <a:t> of the System</a:t>
            </a:r>
            <a:endParaRPr lang="en-GB"/>
          </a:p>
        </p:txBody>
      </p:sp>
      <p:pic>
        <p:nvPicPr>
          <p:cNvPr id="1026" name="Picture 2" descr="Termometro Per La Misurazione Della Temperatura Disegno Vettoriale  Illustrazione Vettoriale - Illustrazione di nero, dispositivo: 163999872">
            <a:extLst>
              <a:ext uri="{FF2B5EF4-FFF2-40B4-BE49-F238E27FC236}">
                <a16:creationId xmlns:a16="http://schemas.microsoft.com/office/drawing/2014/main" id="{7D0F981C-4F82-4208-8AFA-68369CDB693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76120" y="2204864"/>
            <a:ext cx="4593201"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magine 13">
            <a:extLst>
              <a:ext uri="{FF2B5EF4-FFF2-40B4-BE49-F238E27FC236}">
                <a16:creationId xmlns:a16="http://schemas.microsoft.com/office/drawing/2014/main" id="{713A589C-B626-4B41-AF88-FE22CE738934}"/>
              </a:ext>
            </a:extLst>
          </p:cNvPr>
          <p:cNvPicPr>
            <a:picLocks noChangeAspect="1"/>
          </p:cNvPicPr>
          <p:nvPr/>
        </p:nvPicPr>
        <p:blipFill>
          <a:blip r:embed="rId4"/>
          <a:stretch>
            <a:fillRect/>
          </a:stretch>
        </p:blipFill>
        <p:spPr>
          <a:xfrm>
            <a:off x="6324602" y="3591009"/>
            <a:ext cx="2244255" cy="2244255"/>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esign medico 16: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0141_TF02901024_TF02901024.potx" id="{80EEC277-2612-4C7C-BC68-B500A54194AD}" vid="{55B59596-E949-41ED-930F-3EC4B52690FA}"/>
    </a:ext>
  </a:extLst>
</a:theme>
</file>

<file path=ppt/theme/theme2.xml><?xml version="1.0" encoding="utf-8"?>
<a:theme xmlns:a="http://schemas.openxmlformats.org/drawingml/2006/main" name="Tema di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medica (widescreen)</Template>
  <Application>Microsoft Office PowerPoint</Application>
  <PresentationFormat>Widescreen</PresentationFormat>
  <Slides>14</Slides>
  <Notes>11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Design medico 16:9</vt:lpstr>
      <vt:lpstr>Hospital Monitoring System</vt:lpstr>
      <vt:lpstr>Temperature Monitoring System</vt:lpstr>
      <vt:lpstr>General Architecture</vt:lpstr>
      <vt:lpstr>The Collector</vt:lpstr>
      <vt:lpstr>The CoAP Network</vt:lpstr>
      <vt:lpstr>The MQTT Network</vt:lpstr>
      <vt:lpstr>Error Handling</vt:lpstr>
      <vt:lpstr>Data Encoding</vt:lpstr>
      <vt:lpstr>General Behaviour of the System</vt:lpstr>
      <vt:lpstr>General schema</vt:lpstr>
      <vt:lpstr>Structure of data</vt:lpstr>
      <vt:lpstr>Web-based interface (Grafana)</vt:lpstr>
      <vt:lpstr>System in 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monitoring system</dc:title>
  <dc:creator>Federica</dc:creator>
  <cp:revision>1</cp:revision>
  <dcterms:created xsi:type="dcterms:W3CDTF">2021-06-03T17:23:06Z</dcterms:created>
  <dcterms:modified xsi:type="dcterms:W3CDTF">2021-06-04T23:32:45Z</dcterms:modified>
</cp:coreProperties>
</file>