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handoutMasterIdLst>
    <p:handoutMasterId r:id="rId16"/>
  </p:handoutMasterIdLst>
  <p:sldIdLst>
    <p:sldId id="256" r:id="rId4"/>
    <p:sldId id="263" r:id="rId5"/>
    <p:sldId id="283" r:id="rId6"/>
    <p:sldId id="279" r:id="rId7"/>
    <p:sldId id="293" r:id="rId8"/>
    <p:sldId id="280" r:id="rId9"/>
    <p:sldId id="297" r:id="rId10"/>
    <p:sldId id="301" r:id="rId11"/>
    <p:sldId id="300" r:id="rId12"/>
    <p:sldId id="299" r:id="rId13"/>
    <p:sldId id="262"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2022-11-09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2022-11-09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a:t>
            </a:fld>
            <a:endParaRPr lang="ko-KR" altLang="en-US"/>
          </a:p>
        </p:txBody>
      </p:sp>
    </p:spTree>
    <p:extLst>
      <p:ext uri="{BB962C8B-B14F-4D97-AF65-F5344CB8AC3E}">
        <p14:creationId xmlns:p14="http://schemas.microsoft.com/office/powerpoint/2010/main" val="118489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4</a:t>
            </a:fld>
            <a:endParaRPr lang="ko-KR" altLang="en-US"/>
          </a:p>
        </p:txBody>
      </p:sp>
    </p:spTree>
    <p:extLst>
      <p:ext uri="{BB962C8B-B14F-4D97-AF65-F5344CB8AC3E}">
        <p14:creationId xmlns:p14="http://schemas.microsoft.com/office/powerpoint/2010/main" val="3075478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 Name Here</a:t>
            </a:r>
          </a:p>
        </p:txBody>
      </p:sp>
      <p:sp>
        <p:nvSpPr>
          <p:cNvPr id="11" name="Text Placeholder 9"/>
          <p:cNvSpPr>
            <a:spLocks noGrp="1"/>
          </p:cNvSpPr>
          <p:nvPr>
            <p:ph type="body" sz="quarter" idx="11" hasCustomPrompt="1"/>
          </p:nvPr>
        </p:nvSpPr>
        <p:spPr>
          <a:xfrm>
            <a:off x="-148" y="3856846"/>
            <a:ext cx="9144000" cy="432048"/>
          </a:xfrm>
          <a:prstGeom prst="rect">
            <a:avLst/>
          </a:prstGeom>
        </p:spPr>
        <p:txBody>
          <a:bodyPr anchor="ctr"/>
          <a:lstStyle>
            <a:lvl1pPr marL="0" indent="0" algn="ctr">
              <a:buNone/>
              <a:defRPr sz="1400" b="0" baseline="0">
                <a:solidFill>
                  <a:schemeClr val="tx1">
                    <a:lumMod val="75000"/>
                    <a:lumOff val="25000"/>
                  </a:schemeClr>
                </a:solidFill>
                <a:effectLst/>
                <a:latin typeface="+mn-lt"/>
                <a:ea typeface="+mj-ea"/>
                <a:cs typeface="Arial" pitchFamily="34" charset="0"/>
              </a:defRPr>
            </a:lvl1pPr>
          </a:lstStyle>
          <a:p>
            <a:pPr lvl="0"/>
            <a:r>
              <a:rPr lang="en-US" altLang="ko-KR" dirty="0"/>
              <a:t>Insert the title </a:t>
            </a:r>
          </a:p>
          <a:p>
            <a:pPr lvl="0"/>
            <a:r>
              <a:rPr lang="en-US" altLang="ko-KR" dirty="0"/>
              <a:t>of your subtitle Here</a:t>
            </a:r>
          </a:p>
        </p:txBody>
      </p:sp>
      <p:pic>
        <p:nvPicPr>
          <p:cNvPr id="1026"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9832" y="570538"/>
            <a:ext cx="3024336" cy="224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xmlns=""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xmlns=""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xmlns=""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xmlns=""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a16="http://schemas.microsoft.com/office/drawing/2014/main" xmlns=""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a16="http://schemas.microsoft.com/office/drawing/2014/main" xmlns=""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051720" y="0"/>
            <a:ext cx="2286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798" y="1561376"/>
            <a:ext cx="983526" cy="7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1013222"/>
            <a:ext cx="2016224" cy="14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xmlns=""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122838"/>
            <a:ext cx="9144000" cy="568445"/>
          </a:xfrm>
        </p:spPr>
        <p:txBody>
          <a:bodyPr/>
          <a:lstStyle/>
          <a:p>
            <a:r>
              <a:rPr lang="en-US" altLang="ko-KR" b="1" dirty="0" smtClean="0">
                <a:ea typeface="맑은 고딕" pitchFamily="50" charset="-127"/>
              </a:rPr>
              <a:t>Breast Cancer </a:t>
            </a:r>
            <a:endParaRPr lang="en-US" altLang="ko-KR" b="1" dirty="0"/>
          </a:p>
        </p:txBody>
      </p:sp>
      <p:sp>
        <p:nvSpPr>
          <p:cNvPr id="4" name="Text Placeholder 3"/>
          <p:cNvSpPr>
            <a:spLocks noGrp="1"/>
          </p:cNvSpPr>
          <p:nvPr>
            <p:ph type="body" sz="quarter" idx="11"/>
          </p:nvPr>
        </p:nvSpPr>
        <p:spPr>
          <a:xfrm>
            <a:off x="-18404" y="4074900"/>
            <a:ext cx="9144000" cy="432048"/>
          </a:xfrm>
        </p:spPr>
        <p:txBody>
          <a:bodyPr/>
          <a:lstStyle/>
          <a:p>
            <a:pPr>
              <a:spcBef>
                <a:spcPts val="0"/>
              </a:spcBef>
              <a:defRPr/>
            </a:pPr>
            <a:r>
              <a:rPr lang="en-US" altLang="ko-KR" b="1" dirty="0" smtClean="0"/>
              <a:t>Gen</a:t>
            </a:r>
            <a:r>
              <a:rPr lang="en-US" altLang="ko-KR" b="1" dirty="0"/>
              <a:t>e</a:t>
            </a:r>
            <a:r>
              <a:rPr lang="en-US" altLang="ko-KR" b="1" dirty="0" smtClean="0"/>
              <a:t>tics </a:t>
            </a:r>
            <a:r>
              <a:rPr lang="en-US" altLang="ko-KR" b="1" dirty="0"/>
              <a:t>Algorithms </a:t>
            </a:r>
            <a:r>
              <a:rPr lang="en-US" altLang="ko-KR" b="1" dirty="0" smtClean="0"/>
              <a:t>modifications </a:t>
            </a:r>
            <a:r>
              <a:rPr lang="en-US" altLang="ko-KR" b="1" dirty="0"/>
              <a:t>to breast </a:t>
            </a:r>
            <a:r>
              <a:rPr lang="en-US" altLang="ko-KR" b="1" dirty="0" smtClean="0"/>
              <a:t>cancer</a:t>
            </a:r>
          </a:p>
          <a:p>
            <a:pPr>
              <a:spcBef>
                <a:spcPts val="0"/>
              </a:spcBef>
              <a:defRPr/>
            </a:pPr>
            <a:r>
              <a:rPr lang="en-US" altLang="ko-KR" b="1" dirty="0" smtClean="0"/>
              <a:t>Machine Learning </a:t>
            </a:r>
            <a:endParaRPr lang="en-US" altLang="ko-KR" dirty="0"/>
          </a:p>
        </p:txBody>
      </p:sp>
      <p:sp>
        <p:nvSpPr>
          <p:cNvPr id="6" name="TextBox 5">
            <a:hlinkClick r:id="rId3"/>
          </p:cNvPr>
          <p:cNvSpPr txBox="1"/>
          <p:nvPr/>
        </p:nvSpPr>
        <p:spPr>
          <a:xfrm>
            <a:off x="-18404" y="4890565"/>
            <a:ext cx="9180512" cy="215444"/>
          </a:xfrm>
          <a:prstGeom prst="rect">
            <a:avLst/>
          </a:prstGeom>
          <a:noFill/>
        </p:spPr>
        <p:txBody>
          <a:bodyPr wrap="square" rtlCol="0">
            <a:spAutoFit/>
          </a:bodyPr>
          <a:lstStyle/>
          <a:p>
            <a:pPr algn="ctr"/>
            <a:r>
              <a:rPr lang="en-US" altLang="ko-KR" sz="800" dirty="0" smtClean="0">
                <a:solidFill>
                  <a:schemeClr val="tx1">
                    <a:lumMod val="65000"/>
                    <a:lumOff val="35000"/>
                  </a:schemeClr>
                </a:solidFill>
                <a:cs typeface="Arial" pitchFamily="34" charset="0"/>
              </a:rPr>
              <a:t>2021/2022</a:t>
            </a:r>
            <a:endParaRPr lang="ko-KR" altLang="en-US" sz="800"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Concl</a:t>
            </a:r>
            <a:r>
              <a:rPr lang="en-US" altLang="ko-KR" dirty="0" smtClean="0">
                <a:solidFill>
                  <a:schemeClr val="tx1">
                    <a:lumMod val="75000"/>
                    <a:lumOff val="25000"/>
                  </a:schemeClr>
                </a:solidFill>
              </a:rPr>
              <a:t>usion</a:t>
            </a:r>
            <a:endParaRPr lang="ko-KR" altLang="en-US" dirty="0">
              <a:solidFill>
                <a:schemeClr val="tx1">
                  <a:lumMod val="75000"/>
                  <a:lumOff val="25000"/>
                </a:schemeClr>
              </a:solidFill>
            </a:endParaRPr>
          </a:p>
        </p:txBody>
      </p:sp>
      <p:sp>
        <p:nvSpPr>
          <p:cNvPr id="105" name="TextBox 104"/>
          <p:cNvSpPr txBox="1"/>
          <p:nvPr/>
        </p:nvSpPr>
        <p:spPr>
          <a:xfrm>
            <a:off x="471081" y="1347614"/>
            <a:ext cx="6609994" cy="2031325"/>
          </a:xfrm>
          <a:prstGeom prst="rect">
            <a:avLst/>
          </a:prstGeom>
          <a:noFill/>
        </p:spPr>
        <p:txBody>
          <a:bodyPr wrap="square" rtlCol="0">
            <a:spAutoFit/>
          </a:bodyPr>
          <a:lstStyle/>
          <a:p>
            <a:pPr>
              <a:lnSpc>
                <a:spcPct val="150000"/>
              </a:lnSpc>
            </a:pPr>
            <a:r>
              <a:rPr lang="en-US" altLang="ko-KR" sz="1200" dirty="0" smtClean="0">
                <a:solidFill>
                  <a:schemeClr val="tx1">
                    <a:lumMod val="75000"/>
                    <a:lumOff val="25000"/>
                  </a:schemeClr>
                </a:solidFill>
                <a:cs typeface="Arial" pitchFamily="34" charset="0"/>
              </a:rPr>
              <a:t>This </a:t>
            </a:r>
            <a:r>
              <a:rPr lang="en-US" altLang="ko-KR" sz="1200" dirty="0">
                <a:solidFill>
                  <a:schemeClr val="tx1">
                    <a:lumMod val="75000"/>
                    <a:lumOff val="25000"/>
                  </a:schemeClr>
                </a:solidFill>
                <a:cs typeface="Arial" pitchFamily="34" charset="0"/>
              </a:rPr>
              <a:t>article discussed the possibility of using genetics algorithm model to optimize the genetics algorithm of breast cancer. </a:t>
            </a:r>
          </a:p>
          <a:p>
            <a:pPr>
              <a:lnSpc>
                <a:spcPct val="150000"/>
              </a:lnSpc>
            </a:pPr>
            <a:r>
              <a:rPr lang="en-US" altLang="ko-KR" sz="1200" dirty="0">
                <a:solidFill>
                  <a:schemeClr val="tx1">
                    <a:lumMod val="75000"/>
                    <a:lumOff val="25000"/>
                  </a:schemeClr>
                </a:solidFill>
                <a:cs typeface="Arial" pitchFamily="34" charset="0"/>
              </a:rPr>
              <a:t>The purpose was to achieve a better prediction accuracy by</a:t>
            </a:r>
          </a:p>
          <a:p>
            <a:pPr>
              <a:lnSpc>
                <a:spcPct val="150000"/>
              </a:lnSpc>
            </a:pPr>
            <a:r>
              <a:rPr lang="en-US" altLang="ko-KR" sz="1200" dirty="0">
                <a:solidFill>
                  <a:schemeClr val="tx1">
                    <a:lumMod val="75000"/>
                    <a:lumOff val="25000"/>
                  </a:schemeClr>
                </a:solidFill>
                <a:cs typeface="Arial" pitchFamily="34" charset="0"/>
              </a:rPr>
              <a:t>the use of GA-DT, K-fold and </a:t>
            </a:r>
            <a:r>
              <a:rPr lang="en-US" altLang="ko-KR" sz="1200" dirty="0" smtClean="0">
                <a:solidFill>
                  <a:schemeClr val="tx1">
                    <a:lumMod val="75000"/>
                    <a:lumOff val="25000"/>
                  </a:schemeClr>
                </a:solidFill>
                <a:cs typeface="Arial" pitchFamily="34" charset="0"/>
              </a:rPr>
              <a:t>Logistic Regression </a:t>
            </a:r>
            <a:r>
              <a:rPr lang="en-US" altLang="ko-KR" sz="1200" dirty="0">
                <a:solidFill>
                  <a:schemeClr val="tx1">
                    <a:lumMod val="75000"/>
                    <a:lumOff val="25000"/>
                  </a:schemeClr>
                </a:solidFill>
                <a:cs typeface="Arial" pitchFamily="34" charset="0"/>
              </a:rPr>
              <a:t>hybrid technique. </a:t>
            </a:r>
          </a:p>
          <a:p>
            <a:pPr>
              <a:lnSpc>
                <a:spcPct val="150000"/>
              </a:lnSpc>
            </a:pPr>
            <a:r>
              <a:rPr lang="en-US" altLang="ko-KR" sz="1200" dirty="0">
                <a:solidFill>
                  <a:schemeClr val="tx1">
                    <a:lumMod val="75000"/>
                    <a:lumOff val="25000"/>
                  </a:schemeClr>
                </a:solidFill>
                <a:cs typeface="Arial" pitchFamily="34" charset="0"/>
              </a:rPr>
              <a:t>Test results for the diagnosis of breast cancer show that the hybrid technique generally gives accurate results, and </a:t>
            </a:r>
            <a:r>
              <a:rPr lang="en-US" altLang="ko-KR" sz="1200" dirty="0" smtClean="0">
                <a:solidFill>
                  <a:schemeClr val="tx1">
                    <a:lumMod val="75000"/>
                    <a:lumOff val="25000"/>
                  </a:schemeClr>
                </a:solidFill>
                <a:cs typeface="Arial" pitchFamily="34" charset="0"/>
              </a:rPr>
              <a:t>thus the </a:t>
            </a:r>
            <a:r>
              <a:rPr lang="en-US" altLang="ko-KR" sz="1200" dirty="0">
                <a:solidFill>
                  <a:schemeClr val="tx1">
                    <a:lumMod val="75000"/>
                    <a:lumOff val="25000"/>
                  </a:schemeClr>
                </a:solidFill>
                <a:cs typeface="Arial" pitchFamily="34" charset="0"/>
              </a:rPr>
              <a:t>purpose has been achieved</a:t>
            </a:r>
            <a:r>
              <a:rPr lang="en-US" altLang="ko-KR" sz="1200" dirty="0" smtClean="0">
                <a:solidFill>
                  <a:schemeClr val="tx1">
                    <a:lumMod val="75000"/>
                    <a:lumOff val="25000"/>
                  </a:schemeClr>
                </a:solidFill>
                <a:cs typeface="Arial" pitchFamily="34" charset="0"/>
              </a:rPr>
              <a:t>.</a:t>
            </a:r>
          </a:p>
          <a:p>
            <a:pPr>
              <a:lnSpc>
                <a:spcPct val="150000"/>
              </a:lnSpc>
            </a:pPr>
            <a:r>
              <a:rPr lang="en-US" altLang="ko-KR" sz="1200" dirty="0">
                <a:solidFill>
                  <a:schemeClr val="tx1">
                    <a:lumMod val="75000"/>
                    <a:lumOff val="25000"/>
                  </a:schemeClr>
                </a:solidFill>
                <a:cs typeface="Arial" pitchFamily="34" charset="0"/>
              </a:rPr>
              <a:t>The genetic algorithm displays the following results in the r</a:t>
            </a:r>
            <a:r>
              <a:rPr lang="en-US" altLang="ko-KR" sz="1200" dirty="0" smtClean="0">
                <a:solidFill>
                  <a:schemeClr val="tx1">
                    <a:lumMod val="75000"/>
                    <a:lumOff val="25000"/>
                  </a:schemeClr>
                </a:solidFill>
                <a:cs typeface="Arial" pitchFamily="34" charset="0"/>
              </a:rPr>
              <a:t>un </a:t>
            </a:r>
            <a:r>
              <a:rPr lang="en-US" altLang="ko-KR" sz="1200" dirty="0">
                <a:solidFill>
                  <a:schemeClr val="tx1">
                    <a:lumMod val="75000"/>
                    <a:lumOff val="25000"/>
                  </a:schemeClr>
                </a:solidFill>
                <a:cs typeface="Arial" pitchFamily="34" charset="0"/>
              </a:rPr>
              <a:t>solver and view results </a:t>
            </a:r>
            <a:r>
              <a:rPr lang="en-US" altLang="ko-KR" sz="1200" dirty="0" smtClean="0">
                <a:solidFill>
                  <a:schemeClr val="tx1">
                    <a:lumMod val="75000"/>
                    <a:lumOff val="25000"/>
                  </a:schemeClr>
                </a:solidFill>
                <a:cs typeface="Arial" pitchFamily="34" charset="0"/>
              </a:rPr>
              <a:t>pane.</a:t>
            </a:r>
            <a:endParaRPr lang="ko-KR" altLang="en-US" sz="1200" dirty="0">
              <a:solidFill>
                <a:schemeClr val="tx1">
                  <a:lumMod val="75000"/>
                  <a:lumOff val="25000"/>
                </a:schemeClr>
              </a:solidFill>
              <a:cs typeface="Arial" pitchFamily="34" charset="0"/>
            </a:endParaRPr>
          </a:p>
        </p:txBody>
      </p:sp>
      <p:grpSp>
        <p:nvGrpSpPr>
          <p:cNvPr id="29" name="그룹 28">
            <a:extLst>
              <a:ext uri="{FF2B5EF4-FFF2-40B4-BE49-F238E27FC236}">
                <a16:creationId xmlns:a16="http://schemas.microsoft.com/office/drawing/2014/main" xmlns="" id="{0245395C-789D-4717-8932-7D48996CBDAD}"/>
              </a:ext>
            </a:extLst>
          </p:cNvPr>
          <p:cNvGrpSpPr/>
          <p:nvPr/>
        </p:nvGrpSpPr>
        <p:grpSpPr>
          <a:xfrm>
            <a:off x="-15505" y="4319285"/>
            <a:ext cx="9159682" cy="571727"/>
            <a:chOff x="-15505" y="4319285"/>
            <a:chExt cx="9159682" cy="571727"/>
          </a:xfrm>
        </p:grpSpPr>
        <p:grpSp>
          <p:nvGrpSpPr>
            <p:cNvPr id="25" name="그룹 24">
              <a:extLst>
                <a:ext uri="{FF2B5EF4-FFF2-40B4-BE49-F238E27FC236}">
                  <a16:creationId xmlns:a16="http://schemas.microsoft.com/office/drawing/2014/main" xmlns="" id="{D5AD6D14-B100-499D-8B60-CA8BC17042A9}"/>
                </a:ext>
              </a:extLst>
            </p:cNvPr>
            <p:cNvGrpSpPr/>
            <p:nvPr/>
          </p:nvGrpSpPr>
          <p:grpSpPr>
            <a:xfrm>
              <a:off x="613048" y="4319285"/>
              <a:ext cx="974361" cy="571351"/>
              <a:chOff x="613048" y="4319285"/>
              <a:chExt cx="974361" cy="571351"/>
            </a:xfrm>
          </p:grpSpPr>
          <p:grpSp>
            <p:nvGrpSpPr>
              <p:cNvPr id="21" name="Group 20"/>
              <p:cNvGrpSpPr/>
              <p:nvPr/>
            </p:nvGrpSpPr>
            <p:grpSpPr>
              <a:xfrm>
                <a:off x="706540" y="4319285"/>
                <a:ext cx="779303" cy="554905"/>
                <a:chOff x="2591401" y="2396191"/>
                <a:chExt cx="1497408" cy="1152000"/>
              </a:xfrm>
              <a:solidFill>
                <a:srgbClr val="FD2906"/>
              </a:solidFill>
            </p:grpSpPr>
            <p:sp>
              <p:nvSpPr>
                <p:cNvPr id="8" name="Rectangle 7"/>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 name="Diamond 3"/>
              <p:cNvSpPr/>
              <p:nvPr/>
            </p:nvSpPr>
            <p:spPr>
              <a:xfrm>
                <a:off x="613048"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그룹 23">
              <a:extLst>
                <a:ext uri="{FF2B5EF4-FFF2-40B4-BE49-F238E27FC236}">
                  <a16:creationId xmlns:a16="http://schemas.microsoft.com/office/drawing/2014/main" xmlns="" id="{4DC2064A-855E-4912-9ECC-145254D95233}"/>
                </a:ext>
              </a:extLst>
            </p:cNvPr>
            <p:cNvGrpSpPr/>
            <p:nvPr/>
          </p:nvGrpSpPr>
          <p:grpSpPr>
            <a:xfrm>
              <a:off x="1587009" y="4376868"/>
              <a:ext cx="974361" cy="456192"/>
              <a:chOff x="1587009" y="4376868"/>
              <a:chExt cx="974361" cy="456192"/>
            </a:xfrm>
          </p:grpSpPr>
          <p:grpSp>
            <p:nvGrpSpPr>
              <p:cNvPr id="7" name="Group 6"/>
              <p:cNvGrpSpPr/>
              <p:nvPr/>
            </p:nvGrpSpPr>
            <p:grpSpPr>
              <a:xfrm>
                <a:off x="1705071" y="4376868"/>
                <a:ext cx="779303" cy="449655"/>
                <a:chOff x="4510050" y="2532515"/>
                <a:chExt cx="1497408" cy="864000"/>
              </a:xfrm>
              <a:solidFill>
                <a:srgbClr val="FD2906"/>
              </a:solidFill>
            </p:grpSpPr>
            <p:sp>
              <p:nvSpPr>
                <p:cNvPr id="16" name="Rectangle 15"/>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Diamond 3"/>
              <p:cNvSpPr/>
              <p:nvPr/>
            </p:nvSpPr>
            <p:spPr>
              <a:xfrm>
                <a:off x="1587009"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2">
              <a:extLst>
                <a:ext uri="{FF2B5EF4-FFF2-40B4-BE49-F238E27FC236}">
                  <a16:creationId xmlns:a16="http://schemas.microsoft.com/office/drawing/2014/main" xmlns="" id="{87AB9212-FFA3-4DF9-B90A-0421E4D7FEC5}"/>
                </a:ext>
              </a:extLst>
            </p:cNvPr>
            <p:cNvGrpSpPr/>
            <p:nvPr/>
          </p:nvGrpSpPr>
          <p:grpSpPr>
            <a:xfrm>
              <a:off x="2584302" y="4319285"/>
              <a:ext cx="974361" cy="571351"/>
              <a:chOff x="2584302" y="4319285"/>
              <a:chExt cx="974361" cy="571351"/>
            </a:xfrm>
          </p:grpSpPr>
          <p:grpSp>
            <p:nvGrpSpPr>
              <p:cNvPr id="32" name="Group 31"/>
              <p:cNvGrpSpPr/>
              <p:nvPr/>
            </p:nvGrpSpPr>
            <p:grpSpPr>
              <a:xfrm>
                <a:off x="2677794" y="4319285"/>
                <a:ext cx="779303" cy="554905"/>
                <a:chOff x="2591401" y="2396191"/>
                <a:chExt cx="1497408" cy="1152000"/>
              </a:xfrm>
              <a:solidFill>
                <a:srgbClr val="FD2906"/>
              </a:solidFill>
            </p:grpSpPr>
            <p:sp>
              <p:nvSpPr>
                <p:cNvPr id="34" name="Rectangle 33"/>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p:cNvSpPr/>
              <p:nvPr/>
            </p:nvSpPr>
            <p:spPr>
              <a:xfrm>
                <a:off x="2584302"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2" name="그룹 21">
              <a:extLst>
                <a:ext uri="{FF2B5EF4-FFF2-40B4-BE49-F238E27FC236}">
                  <a16:creationId xmlns:a16="http://schemas.microsoft.com/office/drawing/2014/main" xmlns="" id="{9984D4D0-5E59-407F-ADFB-A0CB2687CDF3}"/>
                </a:ext>
              </a:extLst>
            </p:cNvPr>
            <p:cNvGrpSpPr/>
            <p:nvPr/>
          </p:nvGrpSpPr>
          <p:grpSpPr>
            <a:xfrm>
              <a:off x="3558263" y="4376868"/>
              <a:ext cx="974361" cy="456192"/>
              <a:chOff x="3558263" y="4376868"/>
              <a:chExt cx="974361" cy="456192"/>
            </a:xfrm>
          </p:grpSpPr>
          <p:grpSp>
            <p:nvGrpSpPr>
              <p:cNvPr id="40" name="Group 39"/>
              <p:cNvGrpSpPr/>
              <p:nvPr/>
            </p:nvGrpSpPr>
            <p:grpSpPr>
              <a:xfrm>
                <a:off x="3676325" y="4376868"/>
                <a:ext cx="779303" cy="449655"/>
                <a:chOff x="4510050" y="2532515"/>
                <a:chExt cx="1497408" cy="864000"/>
              </a:xfrm>
              <a:solidFill>
                <a:srgbClr val="FD2906"/>
              </a:solidFill>
            </p:grpSpPr>
            <p:sp>
              <p:nvSpPr>
                <p:cNvPr id="42" name="Rectangle 41"/>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1" name="Diamond 3"/>
              <p:cNvSpPr/>
              <p:nvPr/>
            </p:nvSpPr>
            <p:spPr>
              <a:xfrm>
                <a:off x="3558263"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그룹 10">
              <a:extLst>
                <a:ext uri="{FF2B5EF4-FFF2-40B4-BE49-F238E27FC236}">
                  <a16:creationId xmlns:a16="http://schemas.microsoft.com/office/drawing/2014/main" xmlns="" id="{4E01ED0A-6189-4C36-ACB2-6158F0E2BC32}"/>
                </a:ext>
              </a:extLst>
            </p:cNvPr>
            <p:cNvGrpSpPr/>
            <p:nvPr/>
          </p:nvGrpSpPr>
          <p:grpSpPr>
            <a:xfrm>
              <a:off x="4555556" y="4319285"/>
              <a:ext cx="974361" cy="571351"/>
              <a:chOff x="4555556" y="4319285"/>
              <a:chExt cx="974361" cy="571351"/>
            </a:xfrm>
          </p:grpSpPr>
          <p:grpSp>
            <p:nvGrpSpPr>
              <p:cNvPr id="48" name="Group 47"/>
              <p:cNvGrpSpPr/>
              <p:nvPr/>
            </p:nvGrpSpPr>
            <p:grpSpPr>
              <a:xfrm>
                <a:off x="4649048" y="4319285"/>
                <a:ext cx="779303" cy="554905"/>
                <a:chOff x="2591401" y="2396191"/>
                <a:chExt cx="1497408" cy="1152000"/>
              </a:xfrm>
              <a:solidFill>
                <a:srgbClr val="FD2906"/>
              </a:solidFill>
            </p:grpSpPr>
            <p:sp>
              <p:nvSpPr>
                <p:cNvPr id="50" name="Rectangle 49"/>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5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Diamond 3"/>
              <p:cNvSpPr/>
              <p:nvPr/>
            </p:nvSpPr>
            <p:spPr>
              <a:xfrm>
                <a:off x="4555556"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그룹 8">
              <a:extLst>
                <a:ext uri="{FF2B5EF4-FFF2-40B4-BE49-F238E27FC236}">
                  <a16:creationId xmlns:a16="http://schemas.microsoft.com/office/drawing/2014/main" xmlns="" id="{9FF5418D-E9C4-4D2C-9436-770176EC0C24}"/>
                </a:ext>
              </a:extLst>
            </p:cNvPr>
            <p:cNvGrpSpPr/>
            <p:nvPr/>
          </p:nvGrpSpPr>
          <p:grpSpPr>
            <a:xfrm>
              <a:off x="5529517" y="4376868"/>
              <a:ext cx="974361" cy="456192"/>
              <a:chOff x="5529517" y="4376868"/>
              <a:chExt cx="974361" cy="456192"/>
            </a:xfrm>
          </p:grpSpPr>
          <p:grpSp>
            <p:nvGrpSpPr>
              <p:cNvPr id="56" name="Group 55"/>
              <p:cNvGrpSpPr/>
              <p:nvPr/>
            </p:nvGrpSpPr>
            <p:grpSpPr>
              <a:xfrm>
                <a:off x="5647579" y="4376868"/>
                <a:ext cx="779303" cy="449655"/>
                <a:chOff x="4510050" y="2532515"/>
                <a:chExt cx="1497408" cy="864000"/>
              </a:xfrm>
              <a:solidFill>
                <a:srgbClr val="FD2906"/>
              </a:solidFill>
            </p:grpSpPr>
            <p:sp>
              <p:nvSpPr>
                <p:cNvPr id="58" name="Rectangle 57"/>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58"/>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59"/>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ectangle 60"/>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61"/>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Diamond 3"/>
              <p:cNvSpPr/>
              <p:nvPr/>
            </p:nvSpPr>
            <p:spPr>
              <a:xfrm>
                <a:off x="5529517"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그룹 5">
              <a:extLst>
                <a:ext uri="{FF2B5EF4-FFF2-40B4-BE49-F238E27FC236}">
                  <a16:creationId xmlns:a16="http://schemas.microsoft.com/office/drawing/2014/main" xmlns="" id="{D0574C9A-5023-4E72-8C05-71E24DD16E75}"/>
                </a:ext>
              </a:extLst>
            </p:cNvPr>
            <p:cNvGrpSpPr/>
            <p:nvPr/>
          </p:nvGrpSpPr>
          <p:grpSpPr>
            <a:xfrm>
              <a:off x="6526810" y="4319285"/>
              <a:ext cx="974361" cy="571351"/>
              <a:chOff x="6526810" y="4319285"/>
              <a:chExt cx="974361" cy="571351"/>
            </a:xfrm>
          </p:grpSpPr>
          <p:grpSp>
            <p:nvGrpSpPr>
              <p:cNvPr id="64" name="Group 63"/>
              <p:cNvGrpSpPr/>
              <p:nvPr/>
            </p:nvGrpSpPr>
            <p:grpSpPr>
              <a:xfrm>
                <a:off x="6620302" y="4319285"/>
                <a:ext cx="779303" cy="554905"/>
                <a:chOff x="2591401" y="2396191"/>
                <a:chExt cx="1497408" cy="1152000"/>
              </a:xfrm>
              <a:solidFill>
                <a:srgbClr val="FD2906"/>
              </a:solidFill>
            </p:grpSpPr>
            <p:sp>
              <p:nvSpPr>
                <p:cNvPr id="66" name="Rectangle 65"/>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Rectangle 66"/>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Rectangle 67"/>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68"/>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ectangle 69"/>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5" name="Diamond 3"/>
              <p:cNvSpPr/>
              <p:nvPr/>
            </p:nvSpPr>
            <p:spPr>
              <a:xfrm>
                <a:off x="6526810"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 name="그룹 4">
              <a:extLst>
                <a:ext uri="{FF2B5EF4-FFF2-40B4-BE49-F238E27FC236}">
                  <a16:creationId xmlns:a16="http://schemas.microsoft.com/office/drawing/2014/main" xmlns="" id="{B9AA9812-2CC4-4C77-B9FE-36FCF5E3F4EB}"/>
                </a:ext>
              </a:extLst>
            </p:cNvPr>
            <p:cNvGrpSpPr/>
            <p:nvPr/>
          </p:nvGrpSpPr>
          <p:grpSpPr>
            <a:xfrm>
              <a:off x="7500771" y="4376864"/>
              <a:ext cx="974361" cy="456192"/>
              <a:chOff x="7500771" y="4376864"/>
              <a:chExt cx="974361" cy="456192"/>
            </a:xfrm>
          </p:grpSpPr>
          <p:grpSp>
            <p:nvGrpSpPr>
              <p:cNvPr id="72" name="Group 71"/>
              <p:cNvGrpSpPr/>
              <p:nvPr/>
            </p:nvGrpSpPr>
            <p:grpSpPr>
              <a:xfrm>
                <a:off x="7618833" y="4376864"/>
                <a:ext cx="778951" cy="449655"/>
                <a:chOff x="4510050" y="2532515"/>
                <a:chExt cx="1496732" cy="864000"/>
              </a:xfrm>
              <a:solidFill>
                <a:srgbClr val="FD2906"/>
              </a:solidFill>
            </p:grpSpPr>
            <p:sp>
              <p:nvSpPr>
                <p:cNvPr id="74" name="Rectangle 73"/>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Rectangle 74"/>
                <p:cNvSpPr/>
                <p:nvPr/>
              </p:nvSpPr>
              <p:spPr>
                <a:xfrm>
                  <a:off x="5204148"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75"/>
                <p:cNvSpPr/>
                <p:nvPr/>
              </p:nvSpPr>
              <p:spPr>
                <a:xfrm>
                  <a:off x="5551535"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76"/>
                <p:cNvSpPr/>
                <p:nvPr/>
              </p:nvSpPr>
              <p:spPr>
                <a:xfrm>
                  <a:off x="5898922" y="2820720"/>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Rectangle 77"/>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3" name="Diamond 3"/>
              <p:cNvSpPr/>
              <p:nvPr/>
            </p:nvSpPr>
            <p:spPr>
              <a:xfrm>
                <a:off x="7500771" y="4388562"/>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6" name="그룹 25">
              <a:extLst>
                <a:ext uri="{FF2B5EF4-FFF2-40B4-BE49-F238E27FC236}">
                  <a16:creationId xmlns:a16="http://schemas.microsoft.com/office/drawing/2014/main" xmlns="" id="{7E37372E-0EF7-474B-A3F0-9025B6448293}"/>
                </a:ext>
              </a:extLst>
            </p:cNvPr>
            <p:cNvGrpSpPr/>
            <p:nvPr/>
          </p:nvGrpSpPr>
          <p:grpSpPr>
            <a:xfrm>
              <a:off x="-15505" y="4376867"/>
              <a:ext cx="619725" cy="456188"/>
              <a:chOff x="-15505" y="4376867"/>
              <a:chExt cx="619725" cy="456188"/>
            </a:xfrm>
          </p:grpSpPr>
          <p:grpSp>
            <p:nvGrpSpPr>
              <p:cNvPr id="80" name="Group 79"/>
              <p:cNvGrpSpPr/>
              <p:nvPr/>
            </p:nvGrpSpPr>
            <p:grpSpPr>
              <a:xfrm>
                <a:off x="109506" y="4376867"/>
                <a:ext cx="417709" cy="449655"/>
                <a:chOff x="5204842" y="2532519"/>
                <a:chExt cx="802618" cy="864001"/>
              </a:xfrm>
              <a:solidFill>
                <a:srgbClr val="FD2906"/>
              </a:solidFill>
            </p:grpSpPr>
            <p:sp>
              <p:nvSpPr>
                <p:cNvPr id="83" name="Rectangle 82"/>
                <p:cNvSpPr/>
                <p:nvPr/>
              </p:nvSpPr>
              <p:spPr>
                <a:xfrm>
                  <a:off x="5204842" y="2532519"/>
                  <a:ext cx="107860" cy="86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ectangle 83"/>
                <p:cNvSpPr/>
                <p:nvPr/>
              </p:nvSpPr>
              <p:spPr>
                <a:xfrm>
                  <a:off x="5552226" y="2632687"/>
                  <a:ext cx="107860" cy="72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ectangle 84"/>
                <p:cNvSpPr/>
                <p:nvPr/>
              </p:nvSpPr>
              <p:spPr>
                <a:xfrm>
                  <a:off x="5899600"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1" name="Diamond 3"/>
              <p:cNvSpPr/>
              <p:nvPr/>
            </p:nvSpPr>
            <p:spPr>
              <a:xfrm>
                <a:off x="-15505" y="4388561"/>
                <a:ext cx="619725" cy="444494"/>
              </a:xfrm>
              <a:custGeom>
                <a:avLst/>
                <a:gdLst/>
                <a:ahLst/>
                <a:cxnLst/>
                <a:rect l="l" t="t" r="r" b="b"/>
                <a:pathLst>
                  <a:path w="619725" h="444494">
                    <a:moveTo>
                      <a:pt x="132545" y="0"/>
                    </a:moveTo>
                    <a:cubicBezTo>
                      <a:pt x="359381" y="9239"/>
                      <a:pt x="494923" y="129128"/>
                      <a:pt x="619725" y="227602"/>
                    </a:cubicBezTo>
                    <a:cubicBezTo>
                      <a:pt x="505664" y="347491"/>
                      <a:pt x="321789" y="438825"/>
                      <a:pt x="137915" y="444494"/>
                    </a:cubicBezTo>
                    <a:cubicBezTo>
                      <a:pt x="96393" y="443957"/>
                      <a:pt x="48904" y="436887"/>
                      <a:pt x="0" y="424506"/>
                    </a:cubicBezTo>
                    <a:lnTo>
                      <a:pt x="0" y="20474"/>
                    </a:lnTo>
                    <a:cubicBezTo>
                      <a:pt x="42050" y="9034"/>
                      <a:pt x="86346" y="2079"/>
                      <a:pt x="132545" y="0"/>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 name="그룹 2">
              <a:extLst>
                <a:ext uri="{FF2B5EF4-FFF2-40B4-BE49-F238E27FC236}">
                  <a16:creationId xmlns:a16="http://schemas.microsoft.com/office/drawing/2014/main" xmlns="" id="{FC8C590C-80CC-44F6-9A79-C7F22FE493FA}"/>
                </a:ext>
              </a:extLst>
            </p:cNvPr>
            <p:cNvGrpSpPr/>
            <p:nvPr/>
          </p:nvGrpSpPr>
          <p:grpSpPr>
            <a:xfrm>
              <a:off x="8530950" y="4319289"/>
              <a:ext cx="613227" cy="571723"/>
              <a:chOff x="8530950" y="4319289"/>
              <a:chExt cx="613227" cy="571723"/>
            </a:xfrm>
          </p:grpSpPr>
          <p:grpSp>
            <p:nvGrpSpPr>
              <p:cNvPr id="93" name="Group 63">
                <a:extLst>
                  <a:ext uri="{FF2B5EF4-FFF2-40B4-BE49-F238E27FC236}">
                    <a16:creationId xmlns:a16="http://schemas.microsoft.com/office/drawing/2014/main" xmlns="" id="{BD421333-2D4F-4F8B-8E40-79A2D92017EF}"/>
                  </a:ext>
                </a:extLst>
              </p:cNvPr>
              <p:cNvGrpSpPr/>
              <p:nvPr/>
            </p:nvGrpSpPr>
            <p:grpSpPr>
              <a:xfrm>
                <a:off x="8624443" y="4319289"/>
                <a:ext cx="417718" cy="554905"/>
                <a:chOff x="2591401" y="2396191"/>
                <a:chExt cx="802633" cy="1152000"/>
              </a:xfrm>
              <a:solidFill>
                <a:srgbClr val="FD2906"/>
              </a:solidFill>
            </p:grpSpPr>
            <p:sp>
              <p:nvSpPr>
                <p:cNvPr id="98" name="Rectangle 65">
                  <a:extLst>
                    <a:ext uri="{FF2B5EF4-FFF2-40B4-BE49-F238E27FC236}">
                      <a16:creationId xmlns:a16="http://schemas.microsoft.com/office/drawing/2014/main" xmlns="" id="{2F7AA01C-AEA2-43D1-9FF8-C8EDC7FAD74E}"/>
                    </a:ext>
                  </a:extLst>
                </p:cNvPr>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66">
                  <a:extLst>
                    <a:ext uri="{FF2B5EF4-FFF2-40B4-BE49-F238E27FC236}">
                      <a16:creationId xmlns:a16="http://schemas.microsoft.com/office/drawing/2014/main" xmlns="" id="{E93A9AA4-BAB5-496A-981D-5FD625A2417D}"/>
                    </a:ext>
                  </a:extLst>
                </p:cNvPr>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ectangle 69">
                  <a:extLst>
                    <a:ext uri="{FF2B5EF4-FFF2-40B4-BE49-F238E27FC236}">
                      <a16:creationId xmlns:a16="http://schemas.microsoft.com/office/drawing/2014/main" xmlns="" id="{B833C675-AFF6-489A-9038-B3DDAC77473F}"/>
                    </a:ext>
                  </a:extLst>
                </p:cNvPr>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7" name="Diamond 3">
                <a:extLst>
                  <a:ext uri="{FF2B5EF4-FFF2-40B4-BE49-F238E27FC236}">
                    <a16:creationId xmlns:a16="http://schemas.microsoft.com/office/drawing/2014/main" xmlns="" id="{617C7334-A80A-4FC3-9C38-FEC87690FD71}"/>
                  </a:ext>
                </a:extLst>
              </p:cNvPr>
              <p:cNvSpPr/>
              <p:nvPr/>
            </p:nvSpPr>
            <p:spPr>
              <a:xfrm>
                <a:off x="8530950" y="4319289"/>
                <a:ext cx="613227" cy="571723"/>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 name="connsiteX0" fmla="*/ 0 w 1729896"/>
                  <a:gd name="connsiteY0" fmla="*/ 659633 h 1238416"/>
                  <a:gd name="connsiteX1" fmla="*/ 864096 w 1729896"/>
                  <a:gd name="connsiteY1" fmla="*/ 52274 h 1238416"/>
                  <a:gd name="connsiteX2" fmla="*/ 1087343 w 1729896"/>
                  <a:gd name="connsiteY2" fmla="*/ 100955 h 1238416"/>
                  <a:gd name="connsiteX3" fmla="*/ 1728192 w 1729896"/>
                  <a:gd name="connsiteY3" fmla="*/ 659633 h 1238416"/>
                  <a:gd name="connsiteX4" fmla="*/ 873621 w 1729896"/>
                  <a:gd name="connsiteY4" fmla="*/ 1238416 h 1238416"/>
                  <a:gd name="connsiteX5" fmla="*/ 0 w 1729896"/>
                  <a:gd name="connsiteY5" fmla="*/ 659633 h 1238416"/>
                  <a:gd name="connsiteX0" fmla="*/ 0 w 1728192"/>
                  <a:gd name="connsiteY0" fmla="*/ 659633 h 1290217"/>
                  <a:gd name="connsiteX1" fmla="*/ 864096 w 1728192"/>
                  <a:gd name="connsiteY1" fmla="*/ 52274 h 1290217"/>
                  <a:gd name="connsiteX2" fmla="*/ 1087343 w 1728192"/>
                  <a:gd name="connsiteY2" fmla="*/ 100955 h 1290217"/>
                  <a:gd name="connsiteX3" fmla="*/ 1728192 w 1728192"/>
                  <a:gd name="connsiteY3" fmla="*/ 659633 h 1290217"/>
                  <a:gd name="connsiteX4" fmla="*/ 1087341 w 1728192"/>
                  <a:gd name="connsiteY4" fmla="*/ 1196781 h 1290217"/>
                  <a:gd name="connsiteX5" fmla="*/ 873621 w 1728192"/>
                  <a:gd name="connsiteY5" fmla="*/ 1238416 h 1290217"/>
                  <a:gd name="connsiteX6" fmla="*/ 0 w 1728192"/>
                  <a:gd name="connsiteY6" fmla="*/ 659633 h 1290217"/>
                  <a:gd name="connsiteX0" fmla="*/ 0 w 1114656"/>
                  <a:gd name="connsiteY0" fmla="*/ 689468 h 1320052"/>
                  <a:gd name="connsiteX1" fmla="*/ 864096 w 1114656"/>
                  <a:gd name="connsiteY1" fmla="*/ 82109 h 1320052"/>
                  <a:gd name="connsiteX2" fmla="*/ 1087343 w 1114656"/>
                  <a:gd name="connsiteY2" fmla="*/ 130790 h 1320052"/>
                  <a:gd name="connsiteX3" fmla="*/ 1087341 w 1114656"/>
                  <a:gd name="connsiteY3" fmla="*/ 1226616 h 1320052"/>
                  <a:gd name="connsiteX4" fmla="*/ 873621 w 1114656"/>
                  <a:gd name="connsiteY4" fmla="*/ 1268251 h 1320052"/>
                  <a:gd name="connsiteX5" fmla="*/ 0 w 1114656"/>
                  <a:gd name="connsiteY5" fmla="*/ 689468 h 1320052"/>
                  <a:gd name="connsiteX0" fmla="*/ 0 w 1114654"/>
                  <a:gd name="connsiteY0" fmla="*/ 689468 h 1303921"/>
                  <a:gd name="connsiteX1" fmla="*/ 864096 w 1114654"/>
                  <a:gd name="connsiteY1" fmla="*/ 82109 h 1303921"/>
                  <a:gd name="connsiteX2" fmla="*/ 1087343 w 1114654"/>
                  <a:gd name="connsiteY2" fmla="*/ 130790 h 1303921"/>
                  <a:gd name="connsiteX3" fmla="*/ 1087341 w 1114654"/>
                  <a:gd name="connsiteY3" fmla="*/ 1226616 h 1303921"/>
                  <a:gd name="connsiteX4" fmla="*/ 873621 w 1114654"/>
                  <a:gd name="connsiteY4" fmla="*/ 1268251 h 1303921"/>
                  <a:gd name="connsiteX5" fmla="*/ 0 w 1114654"/>
                  <a:gd name="connsiteY5" fmla="*/ 689468 h 1303921"/>
                  <a:gd name="connsiteX0" fmla="*/ 0 w 1114656"/>
                  <a:gd name="connsiteY0" fmla="*/ 689468 h 1269164"/>
                  <a:gd name="connsiteX1" fmla="*/ 864096 w 1114656"/>
                  <a:gd name="connsiteY1" fmla="*/ 82109 h 1269164"/>
                  <a:gd name="connsiteX2" fmla="*/ 1087343 w 1114656"/>
                  <a:gd name="connsiteY2" fmla="*/ 130790 h 1269164"/>
                  <a:gd name="connsiteX3" fmla="*/ 1087341 w 1114656"/>
                  <a:gd name="connsiteY3" fmla="*/ 1226616 h 1269164"/>
                  <a:gd name="connsiteX4" fmla="*/ 873621 w 1114656"/>
                  <a:gd name="connsiteY4" fmla="*/ 1268251 h 1269164"/>
                  <a:gd name="connsiteX5" fmla="*/ 0 w 1114656"/>
                  <a:gd name="connsiteY5" fmla="*/ 689468 h 1269164"/>
                  <a:gd name="connsiteX0" fmla="*/ 0 w 1114654"/>
                  <a:gd name="connsiteY0" fmla="*/ 667016 h 1246712"/>
                  <a:gd name="connsiteX1" fmla="*/ 864096 w 1114654"/>
                  <a:gd name="connsiteY1" fmla="*/ 59657 h 1246712"/>
                  <a:gd name="connsiteX2" fmla="*/ 1087343 w 1114654"/>
                  <a:gd name="connsiteY2" fmla="*/ 108338 h 1246712"/>
                  <a:gd name="connsiteX3" fmla="*/ 1087341 w 1114654"/>
                  <a:gd name="connsiteY3" fmla="*/ 1204164 h 1246712"/>
                  <a:gd name="connsiteX4" fmla="*/ 873621 w 1114654"/>
                  <a:gd name="connsiteY4" fmla="*/ 1245799 h 1246712"/>
                  <a:gd name="connsiteX5" fmla="*/ 0 w 1114654"/>
                  <a:gd name="connsiteY5" fmla="*/ 667016 h 1246712"/>
                  <a:gd name="connsiteX0" fmla="*/ 0 w 1114656"/>
                  <a:gd name="connsiteY0" fmla="*/ 657983 h 1237679"/>
                  <a:gd name="connsiteX1" fmla="*/ 864096 w 1114656"/>
                  <a:gd name="connsiteY1" fmla="*/ 50624 h 1237679"/>
                  <a:gd name="connsiteX2" fmla="*/ 1087343 w 1114656"/>
                  <a:gd name="connsiteY2" fmla="*/ 99305 h 1237679"/>
                  <a:gd name="connsiteX3" fmla="*/ 1087341 w 1114656"/>
                  <a:gd name="connsiteY3" fmla="*/ 1195131 h 1237679"/>
                  <a:gd name="connsiteX4" fmla="*/ 873621 w 1114656"/>
                  <a:gd name="connsiteY4" fmla="*/ 1236766 h 1237679"/>
                  <a:gd name="connsiteX5" fmla="*/ 0 w 1114656"/>
                  <a:gd name="connsiteY5" fmla="*/ 657983 h 1237679"/>
                  <a:gd name="connsiteX0" fmla="*/ 0 w 1114654"/>
                  <a:gd name="connsiteY0" fmla="*/ 620903 h 1200599"/>
                  <a:gd name="connsiteX1" fmla="*/ 864096 w 1114654"/>
                  <a:gd name="connsiteY1" fmla="*/ 13544 h 1200599"/>
                  <a:gd name="connsiteX2" fmla="*/ 1087343 w 1114654"/>
                  <a:gd name="connsiteY2" fmla="*/ 62225 h 1200599"/>
                  <a:gd name="connsiteX3" fmla="*/ 1087341 w 1114654"/>
                  <a:gd name="connsiteY3" fmla="*/ 1158051 h 1200599"/>
                  <a:gd name="connsiteX4" fmla="*/ 873621 w 1114654"/>
                  <a:gd name="connsiteY4" fmla="*/ 1199686 h 1200599"/>
                  <a:gd name="connsiteX5" fmla="*/ 0 w 1114654"/>
                  <a:gd name="connsiteY5" fmla="*/ 620903 h 1200599"/>
                  <a:gd name="connsiteX0" fmla="*/ 0 w 1114656"/>
                  <a:gd name="connsiteY0" fmla="*/ 615420 h 1195116"/>
                  <a:gd name="connsiteX1" fmla="*/ 864096 w 1114656"/>
                  <a:gd name="connsiteY1" fmla="*/ 8061 h 1195116"/>
                  <a:gd name="connsiteX2" fmla="*/ 1087343 w 1114656"/>
                  <a:gd name="connsiteY2" fmla="*/ 56742 h 1195116"/>
                  <a:gd name="connsiteX3" fmla="*/ 1087341 w 1114656"/>
                  <a:gd name="connsiteY3" fmla="*/ 1152568 h 1195116"/>
                  <a:gd name="connsiteX4" fmla="*/ 873621 w 1114656"/>
                  <a:gd name="connsiteY4" fmla="*/ 1194203 h 1195116"/>
                  <a:gd name="connsiteX5" fmla="*/ 0 w 1114656"/>
                  <a:gd name="connsiteY5" fmla="*/ 615420 h 1195116"/>
                  <a:gd name="connsiteX0" fmla="*/ 0 w 1114654"/>
                  <a:gd name="connsiteY0" fmla="*/ 615420 h 1194973"/>
                  <a:gd name="connsiteX1" fmla="*/ 864096 w 1114654"/>
                  <a:gd name="connsiteY1" fmla="*/ 8061 h 1194973"/>
                  <a:gd name="connsiteX2" fmla="*/ 1087343 w 1114654"/>
                  <a:gd name="connsiteY2" fmla="*/ 56742 h 1194973"/>
                  <a:gd name="connsiteX3" fmla="*/ 1087341 w 1114654"/>
                  <a:gd name="connsiteY3" fmla="*/ 1152568 h 1194973"/>
                  <a:gd name="connsiteX4" fmla="*/ 873621 w 1114654"/>
                  <a:gd name="connsiteY4" fmla="*/ 1194203 h 1194973"/>
                  <a:gd name="connsiteX5" fmla="*/ 0 w 1114654"/>
                  <a:gd name="connsiteY5" fmla="*/ 615420 h 1194973"/>
                  <a:gd name="connsiteX0" fmla="*/ 0 w 1114656"/>
                  <a:gd name="connsiteY0" fmla="*/ 615420 h 1198502"/>
                  <a:gd name="connsiteX1" fmla="*/ 864096 w 1114656"/>
                  <a:gd name="connsiteY1" fmla="*/ 8061 h 1198502"/>
                  <a:gd name="connsiteX2" fmla="*/ 1087343 w 1114656"/>
                  <a:gd name="connsiteY2" fmla="*/ 56742 h 1198502"/>
                  <a:gd name="connsiteX3" fmla="*/ 1087341 w 1114656"/>
                  <a:gd name="connsiteY3" fmla="*/ 1152568 h 1198502"/>
                  <a:gd name="connsiteX4" fmla="*/ 873621 w 1114656"/>
                  <a:gd name="connsiteY4" fmla="*/ 1194203 h 1198502"/>
                  <a:gd name="connsiteX5" fmla="*/ 0 w 1114656"/>
                  <a:gd name="connsiteY5" fmla="*/ 615420 h 1198502"/>
                  <a:gd name="connsiteX0" fmla="*/ 0 w 1114654"/>
                  <a:gd name="connsiteY0" fmla="*/ 615420 h 1201170"/>
                  <a:gd name="connsiteX1" fmla="*/ 864096 w 1114654"/>
                  <a:gd name="connsiteY1" fmla="*/ 8061 h 1201170"/>
                  <a:gd name="connsiteX2" fmla="*/ 1087343 w 1114654"/>
                  <a:gd name="connsiteY2" fmla="*/ 56742 h 1201170"/>
                  <a:gd name="connsiteX3" fmla="*/ 1087341 w 1114654"/>
                  <a:gd name="connsiteY3" fmla="*/ 1152568 h 1201170"/>
                  <a:gd name="connsiteX4" fmla="*/ 873621 w 1114654"/>
                  <a:gd name="connsiteY4" fmla="*/ 1194203 h 1201170"/>
                  <a:gd name="connsiteX5" fmla="*/ 0 w 1114654"/>
                  <a:gd name="connsiteY5" fmla="*/ 615420 h 1201170"/>
                  <a:gd name="connsiteX0" fmla="*/ 0 w 1107380"/>
                  <a:gd name="connsiteY0" fmla="*/ 615420 h 1201170"/>
                  <a:gd name="connsiteX1" fmla="*/ 864096 w 1107380"/>
                  <a:gd name="connsiteY1" fmla="*/ 8061 h 1201170"/>
                  <a:gd name="connsiteX2" fmla="*/ 1087343 w 1107380"/>
                  <a:gd name="connsiteY2" fmla="*/ 56742 h 1201170"/>
                  <a:gd name="connsiteX3" fmla="*/ 1087341 w 1107380"/>
                  <a:gd name="connsiteY3" fmla="*/ 1152568 h 1201170"/>
                  <a:gd name="connsiteX4" fmla="*/ 873621 w 1107380"/>
                  <a:gd name="connsiteY4" fmla="*/ 1194203 h 1201170"/>
                  <a:gd name="connsiteX5" fmla="*/ 0 w 1107380"/>
                  <a:gd name="connsiteY5" fmla="*/ 615420 h 1201170"/>
                  <a:gd name="connsiteX0" fmla="*/ 0 w 1094916"/>
                  <a:gd name="connsiteY0" fmla="*/ 615420 h 1201170"/>
                  <a:gd name="connsiteX1" fmla="*/ 864096 w 1094916"/>
                  <a:gd name="connsiteY1" fmla="*/ 8061 h 1201170"/>
                  <a:gd name="connsiteX2" fmla="*/ 1087343 w 1094916"/>
                  <a:gd name="connsiteY2" fmla="*/ 56742 h 1201170"/>
                  <a:gd name="connsiteX3" fmla="*/ 1087341 w 1094916"/>
                  <a:gd name="connsiteY3" fmla="*/ 1152568 h 1201170"/>
                  <a:gd name="connsiteX4" fmla="*/ 873621 w 1094916"/>
                  <a:gd name="connsiteY4" fmla="*/ 1194203 h 1201170"/>
                  <a:gd name="connsiteX5" fmla="*/ 0 w 1094916"/>
                  <a:gd name="connsiteY5" fmla="*/ 615420 h 1201170"/>
                  <a:gd name="connsiteX0" fmla="*/ 0 w 1089503"/>
                  <a:gd name="connsiteY0" fmla="*/ 615420 h 1201170"/>
                  <a:gd name="connsiteX1" fmla="*/ 864096 w 1089503"/>
                  <a:gd name="connsiteY1" fmla="*/ 8061 h 1201170"/>
                  <a:gd name="connsiteX2" fmla="*/ 1087343 w 1089503"/>
                  <a:gd name="connsiteY2" fmla="*/ 56742 h 1201170"/>
                  <a:gd name="connsiteX3" fmla="*/ 1087341 w 1089503"/>
                  <a:gd name="connsiteY3" fmla="*/ 1152568 h 1201170"/>
                  <a:gd name="connsiteX4" fmla="*/ 873621 w 1089503"/>
                  <a:gd name="connsiteY4" fmla="*/ 1194203 h 1201170"/>
                  <a:gd name="connsiteX5" fmla="*/ 0 w 1089503"/>
                  <a:gd name="connsiteY5" fmla="*/ 615420 h 1201170"/>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7660"/>
                  <a:gd name="connsiteY0" fmla="*/ 607359 h 1187255"/>
                  <a:gd name="connsiteX1" fmla="*/ 864096 w 1087660"/>
                  <a:gd name="connsiteY1" fmla="*/ 0 h 1187255"/>
                  <a:gd name="connsiteX2" fmla="*/ 1087343 w 1087660"/>
                  <a:gd name="connsiteY2" fmla="*/ 48681 h 1187255"/>
                  <a:gd name="connsiteX3" fmla="*/ 1087341 w 1087660"/>
                  <a:gd name="connsiteY3" fmla="*/ 1144507 h 1187255"/>
                  <a:gd name="connsiteX4" fmla="*/ 873621 w 1087660"/>
                  <a:gd name="connsiteY4" fmla="*/ 1186142 h 1187255"/>
                  <a:gd name="connsiteX5" fmla="*/ 0 w 1087660"/>
                  <a:gd name="connsiteY5" fmla="*/ 607359 h 1187255"/>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9947"/>
                  <a:gd name="connsiteX1" fmla="*/ 864096 w 1087660"/>
                  <a:gd name="connsiteY1" fmla="*/ 0 h 1189947"/>
                  <a:gd name="connsiteX2" fmla="*/ 1087343 w 1087660"/>
                  <a:gd name="connsiteY2" fmla="*/ 48681 h 1189947"/>
                  <a:gd name="connsiteX3" fmla="*/ 1087341 w 1087660"/>
                  <a:gd name="connsiteY3" fmla="*/ 1144507 h 1189947"/>
                  <a:gd name="connsiteX4" fmla="*/ 873621 w 1087660"/>
                  <a:gd name="connsiteY4" fmla="*/ 1186142 h 1189947"/>
                  <a:gd name="connsiteX5" fmla="*/ 0 w 1087660"/>
                  <a:gd name="connsiteY5" fmla="*/ 607359 h 1189947"/>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660" h="1186912">
                    <a:moveTo>
                      <a:pt x="0" y="607359"/>
                    </a:moveTo>
                    <a:cubicBezTo>
                      <a:pt x="202307" y="306481"/>
                      <a:pt x="499864" y="24653"/>
                      <a:pt x="864096" y="0"/>
                    </a:cubicBezTo>
                    <a:cubicBezTo>
                      <a:pt x="1003085" y="814"/>
                      <a:pt x="1016346" y="21063"/>
                      <a:pt x="1087343" y="48681"/>
                    </a:cubicBezTo>
                    <a:cubicBezTo>
                      <a:pt x="1082312" y="481666"/>
                      <a:pt x="1089173" y="925270"/>
                      <a:pt x="1087341" y="1144507"/>
                    </a:cubicBezTo>
                    <a:cubicBezTo>
                      <a:pt x="1046279" y="1166821"/>
                      <a:pt x="1033728" y="1191625"/>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Tree>
    <p:extLst>
      <p:ext uri="{BB962C8B-B14F-4D97-AF65-F5344CB8AC3E}">
        <p14:creationId xmlns:p14="http://schemas.microsoft.com/office/powerpoint/2010/main" val="1247137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145857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Breast </a:t>
            </a:r>
            <a:r>
              <a:rPr lang="en-US" altLang="ko-KR" dirty="0" smtClean="0"/>
              <a:t>Cancer</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Big Data Project </a:t>
            </a:r>
            <a:endParaRPr lang="en-US" altLang="ko-KR" dirty="0"/>
          </a:p>
        </p:txBody>
      </p:sp>
      <p:sp>
        <p:nvSpPr>
          <p:cNvPr id="4" name="Text Placeholder 2"/>
          <p:cNvSpPr txBox="1">
            <a:spLocks/>
          </p:cNvSpPr>
          <p:nvPr/>
        </p:nvSpPr>
        <p:spPr>
          <a:xfrm>
            <a:off x="0" y="4011910"/>
            <a:ext cx="9144000"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dirty="0"/>
              <a:t>Ahmed Samir </a:t>
            </a:r>
            <a:r>
              <a:rPr lang="en-US" altLang="ko-KR" dirty="0" err="1"/>
              <a:t>Afifi</a:t>
            </a:r>
            <a:endParaRPr lang="en-US" altLang="ko-KR" dirty="0"/>
          </a:p>
          <a:p>
            <a:pPr algn="ctr"/>
            <a:r>
              <a:rPr lang="en-US" altLang="ko-KR" dirty="0" err="1"/>
              <a:t>Asmaa</a:t>
            </a:r>
            <a:r>
              <a:rPr lang="en-US" altLang="ko-KR" dirty="0"/>
              <a:t> </a:t>
            </a:r>
            <a:r>
              <a:rPr lang="en-US" altLang="ko-KR" dirty="0" err="1"/>
              <a:t>Shawky</a:t>
            </a:r>
            <a:r>
              <a:rPr lang="en-US" altLang="ko-KR" dirty="0"/>
              <a:t> </a:t>
            </a:r>
            <a:r>
              <a:rPr lang="en-US" altLang="ko-KR" dirty="0" err="1"/>
              <a:t>Younis</a:t>
            </a:r>
            <a:endParaRPr lang="en-US" altLang="ko-KR" dirty="0"/>
          </a:p>
          <a:p>
            <a:pPr algn="ctr"/>
            <a:r>
              <a:rPr lang="en-US" altLang="ko-KR" dirty="0" err="1"/>
              <a:t>Aya</a:t>
            </a:r>
            <a:r>
              <a:rPr lang="en-US" altLang="ko-KR" dirty="0"/>
              <a:t> </a:t>
            </a:r>
            <a:r>
              <a:rPr lang="en-US" altLang="ko-KR" dirty="0" err="1"/>
              <a:t>Shrief</a:t>
            </a:r>
            <a:r>
              <a:rPr lang="en-US" altLang="ko-KR" dirty="0"/>
              <a:t> </a:t>
            </a:r>
            <a:r>
              <a:rPr lang="en-US" altLang="ko-KR" dirty="0" err="1"/>
              <a:t>Elasmar</a:t>
            </a:r>
            <a:endParaRPr lang="en-US" altLang="ko-KR" dirty="0"/>
          </a:p>
          <a:p>
            <a:pPr algn="ctr"/>
            <a:r>
              <a:rPr lang="en-US" altLang="ko-KR" dirty="0" err="1"/>
              <a:t>Hekmat</a:t>
            </a:r>
            <a:r>
              <a:rPr lang="en-US" altLang="ko-KR" dirty="0"/>
              <a:t> </a:t>
            </a:r>
            <a:r>
              <a:rPr lang="en-US" altLang="ko-KR" dirty="0" err="1"/>
              <a:t>Gamal</a:t>
            </a:r>
            <a:r>
              <a:rPr lang="en-US" altLang="ko-KR" dirty="0"/>
              <a:t> </a:t>
            </a:r>
            <a:r>
              <a:rPr lang="en-US" altLang="ko-KR" dirty="0" err="1"/>
              <a:t>AbouElNassr</a:t>
            </a:r>
            <a:endParaRPr lang="en-US" altLang="ko-KR" dirty="0"/>
          </a:p>
          <a:p>
            <a:pPr algn="ctr"/>
            <a:r>
              <a:rPr lang="en-US" altLang="ko-KR" dirty="0" err="1"/>
              <a:t>Yomna</a:t>
            </a:r>
            <a:r>
              <a:rPr lang="en-US" altLang="ko-KR" dirty="0"/>
              <a:t> </a:t>
            </a:r>
            <a:r>
              <a:rPr lang="en-US" altLang="ko-KR" dirty="0" err="1"/>
              <a:t>Bahaa</a:t>
            </a:r>
            <a:r>
              <a:rPr lang="en-US" altLang="ko-KR" dirty="0"/>
              <a:t> </a:t>
            </a:r>
            <a:r>
              <a:rPr lang="en-US" altLang="ko-KR" dirty="0" err="1"/>
              <a:t>Eldeen</a:t>
            </a:r>
            <a:r>
              <a:rPr lang="en-US" altLang="ko-KR" dirty="0"/>
              <a:t> </a:t>
            </a:r>
            <a:r>
              <a:rPr lang="en-US" altLang="ko-KR" dirty="0" err="1"/>
              <a:t>AbdElSattar</a:t>
            </a:r>
            <a:endParaRPr lang="en-US" altLang="ko-KR" dirty="0"/>
          </a:p>
        </p:txBody>
      </p:sp>
    </p:spTree>
    <p:extLst>
      <p:ext uri="{BB962C8B-B14F-4D97-AF65-F5344CB8AC3E}">
        <p14:creationId xmlns:p14="http://schemas.microsoft.com/office/powerpoint/2010/main" val="31910844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Abst</a:t>
            </a:r>
            <a:r>
              <a:rPr lang="en-US" altLang="ko-KR" dirty="0" smtClean="0">
                <a:solidFill>
                  <a:schemeClr val="tx1">
                    <a:lumMod val="75000"/>
                    <a:lumOff val="25000"/>
                  </a:schemeClr>
                </a:solidFill>
              </a:rPr>
              <a:t>ract</a:t>
            </a:r>
            <a:endParaRPr lang="ko-KR" altLang="en-US" dirty="0">
              <a:solidFill>
                <a:schemeClr val="tx1">
                  <a:lumMod val="75000"/>
                  <a:lumOff val="25000"/>
                </a:schemeClr>
              </a:solidFill>
            </a:endParaRPr>
          </a:p>
        </p:txBody>
      </p:sp>
      <p:grpSp>
        <p:nvGrpSpPr>
          <p:cNvPr id="4" name="Group 3"/>
          <p:cNvGrpSpPr/>
          <p:nvPr/>
        </p:nvGrpSpPr>
        <p:grpSpPr>
          <a:xfrm>
            <a:off x="611560" y="4317948"/>
            <a:ext cx="8003954" cy="782551"/>
            <a:chOff x="614211" y="2348874"/>
            <a:chExt cx="8003954" cy="782551"/>
          </a:xfrm>
        </p:grpSpPr>
        <p:sp>
          <p:nvSpPr>
            <p:cNvPr id="55" name="Diamond 54"/>
            <p:cNvSpPr/>
            <p:nvPr/>
          </p:nvSpPr>
          <p:spPr>
            <a:xfrm>
              <a:off x="6538318" y="2348874"/>
              <a:ext cx="782551" cy="78255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 name="Group 2"/>
            <p:cNvGrpSpPr/>
            <p:nvPr/>
          </p:nvGrpSpPr>
          <p:grpSpPr>
            <a:xfrm>
              <a:off x="614211" y="2469072"/>
              <a:ext cx="8003954" cy="523106"/>
              <a:chOff x="614211" y="2469072"/>
              <a:chExt cx="8003954" cy="523106"/>
            </a:xfrm>
          </p:grpSpPr>
          <p:sp>
            <p:nvSpPr>
              <p:cNvPr id="53" name="Rectangle 42"/>
              <p:cNvSpPr/>
              <p:nvPr/>
            </p:nvSpPr>
            <p:spPr>
              <a:xfrm>
                <a:off x="7048444" y="2612202"/>
                <a:ext cx="1569721" cy="288000"/>
              </a:xfrm>
              <a:custGeom>
                <a:avLst/>
                <a:gdLst/>
                <a:ahLst/>
                <a:cxnLst/>
                <a:rect l="l" t="t" r="r" b="b"/>
                <a:pathLst>
                  <a:path w="1569721" h="288000">
                    <a:moveTo>
                      <a:pt x="1425721" y="0"/>
                    </a:moveTo>
                    <a:lnTo>
                      <a:pt x="1569721" y="144000"/>
                    </a:lnTo>
                    <a:lnTo>
                      <a:pt x="1425721" y="288000"/>
                    </a:lnTo>
                    <a:lnTo>
                      <a:pt x="1326721" y="189000"/>
                    </a:lnTo>
                    <a:lnTo>
                      <a:pt x="0" y="189000"/>
                    </a:lnTo>
                    <a:lnTo>
                      <a:pt x="0" y="99000"/>
                    </a:lnTo>
                    <a:lnTo>
                      <a:pt x="1326721" y="99000"/>
                    </a:lnTo>
                    <a:close/>
                  </a:path>
                </a:pathLst>
              </a:custGeom>
              <a:solidFill>
                <a:schemeClr val="tx1">
                  <a:lumMod val="75000"/>
                  <a:lumOff val="2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Group 48"/>
              <p:cNvGrpSpPr/>
              <p:nvPr/>
            </p:nvGrpSpPr>
            <p:grpSpPr>
              <a:xfrm>
                <a:off x="5110645" y="2488122"/>
                <a:ext cx="1951123" cy="504056"/>
                <a:chOff x="1748034" y="2643770"/>
                <a:chExt cx="1951123" cy="504056"/>
              </a:xfrm>
              <a:solidFill>
                <a:schemeClr val="tx1">
                  <a:lumMod val="75000"/>
                  <a:lumOff val="25000"/>
                </a:schemeClr>
              </a:solidFill>
            </p:grpSpPr>
            <p:sp>
              <p:nvSpPr>
                <p:cNvPr id="50" name="Rectangle 42"/>
                <p:cNvSpPr/>
                <p:nvPr/>
              </p:nvSpPr>
              <p:spPr>
                <a:xfrm>
                  <a:off x="2129436" y="2758325"/>
                  <a:ext cx="1569721" cy="288000"/>
                </a:xfrm>
                <a:custGeom>
                  <a:avLst/>
                  <a:gdLst/>
                  <a:ahLst/>
                  <a:cxnLst/>
                  <a:rect l="l" t="t" r="r" b="b"/>
                  <a:pathLst>
                    <a:path w="1569721" h="288000">
                      <a:moveTo>
                        <a:pt x="1425721" y="0"/>
                      </a:moveTo>
                      <a:lnTo>
                        <a:pt x="1569721" y="144000"/>
                      </a:lnTo>
                      <a:lnTo>
                        <a:pt x="1425721" y="288000"/>
                      </a:lnTo>
                      <a:lnTo>
                        <a:pt x="1326721" y="189000"/>
                      </a:lnTo>
                      <a:lnTo>
                        <a:pt x="0" y="189000"/>
                      </a:lnTo>
                      <a:lnTo>
                        <a:pt x="0" y="99000"/>
                      </a:lnTo>
                      <a:lnTo>
                        <a:pt x="1326721" y="9900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Diamond 50"/>
                <p:cNvSpPr/>
                <p:nvPr/>
              </p:nvSpPr>
              <p:spPr>
                <a:xfrm>
                  <a:off x="1748034" y="2643770"/>
                  <a:ext cx="504056" cy="50405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6" name="Group 45"/>
              <p:cNvGrpSpPr/>
              <p:nvPr/>
            </p:nvGrpSpPr>
            <p:grpSpPr>
              <a:xfrm>
                <a:off x="3534172" y="2478597"/>
                <a:ext cx="1951123" cy="504056"/>
                <a:chOff x="1748034" y="2643770"/>
                <a:chExt cx="1951123" cy="504056"/>
              </a:xfrm>
              <a:solidFill>
                <a:schemeClr val="accent1"/>
              </a:solidFill>
            </p:grpSpPr>
            <p:sp>
              <p:nvSpPr>
                <p:cNvPr id="47" name="Rectangle 42"/>
                <p:cNvSpPr/>
                <p:nvPr/>
              </p:nvSpPr>
              <p:spPr>
                <a:xfrm>
                  <a:off x="2129436" y="2758325"/>
                  <a:ext cx="1569721" cy="288000"/>
                </a:xfrm>
                <a:custGeom>
                  <a:avLst/>
                  <a:gdLst/>
                  <a:ahLst/>
                  <a:cxnLst/>
                  <a:rect l="l" t="t" r="r" b="b"/>
                  <a:pathLst>
                    <a:path w="1569721" h="288000">
                      <a:moveTo>
                        <a:pt x="1425721" y="0"/>
                      </a:moveTo>
                      <a:lnTo>
                        <a:pt x="1569721" y="144000"/>
                      </a:lnTo>
                      <a:lnTo>
                        <a:pt x="1425721" y="288000"/>
                      </a:lnTo>
                      <a:lnTo>
                        <a:pt x="1326721" y="189000"/>
                      </a:lnTo>
                      <a:lnTo>
                        <a:pt x="0" y="189000"/>
                      </a:lnTo>
                      <a:lnTo>
                        <a:pt x="0" y="99000"/>
                      </a:lnTo>
                      <a:lnTo>
                        <a:pt x="1326721" y="9900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Diamond 47"/>
                <p:cNvSpPr/>
                <p:nvPr/>
              </p:nvSpPr>
              <p:spPr>
                <a:xfrm>
                  <a:off x="1748034" y="2643770"/>
                  <a:ext cx="504056" cy="50405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7" name="Group 36"/>
              <p:cNvGrpSpPr/>
              <p:nvPr/>
            </p:nvGrpSpPr>
            <p:grpSpPr>
              <a:xfrm>
                <a:off x="1968250" y="2469072"/>
                <a:ext cx="1951123" cy="504056"/>
                <a:chOff x="1748034" y="2643770"/>
                <a:chExt cx="1951123" cy="504056"/>
              </a:xfrm>
              <a:solidFill>
                <a:schemeClr val="tx1">
                  <a:lumMod val="75000"/>
                  <a:lumOff val="25000"/>
                </a:schemeClr>
              </a:solidFill>
            </p:grpSpPr>
            <p:sp>
              <p:nvSpPr>
                <p:cNvPr id="43" name="Rectangle 42"/>
                <p:cNvSpPr/>
                <p:nvPr/>
              </p:nvSpPr>
              <p:spPr>
                <a:xfrm>
                  <a:off x="2129436" y="2758325"/>
                  <a:ext cx="1569721" cy="288000"/>
                </a:xfrm>
                <a:custGeom>
                  <a:avLst/>
                  <a:gdLst/>
                  <a:ahLst/>
                  <a:cxnLst/>
                  <a:rect l="l" t="t" r="r" b="b"/>
                  <a:pathLst>
                    <a:path w="1569721" h="288000">
                      <a:moveTo>
                        <a:pt x="1425721" y="0"/>
                      </a:moveTo>
                      <a:lnTo>
                        <a:pt x="1569721" y="144000"/>
                      </a:lnTo>
                      <a:lnTo>
                        <a:pt x="1425721" y="288000"/>
                      </a:lnTo>
                      <a:lnTo>
                        <a:pt x="1326721" y="189000"/>
                      </a:lnTo>
                      <a:lnTo>
                        <a:pt x="0" y="189000"/>
                      </a:lnTo>
                      <a:lnTo>
                        <a:pt x="0" y="99000"/>
                      </a:lnTo>
                      <a:lnTo>
                        <a:pt x="1326721" y="9900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Diamond 22"/>
                <p:cNvSpPr/>
                <p:nvPr/>
              </p:nvSpPr>
              <p:spPr>
                <a:xfrm>
                  <a:off x="1748034" y="2643770"/>
                  <a:ext cx="504056" cy="50405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9" name="Diamond 18"/>
              <p:cNvSpPr/>
              <p:nvPr/>
            </p:nvSpPr>
            <p:spPr>
              <a:xfrm>
                <a:off x="614211" y="2577100"/>
                <a:ext cx="1735441" cy="288000"/>
              </a:xfrm>
              <a:custGeom>
                <a:avLst/>
                <a:gdLst/>
                <a:ahLst/>
                <a:cxnLst/>
                <a:rect l="l" t="t" r="r" b="b"/>
                <a:pathLst>
                  <a:path w="1735441" h="288000">
                    <a:moveTo>
                      <a:pt x="144000" y="0"/>
                    </a:moveTo>
                    <a:lnTo>
                      <a:pt x="243000" y="99000"/>
                    </a:lnTo>
                    <a:lnTo>
                      <a:pt x="1492441" y="99000"/>
                    </a:lnTo>
                    <a:lnTo>
                      <a:pt x="1591441" y="0"/>
                    </a:lnTo>
                    <a:lnTo>
                      <a:pt x="1735441" y="144000"/>
                    </a:lnTo>
                    <a:lnTo>
                      <a:pt x="1591441" y="288000"/>
                    </a:lnTo>
                    <a:lnTo>
                      <a:pt x="1492441" y="189000"/>
                    </a:lnTo>
                    <a:lnTo>
                      <a:pt x="243000" y="189000"/>
                    </a:lnTo>
                    <a:lnTo>
                      <a:pt x="144000" y="288000"/>
                    </a:lnTo>
                    <a:lnTo>
                      <a:pt x="0" y="144000"/>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62" name="TextBox 61"/>
          <p:cNvSpPr txBox="1"/>
          <p:nvPr/>
        </p:nvSpPr>
        <p:spPr>
          <a:xfrm>
            <a:off x="395536" y="1008250"/>
            <a:ext cx="7632847" cy="3416320"/>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Genetic algorithm is one of the most applicable techniques in smart technologies</a:t>
            </a:r>
          </a:p>
          <a:p>
            <a:pPr>
              <a:lnSpc>
                <a:spcPct val="150000"/>
              </a:lnSpc>
            </a:pPr>
            <a:r>
              <a:rPr lang="en-US" altLang="ko-KR" sz="1200" dirty="0">
                <a:solidFill>
                  <a:schemeClr val="tx1">
                    <a:lumMod val="75000"/>
                    <a:lumOff val="25000"/>
                  </a:schemeClr>
                </a:solidFill>
                <a:cs typeface="Arial" pitchFamily="34" charset="0"/>
              </a:rPr>
              <a:t>Several breast cancer mRNA classification studies have stratified breast cancer and identified gene groups that correlate with outcomes. However, the number of genes used to predict patient outcome or identify tumor subtypes through RNA expression studies is variable, does not overlap, and generally requires specialized techniques beyond those used in a routine pathology laboratory. It would be ideal if genetic insight and artificial intelligence were combined with more than one algorithm such as the Genetic Algorithm for DNA-based analysis to predict patient outcomes</a:t>
            </a:r>
            <a:r>
              <a:rPr lang="en-US" altLang="ko-KR" sz="1200" dirty="0" smtClean="0">
                <a:solidFill>
                  <a:schemeClr val="tx1">
                    <a:lumMod val="75000"/>
                    <a:lumOff val="25000"/>
                  </a:schemeClr>
                </a:solidFill>
                <a:cs typeface="Arial" pitchFamily="34" charset="0"/>
              </a:rPr>
              <a:t>.</a:t>
            </a:r>
          </a:p>
          <a:p>
            <a:pPr>
              <a:lnSpc>
                <a:spcPct val="150000"/>
              </a:lnSpc>
            </a:pPr>
            <a:r>
              <a:rPr lang="en-US" altLang="ko-KR" sz="1200" dirty="0">
                <a:solidFill>
                  <a:schemeClr val="tx1">
                    <a:lumMod val="75000"/>
                    <a:lumOff val="25000"/>
                  </a:schemeClr>
                </a:solidFill>
                <a:cs typeface="Arial" pitchFamily="34" charset="0"/>
              </a:rPr>
              <a:t>Genetic algorithms have been used in conjunction with machine learning </a:t>
            </a:r>
            <a:r>
              <a:rPr lang="en-US" altLang="ko-KR" sz="1200" dirty="0" smtClean="0">
                <a:solidFill>
                  <a:schemeClr val="tx1">
                    <a:lumMod val="75000"/>
                    <a:lumOff val="25000"/>
                  </a:schemeClr>
                </a:solidFill>
                <a:cs typeface="Arial" pitchFamily="34" charset="0"/>
              </a:rPr>
              <a:t>algorithm like k-fold, decision tree..</a:t>
            </a:r>
            <a:r>
              <a:rPr lang="en-US" altLang="ko-KR" sz="1200" dirty="0" err="1" smtClean="0">
                <a:solidFill>
                  <a:schemeClr val="tx1">
                    <a:lumMod val="75000"/>
                    <a:lumOff val="25000"/>
                  </a:schemeClr>
                </a:solidFill>
                <a:cs typeface="Arial" pitchFamily="34" charset="0"/>
              </a:rPr>
              <a:t>etc</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in different ways. For example, this article used Genetic algorithms to set the weights and bias in fixed architectures. The aim of genetic algorithms is to choose the optimal values for weights and bias for more algorithm to give more accurate diagnosis.</a:t>
            </a:r>
          </a:p>
          <a:p>
            <a:pPr>
              <a:lnSpc>
                <a:spcPct val="150000"/>
              </a:lnSpc>
            </a:pPr>
            <a:r>
              <a:rPr lang="en-US" altLang="ko-KR" sz="1200" dirty="0">
                <a:solidFill>
                  <a:schemeClr val="tx1">
                    <a:lumMod val="75000"/>
                    <a:lumOff val="25000"/>
                  </a:schemeClr>
                </a:solidFill>
                <a:cs typeface="Arial" pitchFamily="34" charset="0"/>
              </a:rPr>
              <a:t>The GA maintains a population of n chromosomes with associated the following fitness values.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109185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Introd</a:t>
            </a:r>
            <a:r>
              <a:rPr lang="en-US" altLang="ko-KR" dirty="0" smtClean="0">
                <a:solidFill>
                  <a:schemeClr val="tx1">
                    <a:lumMod val="75000"/>
                    <a:lumOff val="25000"/>
                  </a:schemeClr>
                </a:solidFill>
              </a:rPr>
              <a:t>uction</a:t>
            </a:r>
            <a:endParaRPr lang="ko-KR" altLang="en-US" dirty="0">
              <a:solidFill>
                <a:schemeClr val="tx1">
                  <a:lumMod val="75000"/>
                  <a:lumOff val="25000"/>
                </a:schemeClr>
              </a:solidFill>
            </a:endParaRPr>
          </a:p>
        </p:txBody>
      </p:sp>
      <p:grpSp>
        <p:nvGrpSpPr>
          <p:cNvPr id="6" name="Group 5"/>
          <p:cNvGrpSpPr/>
          <p:nvPr/>
        </p:nvGrpSpPr>
        <p:grpSpPr>
          <a:xfrm>
            <a:off x="4020447" y="1191716"/>
            <a:ext cx="4932040" cy="3716284"/>
            <a:chOff x="803640" y="3362835"/>
            <a:chExt cx="2059657" cy="4556677"/>
          </a:xfrm>
        </p:grpSpPr>
        <p:sp>
          <p:nvSpPr>
            <p:cNvPr id="7" name="TextBox 6"/>
            <p:cNvSpPr txBox="1"/>
            <p:nvPr/>
          </p:nvSpPr>
          <p:spPr>
            <a:xfrm>
              <a:off x="803640" y="3579862"/>
              <a:ext cx="2059657" cy="433965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AI system succeeded in detecting breast cancer just like doctors, without knowing any information about patients' past medical history, and the incidence of misdiagnosis - whether false positive or false negative - decreased significantly</a:t>
              </a:r>
              <a:r>
                <a:rPr lang="en-US" altLang="ko-KR" sz="1200" dirty="0" smtClean="0">
                  <a:solidFill>
                    <a:schemeClr val="tx1">
                      <a:lumMod val="75000"/>
                      <a:lumOff val="25000"/>
                    </a:schemeClr>
                  </a:solidFill>
                  <a:cs typeface="Arial" pitchFamily="34" charset="0"/>
                </a:rPr>
                <a:t>.</a:t>
              </a:r>
              <a:endParaRPr lang="ar-EG" altLang="ko-KR" sz="1200" dirty="0" smtClean="0">
                <a:solidFill>
                  <a:schemeClr val="tx1">
                    <a:lumMod val="75000"/>
                    <a:lumOff val="25000"/>
                  </a:schemeClr>
                </a:solidFill>
                <a:cs typeface="Arial" pitchFamily="34" charset="0"/>
              </a:endParaRPr>
            </a:p>
            <a:p>
              <a:endParaRPr lang="ar-EG"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Meanwhile, AI-based algorithms represent a promising way to improve the accuracy of digital mammography</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Developers are training the AI on previous available radiographs, teaching the software to recognize defects associated with cancer cells and separate them from benign findings</a:t>
              </a:r>
              <a:r>
                <a:rPr lang="en-US" altLang="ko-KR" sz="1200" dirty="0" smtClean="0">
                  <a:solidFill>
                    <a:schemeClr val="tx1">
                      <a:lumMod val="75000"/>
                      <a:lumOff val="25000"/>
                    </a:schemeClr>
                  </a:solidFill>
                  <a:cs typeface="Arial" pitchFamily="34" charset="0"/>
                </a:rPr>
                <a:t>.</a:t>
              </a:r>
              <a:endParaRPr lang="ar-EG" altLang="ko-KR" sz="1200" dirty="0" smtClean="0">
                <a:solidFill>
                  <a:schemeClr val="tx1">
                    <a:lumMod val="75000"/>
                    <a:lumOff val="25000"/>
                  </a:schemeClr>
                </a:solidFill>
                <a:cs typeface="Arial" pitchFamily="34" charset="0"/>
              </a:endParaRPr>
            </a:p>
            <a:p>
              <a:endParaRPr lang="ar-EG"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In the new study, an AI system was designed to identify suspicious areas of breast cancer on 2D digital mammograms and assess the potential for metastasis to spread.</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AI system is fed a complete set of four views consisting of a mammogram image, and produces a set of image positions with the degree of suspicion of the affected cells.</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362835"/>
              <a:ext cx="2059657" cy="33963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b="2462"/>
          <a:stretch/>
        </p:blipFill>
        <p:spPr>
          <a:xfrm>
            <a:off x="251520" y="1131591"/>
            <a:ext cx="3600400" cy="36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356324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91232" y="699542"/>
            <a:ext cx="2861700" cy="617384"/>
            <a:chOff x="5764394" y="3394105"/>
            <a:chExt cx="2861700" cy="617384"/>
          </a:xfrm>
        </p:grpSpPr>
        <p:sp>
          <p:nvSpPr>
            <p:cNvPr id="5"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a:off x="3900726" y="2079755"/>
            <a:ext cx="2861700" cy="617384"/>
            <a:chOff x="5764394" y="3394105"/>
            <a:chExt cx="2861700" cy="617384"/>
          </a:xfrm>
        </p:grpSpPr>
        <p:sp>
          <p:nvSpPr>
            <p:cNvPr id="16"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26" name="Group 25"/>
          <p:cNvGrpSpPr/>
          <p:nvPr/>
        </p:nvGrpSpPr>
        <p:grpSpPr>
          <a:xfrm>
            <a:off x="3910220" y="3459968"/>
            <a:ext cx="2861700" cy="617384"/>
            <a:chOff x="5764394" y="3394105"/>
            <a:chExt cx="2861700" cy="617384"/>
          </a:xfrm>
        </p:grpSpPr>
        <p:sp>
          <p:nvSpPr>
            <p:cNvPr id="27"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7" name="TextBox 36"/>
          <p:cNvSpPr txBox="1"/>
          <p:nvPr/>
        </p:nvSpPr>
        <p:spPr>
          <a:xfrm>
            <a:off x="6863304" y="777400"/>
            <a:ext cx="1691489" cy="461665"/>
          </a:xfrm>
          <a:prstGeom prst="rect">
            <a:avLst/>
          </a:prstGeom>
          <a:noFill/>
        </p:spPr>
        <p:txBody>
          <a:bodyPr wrap="none" rtlCol="0">
            <a:spAutoFit/>
          </a:bodyPr>
          <a:lstStyle/>
          <a:p>
            <a:pPr algn="r"/>
            <a:r>
              <a:rPr lang="ar-EG" altLang="ko-KR" sz="2400" b="1" dirty="0" smtClean="0">
                <a:solidFill>
                  <a:schemeClr val="tx1">
                    <a:lumMod val="75000"/>
                    <a:lumOff val="25000"/>
                  </a:schemeClr>
                </a:solidFill>
                <a:cs typeface="Arial" pitchFamily="34" charset="0"/>
              </a:rPr>
              <a:t>55</a:t>
            </a:r>
            <a:r>
              <a:rPr lang="en-US" altLang="ko-KR" sz="2400" b="1" dirty="0" smtClean="0">
                <a:solidFill>
                  <a:schemeClr val="tx1">
                    <a:lumMod val="75000"/>
                    <a:lumOff val="25000"/>
                  </a:schemeClr>
                </a:solidFill>
                <a:cs typeface="Arial" pitchFamily="34" charset="0"/>
              </a:rPr>
              <a:t>% : 85%</a:t>
            </a:r>
            <a:endParaRPr lang="ko-KR" altLang="en-US" sz="2400" b="1" dirty="0">
              <a:solidFill>
                <a:schemeClr val="tx1">
                  <a:lumMod val="75000"/>
                  <a:lumOff val="25000"/>
                </a:schemeClr>
              </a:solidFill>
              <a:cs typeface="Arial" pitchFamily="34" charset="0"/>
            </a:endParaRPr>
          </a:p>
        </p:txBody>
      </p:sp>
      <p:sp>
        <p:nvSpPr>
          <p:cNvPr id="39" name="TextBox 38"/>
          <p:cNvSpPr txBox="1"/>
          <p:nvPr/>
        </p:nvSpPr>
        <p:spPr>
          <a:xfrm>
            <a:off x="6860172" y="2144378"/>
            <a:ext cx="1691490" cy="461665"/>
          </a:xfrm>
          <a:prstGeom prst="rect">
            <a:avLst/>
          </a:prstGeom>
          <a:noFill/>
        </p:spPr>
        <p:txBody>
          <a:bodyPr wrap="none" rtlCol="0">
            <a:spAutoFit/>
          </a:bodyPr>
          <a:lstStyle/>
          <a:p>
            <a:pPr algn="r"/>
            <a:r>
              <a:rPr lang="en-US" altLang="ko-KR" sz="2400" b="1" dirty="0" smtClean="0">
                <a:solidFill>
                  <a:schemeClr val="tx1">
                    <a:lumMod val="75000"/>
                    <a:lumOff val="25000"/>
                  </a:schemeClr>
                </a:solidFill>
                <a:cs typeface="Arial" pitchFamily="34" charset="0"/>
              </a:rPr>
              <a:t>50% : 8</a:t>
            </a:r>
            <a:r>
              <a:rPr lang="ar-EG" altLang="ko-KR" sz="2400" b="1" dirty="0" smtClean="0">
                <a:solidFill>
                  <a:schemeClr val="tx1">
                    <a:lumMod val="75000"/>
                    <a:lumOff val="25000"/>
                  </a:schemeClr>
                </a:solidFill>
                <a:cs typeface="Arial" pitchFamily="34" charset="0"/>
              </a:rPr>
              <a:t>5</a:t>
            </a:r>
            <a:r>
              <a:rPr lang="en-US" altLang="ko-KR" sz="2400" b="1" dirty="0" smtClean="0">
                <a:solidFill>
                  <a:schemeClr val="tx1">
                    <a:lumMod val="75000"/>
                    <a:lumOff val="25000"/>
                  </a:schemeClr>
                </a:solidFill>
                <a:cs typeface="Arial" pitchFamily="34" charset="0"/>
              </a:rPr>
              <a:t>%</a:t>
            </a:r>
            <a:endParaRPr lang="ko-KR" altLang="en-US" sz="2400" b="1" dirty="0">
              <a:solidFill>
                <a:schemeClr val="tx1">
                  <a:lumMod val="75000"/>
                  <a:lumOff val="25000"/>
                </a:schemeClr>
              </a:solidFill>
              <a:cs typeface="Arial" pitchFamily="34" charset="0"/>
            </a:endParaRPr>
          </a:p>
        </p:txBody>
      </p:sp>
      <p:sp>
        <p:nvSpPr>
          <p:cNvPr id="40" name="TextBox 39"/>
          <p:cNvSpPr txBox="1"/>
          <p:nvPr/>
        </p:nvSpPr>
        <p:spPr>
          <a:xfrm>
            <a:off x="7136412" y="3444232"/>
            <a:ext cx="1107996" cy="646331"/>
          </a:xfrm>
          <a:prstGeom prst="rect">
            <a:avLst/>
          </a:prstGeom>
          <a:noFill/>
        </p:spPr>
        <p:txBody>
          <a:bodyPr wrap="none" rtlCol="0">
            <a:spAutoFit/>
          </a:bodyPr>
          <a:lstStyle/>
          <a:p>
            <a:pPr algn="r"/>
            <a:r>
              <a:rPr lang="en-US" altLang="ko-KR" sz="3600" b="1" dirty="0" smtClean="0">
                <a:solidFill>
                  <a:schemeClr val="bg1"/>
                </a:solidFill>
                <a:cs typeface="Arial" pitchFamily="34" charset="0"/>
              </a:rPr>
              <a:t>45%</a:t>
            </a:r>
            <a:endParaRPr lang="ko-KR" altLang="en-US" sz="3600" b="1" dirty="0">
              <a:solidFill>
                <a:schemeClr val="bg1"/>
              </a:solidFill>
              <a:cs typeface="Arial" pitchFamily="34" charset="0"/>
            </a:endParaRPr>
          </a:p>
        </p:txBody>
      </p:sp>
      <p:sp>
        <p:nvSpPr>
          <p:cNvPr id="41" name="TextBox 40"/>
          <p:cNvSpPr txBox="1"/>
          <p:nvPr/>
        </p:nvSpPr>
        <p:spPr>
          <a:xfrm>
            <a:off x="3910219" y="1467508"/>
            <a:ext cx="2949953" cy="461665"/>
          </a:xfrm>
          <a:prstGeom prst="rect">
            <a:avLst/>
          </a:prstGeom>
          <a:noFill/>
        </p:spPr>
        <p:txBody>
          <a:bodyPr wrap="square" rtlCol="0">
            <a:spAutoFit/>
          </a:bodyPr>
          <a:lstStyle/>
          <a:p>
            <a:r>
              <a:rPr lang="en-US" altLang="ko-KR" sz="1200" dirty="0">
                <a:solidFill>
                  <a:schemeClr val="bg1"/>
                </a:solidFill>
                <a:cs typeface="Arial" pitchFamily="34" charset="0"/>
              </a:rPr>
              <a:t>The risk of infection ranges between 55% and 85</a:t>
            </a:r>
            <a:r>
              <a:rPr lang="en-US" altLang="ko-KR" sz="1200" dirty="0" smtClean="0">
                <a:solidFill>
                  <a:schemeClr val="bg1"/>
                </a:solidFill>
                <a:cs typeface="Arial" pitchFamily="34" charset="0"/>
              </a:rPr>
              <a:t>%.</a:t>
            </a:r>
            <a:endParaRPr lang="ko-KR" altLang="en-US" sz="1200" dirty="0">
              <a:solidFill>
                <a:schemeClr val="bg1"/>
              </a:solidFill>
              <a:cs typeface="Arial" pitchFamily="34" charset="0"/>
            </a:endParaRPr>
          </a:p>
        </p:txBody>
      </p:sp>
      <p:sp>
        <p:nvSpPr>
          <p:cNvPr id="43" name="TextBox 42"/>
          <p:cNvSpPr txBox="1"/>
          <p:nvPr/>
        </p:nvSpPr>
        <p:spPr>
          <a:xfrm>
            <a:off x="3910219" y="2847721"/>
            <a:ext cx="2949953" cy="461665"/>
          </a:xfrm>
          <a:prstGeom prst="rect">
            <a:avLst/>
          </a:prstGeom>
          <a:noFill/>
        </p:spPr>
        <p:txBody>
          <a:bodyPr wrap="square" rtlCol="0">
            <a:spAutoFit/>
          </a:bodyPr>
          <a:lstStyle/>
          <a:p>
            <a:r>
              <a:rPr lang="en-US" altLang="ko-KR" sz="1200" dirty="0" smtClean="0">
                <a:solidFill>
                  <a:schemeClr val="bg1"/>
                </a:solidFill>
                <a:cs typeface="Arial" pitchFamily="34" charset="0"/>
              </a:rPr>
              <a:t>When </a:t>
            </a:r>
            <a:r>
              <a:rPr lang="en-US" altLang="ko-KR" sz="1200" dirty="0">
                <a:solidFill>
                  <a:schemeClr val="bg1"/>
                </a:solidFill>
                <a:cs typeface="Arial" pitchFamily="34" charset="0"/>
              </a:rPr>
              <a:t>there </a:t>
            </a:r>
            <a:r>
              <a:rPr lang="en-US" altLang="ko-KR" sz="1200" dirty="0" smtClean="0">
                <a:solidFill>
                  <a:schemeClr val="bg1"/>
                </a:solidFill>
                <a:cs typeface="Arial" pitchFamily="34" charset="0"/>
              </a:rPr>
              <a:t>is </a:t>
            </a:r>
            <a:r>
              <a:rPr lang="en-US" altLang="ko-KR" sz="1200" dirty="0">
                <a:solidFill>
                  <a:schemeClr val="bg1"/>
                </a:solidFill>
                <a:cs typeface="Arial" pitchFamily="34" charset="0"/>
              </a:rPr>
              <a:t>the genetic </a:t>
            </a:r>
            <a:r>
              <a:rPr lang="en-US" altLang="ko-KR" sz="1200" dirty="0" smtClean="0">
                <a:solidFill>
                  <a:schemeClr val="bg1"/>
                </a:solidFill>
                <a:cs typeface="Arial" pitchFamily="34" charset="0"/>
              </a:rPr>
              <a:t>mutation</a:t>
            </a:r>
            <a:r>
              <a:rPr lang="ar-EG" altLang="ko-KR" sz="1200" dirty="0" smtClean="0">
                <a:solidFill>
                  <a:schemeClr val="bg1"/>
                </a:solidFill>
                <a:cs typeface="Arial" pitchFamily="34" charset="0"/>
              </a:rPr>
              <a:t> </a:t>
            </a:r>
            <a:r>
              <a:rPr lang="en-US" altLang="ko-KR" sz="1200" dirty="0" smtClean="0">
                <a:solidFill>
                  <a:schemeClr val="bg1"/>
                </a:solidFill>
                <a:cs typeface="Arial" pitchFamily="34" charset="0"/>
              </a:rPr>
              <a:t>between </a:t>
            </a:r>
            <a:r>
              <a:rPr lang="en-US" altLang="ko-KR" sz="1200" dirty="0">
                <a:solidFill>
                  <a:schemeClr val="bg1"/>
                </a:solidFill>
                <a:cs typeface="Arial" pitchFamily="34" charset="0"/>
              </a:rPr>
              <a:t>50% and 85</a:t>
            </a:r>
            <a:r>
              <a:rPr lang="en-US" altLang="ko-KR" sz="1200" dirty="0" smtClean="0">
                <a:solidFill>
                  <a:schemeClr val="bg1"/>
                </a:solidFill>
                <a:cs typeface="Arial" pitchFamily="34" charset="0"/>
              </a:rPr>
              <a:t>%</a:t>
            </a:r>
            <a:r>
              <a:rPr lang="ar-EG" altLang="ko-KR" sz="1200" dirty="0" smtClean="0">
                <a:solidFill>
                  <a:schemeClr val="bg1"/>
                </a:solidFill>
                <a:cs typeface="Arial" pitchFamily="34" charset="0"/>
              </a:rPr>
              <a:t> </a:t>
            </a:r>
            <a:r>
              <a:rPr lang="en-US" altLang="ko-KR" sz="1200" dirty="0" smtClean="0">
                <a:solidFill>
                  <a:schemeClr val="bg1"/>
                </a:solidFill>
                <a:cs typeface="Arial" pitchFamily="34" charset="0"/>
              </a:rPr>
              <a:t>all over the world.</a:t>
            </a:r>
            <a:endParaRPr lang="ko-KR" altLang="en-US" sz="1200" dirty="0">
              <a:solidFill>
                <a:schemeClr val="bg1"/>
              </a:solidFill>
              <a:cs typeface="Arial" pitchFamily="34" charset="0"/>
            </a:endParaRPr>
          </a:p>
        </p:txBody>
      </p:sp>
      <p:sp>
        <p:nvSpPr>
          <p:cNvPr id="44" name="TextBox 43"/>
          <p:cNvSpPr txBox="1"/>
          <p:nvPr/>
        </p:nvSpPr>
        <p:spPr>
          <a:xfrm>
            <a:off x="3910219" y="4227934"/>
            <a:ext cx="2949953" cy="461665"/>
          </a:xfrm>
          <a:prstGeom prst="rect">
            <a:avLst/>
          </a:prstGeom>
          <a:noFill/>
        </p:spPr>
        <p:txBody>
          <a:bodyPr wrap="square" rtlCol="0">
            <a:spAutoFit/>
          </a:bodyPr>
          <a:lstStyle/>
          <a:p>
            <a:r>
              <a:rPr lang="en-US" altLang="ko-KR" sz="1200" dirty="0">
                <a:solidFill>
                  <a:schemeClr val="bg1"/>
                </a:solidFill>
                <a:cs typeface="Arial" pitchFamily="34" charset="0"/>
              </a:rPr>
              <a:t>Change in other genes of the breast in the world of </a:t>
            </a:r>
            <a:r>
              <a:rPr lang="en-US" altLang="ko-KR" sz="1200" dirty="0" smtClean="0">
                <a:solidFill>
                  <a:schemeClr val="bg1"/>
                </a:solidFill>
                <a:cs typeface="Arial" pitchFamily="34" charset="0"/>
              </a:rPr>
              <a:t>women.</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103714516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stati</a:t>
            </a:r>
            <a:r>
              <a:rPr lang="en-US" altLang="ko-KR" dirty="0" smtClean="0">
                <a:solidFill>
                  <a:schemeClr val="tx1">
                    <a:lumMod val="75000"/>
                    <a:lumOff val="25000"/>
                  </a:schemeClr>
                </a:solidFill>
              </a:rPr>
              <a:t>stics</a:t>
            </a:r>
            <a:endParaRPr lang="ko-KR" altLang="en-US" dirty="0">
              <a:solidFill>
                <a:schemeClr val="tx1">
                  <a:lumMod val="75000"/>
                  <a:lumOff val="25000"/>
                </a:schemeClr>
              </a:solidFill>
            </a:endParaRPr>
          </a:p>
        </p:txBody>
      </p:sp>
      <p:sp>
        <p:nvSpPr>
          <p:cNvPr id="95" name="Round Same Side Corner Rectangle 8"/>
          <p:cNvSpPr/>
          <p:nvPr/>
        </p:nvSpPr>
        <p:spPr>
          <a:xfrm>
            <a:off x="970458" y="1344165"/>
            <a:ext cx="780646" cy="205602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 Same Side Corner Rectangle 20"/>
          <p:cNvSpPr/>
          <p:nvPr/>
        </p:nvSpPr>
        <p:spPr>
          <a:xfrm rot="10800000">
            <a:off x="7397192" y="1360836"/>
            <a:ext cx="972723" cy="207501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TextBox 101"/>
          <p:cNvSpPr txBox="1"/>
          <p:nvPr/>
        </p:nvSpPr>
        <p:spPr>
          <a:xfrm>
            <a:off x="1975786" y="1425795"/>
            <a:ext cx="1361270" cy="830997"/>
          </a:xfrm>
          <a:prstGeom prst="rect">
            <a:avLst/>
          </a:prstGeom>
          <a:noFill/>
        </p:spPr>
        <p:txBody>
          <a:bodyPr wrap="none" rtlCol="0">
            <a:spAutoFit/>
          </a:bodyPr>
          <a:lstStyle/>
          <a:p>
            <a:r>
              <a:rPr lang="en-US" altLang="ko-KR" sz="4800" b="1" dirty="0">
                <a:solidFill>
                  <a:schemeClr val="tx1">
                    <a:lumMod val="75000"/>
                    <a:lumOff val="25000"/>
                  </a:schemeClr>
                </a:solidFill>
                <a:cs typeface="Arial" pitchFamily="34" charset="0"/>
              </a:rPr>
              <a:t>0.5</a:t>
            </a:r>
            <a:r>
              <a:rPr lang="en-US" altLang="ko-KR" sz="2800" b="1" dirty="0" smtClean="0">
                <a:solidFill>
                  <a:schemeClr val="tx1">
                    <a:lumMod val="75000"/>
                    <a:lumOff val="25000"/>
                  </a:schemeClr>
                </a:solidFill>
                <a:cs typeface="Arial" pitchFamily="34" charset="0"/>
              </a:rPr>
              <a:t>%</a:t>
            </a:r>
            <a:endParaRPr lang="ko-KR" altLang="en-US" sz="2800" b="1" dirty="0">
              <a:solidFill>
                <a:schemeClr val="tx1">
                  <a:lumMod val="75000"/>
                  <a:lumOff val="25000"/>
                </a:schemeClr>
              </a:solidFill>
              <a:cs typeface="Arial" pitchFamily="34" charset="0"/>
            </a:endParaRPr>
          </a:p>
        </p:txBody>
      </p:sp>
      <p:sp>
        <p:nvSpPr>
          <p:cNvPr id="103" name="TextBox 102"/>
          <p:cNvSpPr txBox="1"/>
          <p:nvPr/>
        </p:nvSpPr>
        <p:spPr>
          <a:xfrm>
            <a:off x="5965097" y="1425795"/>
            <a:ext cx="1189749" cy="830997"/>
          </a:xfrm>
          <a:prstGeom prst="rect">
            <a:avLst/>
          </a:prstGeom>
          <a:noFill/>
        </p:spPr>
        <p:txBody>
          <a:bodyPr wrap="none" rtlCol="0">
            <a:spAutoFit/>
          </a:bodyPr>
          <a:lstStyle/>
          <a:p>
            <a:r>
              <a:rPr lang="en-US" altLang="ko-KR" sz="4800" b="1" dirty="0" smtClean="0">
                <a:solidFill>
                  <a:schemeClr val="accent1"/>
                </a:solidFill>
                <a:cs typeface="Arial" pitchFamily="34" charset="0"/>
              </a:rPr>
              <a:t>2</a:t>
            </a:r>
            <a:r>
              <a:rPr lang="ar-EG" altLang="ko-KR" sz="4800" b="1" dirty="0" smtClean="0">
                <a:solidFill>
                  <a:schemeClr val="accent1"/>
                </a:solidFill>
                <a:cs typeface="Arial" pitchFamily="34" charset="0"/>
              </a:rPr>
              <a:t>2</a:t>
            </a:r>
            <a:r>
              <a:rPr lang="en-US" altLang="ko-KR" sz="2800" b="1" dirty="0" smtClean="0">
                <a:solidFill>
                  <a:schemeClr val="accent1"/>
                </a:solidFill>
                <a:cs typeface="Arial" pitchFamily="34" charset="0"/>
              </a:rPr>
              <a:t>%</a:t>
            </a:r>
            <a:endParaRPr lang="ko-KR" altLang="en-US" sz="2800" b="1" dirty="0">
              <a:solidFill>
                <a:schemeClr val="accent1"/>
              </a:solidFill>
              <a:cs typeface="Arial" pitchFamily="34" charset="0"/>
            </a:endParaRPr>
          </a:p>
        </p:txBody>
      </p:sp>
      <p:sp>
        <p:nvSpPr>
          <p:cNvPr id="105" name="TextBox 104"/>
          <p:cNvSpPr txBox="1"/>
          <p:nvPr/>
        </p:nvSpPr>
        <p:spPr>
          <a:xfrm>
            <a:off x="1975786" y="2388983"/>
            <a:ext cx="236090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rate of </a:t>
            </a:r>
            <a:r>
              <a:rPr lang="en-US" altLang="ko-KR" sz="1200" dirty="0" smtClean="0">
                <a:solidFill>
                  <a:schemeClr val="tx1">
                    <a:lumMod val="75000"/>
                    <a:lumOff val="25000"/>
                  </a:schemeClr>
                </a:solidFill>
                <a:cs typeface="Arial" pitchFamily="34" charset="0"/>
              </a:rPr>
              <a:t>males infection </a:t>
            </a:r>
            <a:r>
              <a:rPr lang="en-US" altLang="ko-KR" sz="1200" dirty="0">
                <a:solidFill>
                  <a:schemeClr val="tx1">
                    <a:lumMod val="75000"/>
                    <a:lumOff val="25000"/>
                  </a:schemeClr>
                </a:solidFill>
                <a:cs typeface="Arial" pitchFamily="34" charset="0"/>
              </a:rPr>
              <a:t>in the whole world</a:t>
            </a:r>
            <a:endParaRPr lang="ko-KR" altLang="en-US" sz="1200" dirty="0">
              <a:solidFill>
                <a:schemeClr val="tx1">
                  <a:lumMod val="75000"/>
                  <a:lumOff val="25000"/>
                </a:schemeClr>
              </a:solidFill>
              <a:cs typeface="Arial" pitchFamily="34" charset="0"/>
            </a:endParaRPr>
          </a:p>
        </p:txBody>
      </p:sp>
      <p:sp>
        <p:nvSpPr>
          <p:cNvPr id="108" name="TextBox 107"/>
          <p:cNvSpPr txBox="1"/>
          <p:nvPr/>
        </p:nvSpPr>
        <p:spPr>
          <a:xfrm>
            <a:off x="4793940" y="2388983"/>
            <a:ext cx="236090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rate of </a:t>
            </a:r>
            <a:r>
              <a:rPr lang="en-US" altLang="ko-KR" sz="1200" dirty="0" smtClean="0">
                <a:solidFill>
                  <a:schemeClr val="tx1">
                    <a:lumMod val="75000"/>
                    <a:lumOff val="25000"/>
                  </a:schemeClr>
                </a:solidFill>
                <a:cs typeface="Arial" pitchFamily="34" charset="0"/>
              </a:rPr>
              <a:t>females </a:t>
            </a:r>
            <a:r>
              <a:rPr lang="en-US" altLang="ko-KR" sz="1200" dirty="0">
                <a:solidFill>
                  <a:schemeClr val="tx1">
                    <a:lumMod val="75000"/>
                    <a:lumOff val="25000"/>
                  </a:schemeClr>
                </a:solidFill>
                <a:cs typeface="Arial" pitchFamily="34" charset="0"/>
              </a:rPr>
              <a:t>infection in the whole world</a:t>
            </a:r>
            <a:endParaRPr lang="ko-KR" altLang="en-US" sz="1200" dirty="0">
              <a:solidFill>
                <a:schemeClr val="tx1">
                  <a:lumMod val="75000"/>
                  <a:lumOff val="25000"/>
                </a:schemeClr>
              </a:solidFill>
              <a:cs typeface="Arial" pitchFamily="34" charset="0"/>
            </a:endParaRPr>
          </a:p>
        </p:txBody>
      </p:sp>
      <p:sp>
        <p:nvSpPr>
          <p:cNvPr id="110" name="TextBox 109"/>
          <p:cNvSpPr txBox="1"/>
          <p:nvPr/>
        </p:nvSpPr>
        <p:spPr>
          <a:xfrm>
            <a:off x="1147710" y="3366436"/>
            <a:ext cx="667998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effect of genes on both men and women in the world during one year</a:t>
            </a:r>
          </a:p>
          <a:p>
            <a:pPr algn="ctr"/>
            <a:r>
              <a:rPr lang="en-US" altLang="ko-KR" sz="1200" dirty="0">
                <a:solidFill>
                  <a:schemeClr val="tx1">
                    <a:lumMod val="75000"/>
                    <a:lumOff val="25000"/>
                  </a:schemeClr>
                </a:solidFill>
                <a:cs typeface="Arial" pitchFamily="34" charset="0"/>
              </a:rPr>
              <a:t>It is the most common injury in </a:t>
            </a:r>
            <a:r>
              <a:rPr lang="en-US" altLang="ko-KR" sz="1200" dirty="0" smtClean="0">
                <a:solidFill>
                  <a:schemeClr val="tx1">
                    <a:lumMod val="75000"/>
                    <a:lumOff val="25000"/>
                  </a:schemeClr>
                </a:solidFill>
                <a:cs typeface="Arial" pitchFamily="34" charset="0"/>
              </a:rPr>
              <a:t>women.</a:t>
            </a: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As the disease rapidly worsens,</a:t>
            </a:r>
          </a:p>
          <a:p>
            <a:pPr algn="ctr"/>
            <a:r>
              <a:rPr lang="en-US" altLang="ko-KR" sz="1200" dirty="0">
                <a:solidFill>
                  <a:schemeClr val="tx1">
                    <a:lumMod val="75000"/>
                    <a:lumOff val="25000"/>
                  </a:schemeClr>
                </a:solidFill>
                <a:cs typeface="Arial" pitchFamily="34" charset="0"/>
              </a:rPr>
              <a:t>The </a:t>
            </a:r>
            <a:r>
              <a:rPr lang="en-US" altLang="ko-KR" sz="1200" dirty="0" smtClean="0">
                <a:solidFill>
                  <a:schemeClr val="tx1">
                    <a:lumMod val="75000"/>
                    <a:lumOff val="25000"/>
                  </a:schemeClr>
                </a:solidFill>
                <a:cs typeface="Arial" pitchFamily="34" charset="0"/>
              </a:rPr>
              <a:t>genetic algorithm </a:t>
            </a:r>
            <a:r>
              <a:rPr lang="en-US" altLang="ko-KR" sz="1200" dirty="0">
                <a:solidFill>
                  <a:schemeClr val="tx1">
                    <a:lumMod val="75000"/>
                    <a:lumOff val="25000"/>
                  </a:schemeClr>
                </a:solidFill>
                <a:cs typeface="Arial" pitchFamily="34" charset="0"/>
              </a:rPr>
              <a:t>is one of the most accurate algorithms for disease </a:t>
            </a:r>
            <a:r>
              <a:rPr lang="en-US" altLang="ko-KR" sz="1200" dirty="0" smtClean="0">
                <a:solidFill>
                  <a:schemeClr val="tx1">
                    <a:lumMod val="75000"/>
                    <a:lumOff val="25000"/>
                  </a:schemeClr>
                </a:solidFill>
                <a:cs typeface="Arial" pitchFamily="34" charset="0"/>
              </a:rPr>
              <a:t>classification.</a:t>
            </a:r>
            <a:endParaRPr lang="en-US" altLang="ko-KR" sz="1200" dirty="0">
              <a:solidFill>
                <a:schemeClr val="tx1">
                  <a:lumMod val="75000"/>
                  <a:lumOff val="25000"/>
                </a:schemeClr>
              </a:solidFill>
              <a:cs typeface="Arial" pitchFamily="34" charset="0"/>
            </a:endParaRPr>
          </a:p>
        </p:txBody>
      </p:sp>
      <p:grpSp>
        <p:nvGrpSpPr>
          <p:cNvPr id="29" name="그룹 28">
            <a:extLst>
              <a:ext uri="{FF2B5EF4-FFF2-40B4-BE49-F238E27FC236}">
                <a16:creationId xmlns:a16="http://schemas.microsoft.com/office/drawing/2014/main" xmlns="" id="{0245395C-789D-4717-8932-7D48996CBDAD}"/>
              </a:ext>
            </a:extLst>
          </p:cNvPr>
          <p:cNvGrpSpPr/>
          <p:nvPr/>
        </p:nvGrpSpPr>
        <p:grpSpPr>
          <a:xfrm>
            <a:off x="-15505" y="4319285"/>
            <a:ext cx="9159682" cy="571727"/>
            <a:chOff x="-15505" y="4319285"/>
            <a:chExt cx="9159682" cy="571727"/>
          </a:xfrm>
        </p:grpSpPr>
        <p:grpSp>
          <p:nvGrpSpPr>
            <p:cNvPr id="25" name="그룹 24">
              <a:extLst>
                <a:ext uri="{FF2B5EF4-FFF2-40B4-BE49-F238E27FC236}">
                  <a16:creationId xmlns:a16="http://schemas.microsoft.com/office/drawing/2014/main" xmlns="" id="{D5AD6D14-B100-499D-8B60-CA8BC17042A9}"/>
                </a:ext>
              </a:extLst>
            </p:cNvPr>
            <p:cNvGrpSpPr/>
            <p:nvPr/>
          </p:nvGrpSpPr>
          <p:grpSpPr>
            <a:xfrm>
              <a:off x="613048" y="4319285"/>
              <a:ext cx="974361" cy="571351"/>
              <a:chOff x="613048" y="4319285"/>
              <a:chExt cx="974361" cy="571351"/>
            </a:xfrm>
          </p:grpSpPr>
          <p:grpSp>
            <p:nvGrpSpPr>
              <p:cNvPr id="21" name="Group 20"/>
              <p:cNvGrpSpPr/>
              <p:nvPr/>
            </p:nvGrpSpPr>
            <p:grpSpPr>
              <a:xfrm>
                <a:off x="706540" y="4319285"/>
                <a:ext cx="779303" cy="554905"/>
                <a:chOff x="2591401" y="2396191"/>
                <a:chExt cx="1497408" cy="1152000"/>
              </a:xfrm>
              <a:solidFill>
                <a:srgbClr val="FD2906"/>
              </a:solidFill>
            </p:grpSpPr>
            <p:sp>
              <p:nvSpPr>
                <p:cNvPr id="8" name="Rectangle 7"/>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 name="Diamond 3"/>
              <p:cNvSpPr/>
              <p:nvPr/>
            </p:nvSpPr>
            <p:spPr>
              <a:xfrm>
                <a:off x="613048"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그룹 23">
              <a:extLst>
                <a:ext uri="{FF2B5EF4-FFF2-40B4-BE49-F238E27FC236}">
                  <a16:creationId xmlns:a16="http://schemas.microsoft.com/office/drawing/2014/main" xmlns="" id="{4DC2064A-855E-4912-9ECC-145254D95233}"/>
                </a:ext>
              </a:extLst>
            </p:cNvPr>
            <p:cNvGrpSpPr/>
            <p:nvPr/>
          </p:nvGrpSpPr>
          <p:grpSpPr>
            <a:xfrm>
              <a:off x="1587009" y="4376868"/>
              <a:ext cx="974361" cy="456192"/>
              <a:chOff x="1587009" y="4376868"/>
              <a:chExt cx="974361" cy="456192"/>
            </a:xfrm>
          </p:grpSpPr>
          <p:grpSp>
            <p:nvGrpSpPr>
              <p:cNvPr id="7" name="Group 6"/>
              <p:cNvGrpSpPr/>
              <p:nvPr/>
            </p:nvGrpSpPr>
            <p:grpSpPr>
              <a:xfrm>
                <a:off x="1705071" y="4376868"/>
                <a:ext cx="779303" cy="449655"/>
                <a:chOff x="4510050" y="2532515"/>
                <a:chExt cx="1497408" cy="864000"/>
              </a:xfrm>
              <a:solidFill>
                <a:srgbClr val="FD2906"/>
              </a:solidFill>
            </p:grpSpPr>
            <p:sp>
              <p:nvSpPr>
                <p:cNvPr id="16" name="Rectangle 15"/>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Diamond 3"/>
              <p:cNvSpPr/>
              <p:nvPr/>
            </p:nvSpPr>
            <p:spPr>
              <a:xfrm>
                <a:off x="1587009"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2">
              <a:extLst>
                <a:ext uri="{FF2B5EF4-FFF2-40B4-BE49-F238E27FC236}">
                  <a16:creationId xmlns:a16="http://schemas.microsoft.com/office/drawing/2014/main" xmlns="" id="{87AB9212-FFA3-4DF9-B90A-0421E4D7FEC5}"/>
                </a:ext>
              </a:extLst>
            </p:cNvPr>
            <p:cNvGrpSpPr/>
            <p:nvPr/>
          </p:nvGrpSpPr>
          <p:grpSpPr>
            <a:xfrm>
              <a:off x="2584302" y="4319285"/>
              <a:ext cx="974361" cy="571351"/>
              <a:chOff x="2584302" y="4319285"/>
              <a:chExt cx="974361" cy="571351"/>
            </a:xfrm>
          </p:grpSpPr>
          <p:grpSp>
            <p:nvGrpSpPr>
              <p:cNvPr id="32" name="Group 31"/>
              <p:cNvGrpSpPr/>
              <p:nvPr/>
            </p:nvGrpSpPr>
            <p:grpSpPr>
              <a:xfrm>
                <a:off x="2677794" y="4319285"/>
                <a:ext cx="779303" cy="554905"/>
                <a:chOff x="2591401" y="2396191"/>
                <a:chExt cx="1497408" cy="1152000"/>
              </a:xfrm>
              <a:solidFill>
                <a:srgbClr val="FD2906"/>
              </a:solidFill>
            </p:grpSpPr>
            <p:sp>
              <p:nvSpPr>
                <p:cNvPr id="34" name="Rectangle 33"/>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p:cNvSpPr/>
              <p:nvPr/>
            </p:nvSpPr>
            <p:spPr>
              <a:xfrm>
                <a:off x="2584302"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2" name="그룹 21">
              <a:extLst>
                <a:ext uri="{FF2B5EF4-FFF2-40B4-BE49-F238E27FC236}">
                  <a16:creationId xmlns:a16="http://schemas.microsoft.com/office/drawing/2014/main" xmlns="" id="{9984D4D0-5E59-407F-ADFB-A0CB2687CDF3}"/>
                </a:ext>
              </a:extLst>
            </p:cNvPr>
            <p:cNvGrpSpPr/>
            <p:nvPr/>
          </p:nvGrpSpPr>
          <p:grpSpPr>
            <a:xfrm>
              <a:off x="3558263" y="4376868"/>
              <a:ext cx="974361" cy="456192"/>
              <a:chOff x="3558263" y="4376868"/>
              <a:chExt cx="974361" cy="456192"/>
            </a:xfrm>
          </p:grpSpPr>
          <p:grpSp>
            <p:nvGrpSpPr>
              <p:cNvPr id="40" name="Group 39"/>
              <p:cNvGrpSpPr/>
              <p:nvPr/>
            </p:nvGrpSpPr>
            <p:grpSpPr>
              <a:xfrm>
                <a:off x="3676325" y="4376868"/>
                <a:ext cx="779303" cy="449655"/>
                <a:chOff x="4510050" y="2532515"/>
                <a:chExt cx="1497408" cy="864000"/>
              </a:xfrm>
              <a:solidFill>
                <a:srgbClr val="FD2906"/>
              </a:solidFill>
            </p:grpSpPr>
            <p:sp>
              <p:nvSpPr>
                <p:cNvPr id="42" name="Rectangle 41"/>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1" name="Diamond 3"/>
              <p:cNvSpPr/>
              <p:nvPr/>
            </p:nvSpPr>
            <p:spPr>
              <a:xfrm>
                <a:off x="3558263"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그룹 10">
              <a:extLst>
                <a:ext uri="{FF2B5EF4-FFF2-40B4-BE49-F238E27FC236}">
                  <a16:creationId xmlns:a16="http://schemas.microsoft.com/office/drawing/2014/main" xmlns="" id="{4E01ED0A-6189-4C36-ACB2-6158F0E2BC32}"/>
                </a:ext>
              </a:extLst>
            </p:cNvPr>
            <p:cNvGrpSpPr/>
            <p:nvPr/>
          </p:nvGrpSpPr>
          <p:grpSpPr>
            <a:xfrm>
              <a:off x="4555556" y="4319285"/>
              <a:ext cx="974361" cy="571351"/>
              <a:chOff x="4555556" y="4319285"/>
              <a:chExt cx="974361" cy="571351"/>
            </a:xfrm>
          </p:grpSpPr>
          <p:grpSp>
            <p:nvGrpSpPr>
              <p:cNvPr id="48" name="Group 47"/>
              <p:cNvGrpSpPr/>
              <p:nvPr/>
            </p:nvGrpSpPr>
            <p:grpSpPr>
              <a:xfrm>
                <a:off x="4649048" y="4319285"/>
                <a:ext cx="779303" cy="554905"/>
                <a:chOff x="2591401" y="2396191"/>
                <a:chExt cx="1497408" cy="1152000"/>
              </a:xfrm>
              <a:solidFill>
                <a:srgbClr val="FD2906"/>
              </a:solidFill>
            </p:grpSpPr>
            <p:sp>
              <p:nvSpPr>
                <p:cNvPr id="50" name="Rectangle 49"/>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5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Diamond 3"/>
              <p:cNvSpPr/>
              <p:nvPr/>
            </p:nvSpPr>
            <p:spPr>
              <a:xfrm>
                <a:off x="4555556"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그룹 8">
              <a:extLst>
                <a:ext uri="{FF2B5EF4-FFF2-40B4-BE49-F238E27FC236}">
                  <a16:creationId xmlns:a16="http://schemas.microsoft.com/office/drawing/2014/main" xmlns="" id="{9FF5418D-E9C4-4D2C-9436-770176EC0C24}"/>
                </a:ext>
              </a:extLst>
            </p:cNvPr>
            <p:cNvGrpSpPr/>
            <p:nvPr/>
          </p:nvGrpSpPr>
          <p:grpSpPr>
            <a:xfrm>
              <a:off x="5529517" y="4376868"/>
              <a:ext cx="974361" cy="456192"/>
              <a:chOff x="5529517" y="4376868"/>
              <a:chExt cx="974361" cy="456192"/>
            </a:xfrm>
          </p:grpSpPr>
          <p:grpSp>
            <p:nvGrpSpPr>
              <p:cNvPr id="56" name="Group 55"/>
              <p:cNvGrpSpPr/>
              <p:nvPr/>
            </p:nvGrpSpPr>
            <p:grpSpPr>
              <a:xfrm>
                <a:off x="5647579" y="4376868"/>
                <a:ext cx="779303" cy="449655"/>
                <a:chOff x="4510050" y="2532515"/>
                <a:chExt cx="1497408" cy="864000"/>
              </a:xfrm>
              <a:solidFill>
                <a:srgbClr val="FD2906"/>
              </a:solidFill>
            </p:grpSpPr>
            <p:sp>
              <p:nvSpPr>
                <p:cNvPr id="58" name="Rectangle 57"/>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58"/>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59"/>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ectangle 60"/>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61"/>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Diamond 3"/>
              <p:cNvSpPr/>
              <p:nvPr/>
            </p:nvSpPr>
            <p:spPr>
              <a:xfrm>
                <a:off x="5529517"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그룹 5">
              <a:extLst>
                <a:ext uri="{FF2B5EF4-FFF2-40B4-BE49-F238E27FC236}">
                  <a16:creationId xmlns:a16="http://schemas.microsoft.com/office/drawing/2014/main" xmlns="" id="{D0574C9A-5023-4E72-8C05-71E24DD16E75}"/>
                </a:ext>
              </a:extLst>
            </p:cNvPr>
            <p:cNvGrpSpPr/>
            <p:nvPr/>
          </p:nvGrpSpPr>
          <p:grpSpPr>
            <a:xfrm>
              <a:off x="6526810" y="4319285"/>
              <a:ext cx="974361" cy="571351"/>
              <a:chOff x="6526810" y="4319285"/>
              <a:chExt cx="974361" cy="571351"/>
            </a:xfrm>
          </p:grpSpPr>
          <p:grpSp>
            <p:nvGrpSpPr>
              <p:cNvPr id="64" name="Group 63"/>
              <p:cNvGrpSpPr/>
              <p:nvPr/>
            </p:nvGrpSpPr>
            <p:grpSpPr>
              <a:xfrm>
                <a:off x="6620302" y="4319285"/>
                <a:ext cx="779303" cy="554905"/>
                <a:chOff x="2591401" y="2396191"/>
                <a:chExt cx="1497408" cy="1152000"/>
              </a:xfrm>
              <a:solidFill>
                <a:srgbClr val="FD2906"/>
              </a:solidFill>
            </p:grpSpPr>
            <p:sp>
              <p:nvSpPr>
                <p:cNvPr id="66" name="Rectangle 65"/>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Rectangle 66"/>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Rectangle 67"/>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68"/>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ectangle 69"/>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5" name="Diamond 3"/>
              <p:cNvSpPr/>
              <p:nvPr/>
            </p:nvSpPr>
            <p:spPr>
              <a:xfrm>
                <a:off x="6526810"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 name="그룹 4">
              <a:extLst>
                <a:ext uri="{FF2B5EF4-FFF2-40B4-BE49-F238E27FC236}">
                  <a16:creationId xmlns:a16="http://schemas.microsoft.com/office/drawing/2014/main" xmlns="" id="{B9AA9812-2CC4-4C77-B9FE-36FCF5E3F4EB}"/>
                </a:ext>
              </a:extLst>
            </p:cNvPr>
            <p:cNvGrpSpPr/>
            <p:nvPr/>
          </p:nvGrpSpPr>
          <p:grpSpPr>
            <a:xfrm>
              <a:off x="7500771" y="4376864"/>
              <a:ext cx="974361" cy="456192"/>
              <a:chOff x="7500771" y="4376864"/>
              <a:chExt cx="974361" cy="456192"/>
            </a:xfrm>
          </p:grpSpPr>
          <p:grpSp>
            <p:nvGrpSpPr>
              <p:cNvPr id="72" name="Group 71"/>
              <p:cNvGrpSpPr/>
              <p:nvPr/>
            </p:nvGrpSpPr>
            <p:grpSpPr>
              <a:xfrm>
                <a:off x="7618833" y="4376864"/>
                <a:ext cx="778951" cy="449655"/>
                <a:chOff x="4510050" y="2532515"/>
                <a:chExt cx="1496732" cy="864000"/>
              </a:xfrm>
              <a:solidFill>
                <a:srgbClr val="FD2906"/>
              </a:solidFill>
            </p:grpSpPr>
            <p:sp>
              <p:nvSpPr>
                <p:cNvPr id="74" name="Rectangle 73"/>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Rectangle 74"/>
                <p:cNvSpPr/>
                <p:nvPr/>
              </p:nvSpPr>
              <p:spPr>
                <a:xfrm>
                  <a:off x="5204148"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75"/>
                <p:cNvSpPr/>
                <p:nvPr/>
              </p:nvSpPr>
              <p:spPr>
                <a:xfrm>
                  <a:off x="5551535"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76"/>
                <p:cNvSpPr/>
                <p:nvPr/>
              </p:nvSpPr>
              <p:spPr>
                <a:xfrm>
                  <a:off x="5898922" y="2820720"/>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Rectangle 77"/>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3" name="Diamond 3"/>
              <p:cNvSpPr/>
              <p:nvPr/>
            </p:nvSpPr>
            <p:spPr>
              <a:xfrm>
                <a:off x="7500771" y="4388562"/>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6" name="그룹 25">
              <a:extLst>
                <a:ext uri="{FF2B5EF4-FFF2-40B4-BE49-F238E27FC236}">
                  <a16:creationId xmlns:a16="http://schemas.microsoft.com/office/drawing/2014/main" xmlns="" id="{7E37372E-0EF7-474B-A3F0-9025B6448293}"/>
                </a:ext>
              </a:extLst>
            </p:cNvPr>
            <p:cNvGrpSpPr/>
            <p:nvPr/>
          </p:nvGrpSpPr>
          <p:grpSpPr>
            <a:xfrm>
              <a:off x="-15505" y="4376867"/>
              <a:ext cx="619725" cy="456188"/>
              <a:chOff x="-15505" y="4376867"/>
              <a:chExt cx="619725" cy="456188"/>
            </a:xfrm>
          </p:grpSpPr>
          <p:grpSp>
            <p:nvGrpSpPr>
              <p:cNvPr id="80" name="Group 79"/>
              <p:cNvGrpSpPr/>
              <p:nvPr/>
            </p:nvGrpSpPr>
            <p:grpSpPr>
              <a:xfrm>
                <a:off x="109506" y="4376867"/>
                <a:ext cx="417709" cy="449655"/>
                <a:chOff x="5204842" y="2532519"/>
                <a:chExt cx="802618" cy="864001"/>
              </a:xfrm>
              <a:solidFill>
                <a:srgbClr val="FD2906"/>
              </a:solidFill>
            </p:grpSpPr>
            <p:sp>
              <p:nvSpPr>
                <p:cNvPr id="83" name="Rectangle 82"/>
                <p:cNvSpPr/>
                <p:nvPr/>
              </p:nvSpPr>
              <p:spPr>
                <a:xfrm>
                  <a:off x="5204842" y="2532519"/>
                  <a:ext cx="107860" cy="86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ectangle 83"/>
                <p:cNvSpPr/>
                <p:nvPr/>
              </p:nvSpPr>
              <p:spPr>
                <a:xfrm>
                  <a:off x="5552226" y="2632687"/>
                  <a:ext cx="107860" cy="72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ectangle 84"/>
                <p:cNvSpPr/>
                <p:nvPr/>
              </p:nvSpPr>
              <p:spPr>
                <a:xfrm>
                  <a:off x="5899600"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1" name="Diamond 3"/>
              <p:cNvSpPr/>
              <p:nvPr/>
            </p:nvSpPr>
            <p:spPr>
              <a:xfrm>
                <a:off x="-15505" y="4388561"/>
                <a:ext cx="619725" cy="444494"/>
              </a:xfrm>
              <a:custGeom>
                <a:avLst/>
                <a:gdLst/>
                <a:ahLst/>
                <a:cxnLst/>
                <a:rect l="l" t="t" r="r" b="b"/>
                <a:pathLst>
                  <a:path w="619725" h="444494">
                    <a:moveTo>
                      <a:pt x="132545" y="0"/>
                    </a:moveTo>
                    <a:cubicBezTo>
                      <a:pt x="359381" y="9239"/>
                      <a:pt x="494923" y="129128"/>
                      <a:pt x="619725" y="227602"/>
                    </a:cubicBezTo>
                    <a:cubicBezTo>
                      <a:pt x="505664" y="347491"/>
                      <a:pt x="321789" y="438825"/>
                      <a:pt x="137915" y="444494"/>
                    </a:cubicBezTo>
                    <a:cubicBezTo>
                      <a:pt x="96393" y="443957"/>
                      <a:pt x="48904" y="436887"/>
                      <a:pt x="0" y="424506"/>
                    </a:cubicBezTo>
                    <a:lnTo>
                      <a:pt x="0" y="20474"/>
                    </a:lnTo>
                    <a:cubicBezTo>
                      <a:pt x="42050" y="9034"/>
                      <a:pt x="86346" y="2079"/>
                      <a:pt x="132545" y="0"/>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 name="그룹 2">
              <a:extLst>
                <a:ext uri="{FF2B5EF4-FFF2-40B4-BE49-F238E27FC236}">
                  <a16:creationId xmlns:a16="http://schemas.microsoft.com/office/drawing/2014/main" xmlns="" id="{FC8C590C-80CC-44F6-9A79-C7F22FE493FA}"/>
                </a:ext>
              </a:extLst>
            </p:cNvPr>
            <p:cNvGrpSpPr/>
            <p:nvPr/>
          </p:nvGrpSpPr>
          <p:grpSpPr>
            <a:xfrm>
              <a:off x="8530950" y="4319289"/>
              <a:ext cx="613227" cy="571723"/>
              <a:chOff x="8530950" y="4319289"/>
              <a:chExt cx="613227" cy="571723"/>
            </a:xfrm>
          </p:grpSpPr>
          <p:grpSp>
            <p:nvGrpSpPr>
              <p:cNvPr id="93" name="Group 63">
                <a:extLst>
                  <a:ext uri="{FF2B5EF4-FFF2-40B4-BE49-F238E27FC236}">
                    <a16:creationId xmlns:a16="http://schemas.microsoft.com/office/drawing/2014/main" xmlns="" id="{BD421333-2D4F-4F8B-8E40-79A2D92017EF}"/>
                  </a:ext>
                </a:extLst>
              </p:cNvPr>
              <p:cNvGrpSpPr/>
              <p:nvPr/>
            </p:nvGrpSpPr>
            <p:grpSpPr>
              <a:xfrm>
                <a:off x="8624443" y="4319289"/>
                <a:ext cx="417718" cy="554905"/>
                <a:chOff x="2591401" y="2396191"/>
                <a:chExt cx="802633" cy="1152000"/>
              </a:xfrm>
              <a:solidFill>
                <a:srgbClr val="FD2906"/>
              </a:solidFill>
            </p:grpSpPr>
            <p:sp>
              <p:nvSpPr>
                <p:cNvPr id="98" name="Rectangle 65">
                  <a:extLst>
                    <a:ext uri="{FF2B5EF4-FFF2-40B4-BE49-F238E27FC236}">
                      <a16:creationId xmlns:a16="http://schemas.microsoft.com/office/drawing/2014/main" xmlns="" id="{2F7AA01C-AEA2-43D1-9FF8-C8EDC7FAD74E}"/>
                    </a:ext>
                  </a:extLst>
                </p:cNvPr>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66">
                  <a:extLst>
                    <a:ext uri="{FF2B5EF4-FFF2-40B4-BE49-F238E27FC236}">
                      <a16:creationId xmlns:a16="http://schemas.microsoft.com/office/drawing/2014/main" xmlns="" id="{E93A9AA4-BAB5-496A-981D-5FD625A2417D}"/>
                    </a:ext>
                  </a:extLst>
                </p:cNvPr>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ectangle 69">
                  <a:extLst>
                    <a:ext uri="{FF2B5EF4-FFF2-40B4-BE49-F238E27FC236}">
                      <a16:creationId xmlns:a16="http://schemas.microsoft.com/office/drawing/2014/main" xmlns="" id="{B833C675-AFF6-489A-9038-B3DDAC77473F}"/>
                    </a:ext>
                  </a:extLst>
                </p:cNvPr>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7" name="Diamond 3">
                <a:extLst>
                  <a:ext uri="{FF2B5EF4-FFF2-40B4-BE49-F238E27FC236}">
                    <a16:creationId xmlns:a16="http://schemas.microsoft.com/office/drawing/2014/main" xmlns="" id="{617C7334-A80A-4FC3-9C38-FEC87690FD71}"/>
                  </a:ext>
                </a:extLst>
              </p:cNvPr>
              <p:cNvSpPr/>
              <p:nvPr/>
            </p:nvSpPr>
            <p:spPr>
              <a:xfrm>
                <a:off x="8530950" y="4319289"/>
                <a:ext cx="613227" cy="571723"/>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 name="connsiteX0" fmla="*/ 0 w 1729896"/>
                  <a:gd name="connsiteY0" fmla="*/ 659633 h 1238416"/>
                  <a:gd name="connsiteX1" fmla="*/ 864096 w 1729896"/>
                  <a:gd name="connsiteY1" fmla="*/ 52274 h 1238416"/>
                  <a:gd name="connsiteX2" fmla="*/ 1087343 w 1729896"/>
                  <a:gd name="connsiteY2" fmla="*/ 100955 h 1238416"/>
                  <a:gd name="connsiteX3" fmla="*/ 1728192 w 1729896"/>
                  <a:gd name="connsiteY3" fmla="*/ 659633 h 1238416"/>
                  <a:gd name="connsiteX4" fmla="*/ 873621 w 1729896"/>
                  <a:gd name="connsiteY4" fmla="*/ 1238416 h 1238416"/>
                  <a:gd name="connsiteX5" fmla="*/ 0 w 1729896"/>
                  <a:gd name="connsiteY5" fmla="*/ 659633 h 1238416"/>
                  <a:gd name="connsiteX0" fmla="*/ 0 w 1728192"/>
                  <a:gd name="connsiteY0" fmla="*/ 659633 h 1290217"/>
                  <a:gd name="connsiteX1" fmla="*/ 864096 w 1728192"/>
                  <a:gd name="connsiteY1" fmla="*/ 52274 h 1290217"/>
                  <a:gd name="connsiteX2" fmla="*/ 1087343 w 1728192"/>
                  <a:gd name="connsiteY2" fmla="*/ 100955 h 1290217"/>
                  <a:gd name="connsiteX3" fmla="*/ 1728192 w 1728192"/>
                  <a:gd name="connsiteY3" fmla="*/ 659633 h 1290217"/>
                  <a:gd name="connsiteX4" fmla="*/ 1087341 w 1728192"/>
                  <a:gd name="connsiteY4" fmla="*/ 1196781 h 1290217"/>
                  <a:gd name="connsiteX5" fmla="*/ 873621 w 1728192"/>
                  <a:gd name="connsiteY5" fmla="*/ 1238416 h 1290217"/>
                  <a:gd name="connsiteX6" fmla="*/ 0 w 1728192"/>
                  <a:gd name="connsiteY6" fmla="*/ 659633 h 1290217"/>
                  <a:gd name="connsiteX0" fmla="*/ 0 w 1114656"/>
                  <a:gd name="connsiteY0" fmla="*/ 689468 h 1320052"/>
                  <a:gd name="connsiteX1" fmla="*/ 864096 w 1114656"/>
                  <a:gd name="connsiteY1" fmla="*/ 82109 h 1320052"/>
                  <a:gd name="connsiteX2" fmla="*/ 1087343 w 1114656"/>
                  <a:gd name="connsiteY2" fmla="*/ 130790 h 1320052"/>
                  <a:gd name="connsiteX3" fmla="*/ 1087341 w 1114656"/>
                  <a:gd name="connsiteY3" fmla="*/ 1226616 h 1320052"/>
                  <a:gd name="connsiteX4" fmla="*/ 873621 w 1114656"/>
                  <a:gd name="connsiteY4" fmla="*/ 1268251 h 1320052"/>
                  <a:gd name="connsiteX5" fmla="*/ 0 w 1114656"/>
                  <a:gd name="connsiteY5" fmla="*/ 689468 h 1320052"/>
                  <a:gd name="connsiteX0" fmla="*/ 0 w 1114654"/>
                  <a:gd name="connsiteY0" fmla="*/ 689468 h 1303921"/>
                  <a:gd name="connsiteX1" fmla="*/ 864096 w 1114654"/>
                  <a:gd name="connsiteY1" fmla="*/ 82109 h 1303921"/>
                  <a:gd name="connsiteX2" fmla="*/ 1087343 w 1114654"/>
                  <a:gd name="connsiteY2" fmla="*/ 130790 h 1303921"/>
                  <a:gd name="connsiteX3" fmla="*/ 1087341 w 1114654"/>
                  <a:gd name="connsiteY3" fmla="*/ 1226616 h 1303921"/>
                  <a:gd name="connsiteX4" fmla="*/ 873621 w 1114654"/>
                  <a:gd name="connsiteY4" fmla="*/ 1268251 h 1303921"/>
                  <a:gd name="connsiteX5" fmla="*/ 0 w 1114654"/>
                  <a:gd name="connsiteY5" fmla="*/ 689468 h 1303921"/>
                  <a:gd name="connsiteX0" fmla="*/ 0 w 1114656"/>
                  <a:gd name="connsiteY0" fmla="*/ 689468 h 1269164"/>
                  <a:gd name="connsiteX1" fmla="*/ 864096 w 1114656"/>
                  <a:gd name="connsiteY1" fmla="*/ 82109 h 1269164"/>
                  <a:gd name="connsiteX2" fmla="*/ 1087343 w 1114656"/>
                  <a:gd name="connsiteY2" fmla="*/ 130790 h 1269164"/>
                  <a:gd name="connsiteX3" fmla="*/ 1087341 w 1114656"/>
                  <a:gd name="connsiteY3" fmla="*/ 1226616 h 1269164"/>
                  <a:gd name="connsiteX4" fmla="*/ 873621 w 1114656"/>
                  <a:gd name="connsiteY4" fmla="*/ 1268251 h 1269164"/>
                  <a:gd name="connsiteX5" fmla="*/ 0 w 1114656"/>
                  <a:gd name="connsiteY5" fmla="*/ 689468 h 1269164"/>
                  <a:gd name="connsiteX0" fmla="*/ 0 w 1114654"/>
                  <a:gd name="connsiteY0" fmla="*/ 667016 h 1246712"/>
                  <a:gd name="connsiteX1" fmla="*/ 864096 w 1114654"/>
                  <a:gd name="connsiteY1" fmla="*/ 59657 h 1246712"/>
                  <a:gd name="connsiteX2" fmla="*/ 1087343 w 1114654"/>
                  <a:gd name="connsiteY2" fmla="*/ 108338 h 1246712"/>
                  <a:gd name="connsiteX3" fmla="*/ 1087341 w 1114654"/>
                  <a:gd name="connsiteY3" fmla="*/ 1204164 h 1246712"/>
                  <a:gd name="connsiteX4" fmla="*/ 873621 w 1114654"/>
                  <a:gd name="connsiteY4" fmla="*/ 1245799 h 1246712"/>
                  <a:gd name="connsiteX5" fmla="*/ 0 w 1114654"/>
                  <a:gd name="connsiteY5" fmla="*/ 667016 h 1246712"/>
                  <a:gd name="connsiteX0" fmla="*/ 0 w 1114656"/>
                  <a:gd name="connsiteY0" fmla="*/ 657983 h 1237679"/>
                  <a:gd name="connsiteX1" fmla="*/ 864096 w 1114656"/>
                  <a:gd name="connsiteY1" fmla="*/ 50624 h 1237679"/>
                  <a:gd name="connsiteX2" fmla="*/ 1087343 w 1114656"/>
                  <a:gd name="connsiteY2" fmla="*/ 99305 h 1237679"/>
                  <a:gd name="connsiteX3" fmla="*/ 1087341 w 1114656"/>
                  <a:gd name="connsiteY3" fmla="*/ 1195131 h 1237679"/>
                  <a:gd name="connsiteX4" fmla="*/ 873621 w 1114656"/>
                  <a:gd name="connsiteY4" fmla="*/ 1236766 h 1237679"/>
                  <a:gd name="connsiteX5" fmla="*/ 0 w 1114656"/>
                  <a:gd name="connsiteY5" fmla="*/ 657983 h 1237679"/>
                  <a:gd name="connsiteX0" fmla="*/ 0 w 1114654"/>
                  <a:gd name="connsiteY0" fmla="*/ 620903 h 1200599"/>
                  <a:gd name="connsiteX1" fmla="*/ 864096 w 1114654"/>
                  <a:gd name="connsiteY1" fmla="*/ 13544 h 1200599"/>
                  <a:gd name="connsiteX2" fmla="*/ 1087343 w 1114654"/>
                  <a:gd name="connsiteY2" fmla="*/ 62225 h 1200599"/>
                  <a:gd name="connsiteX3" fmla="*/ 1087341 w 1114654"/>
                  <a:gd name="connsiteY3" fmla="*/ 1158051 h 1200599"/>
                  <a:gd name="connsiteX4" fmla="*/ 873621 w 1114654"/>
                  <a:gd name="connsiteY4" fmla="*/ 1199686 h 1200599"/>
                  <a:gd name="connsiteX5" fmla="*/ 0 w 1114654"/>
                  <a:gd name="connsiteY5" fmla="*/ 620903 h 1200599"/>
                  <a:gd name="connsiteX0" fmla="*/ 0 w 1114656"/>
                  <a:gd name="connsiteY0" fmla="*/ 615420 h 1195116"/>
                  <a:gd name="connsiteX1" fmla="*/ 864096 w 1114656"/>
                  <a:gd name="connsiteY1" fmla="*/ 8061 h 1195116"/>
                  <a:gd name="connsiteX2" fmla="*/ 1087343 w 1114656"/>
                  <a:gd name="connsiteY2" fmla="*/ 56742 h 1195116"/>
                  <a:gd name="connsiteX3" fmla="*/ 1087341 w 1114656"/>
                  <a:gd name="connsiteY3" fmla="*/ 1152568 h 1195116"/>
                  <a:gd name="connsiteX4" fmla="*/ 873621 w 1114656"/>
                  <a:gd name="connsiteY4" fmla="*/ 1194203 h 1195116"/>
                  <a:gd name="connsiteX5" fmla="*/ 0 w 1114656"/>
                  <a:gd name="connsiteY5" fmla="*/ 615420 h 1195116"/>
                  <a:gd name="connsiteX0" fmla="*/ 0 w 1114654"/>
                  <a:gd name="connsiteY0" fmla="*/ 615420 h 1194973"/>
                  <a:gd name="connsiteX1" fmla="*/ 864096 w 1114654"/>
                  <a:gd name="connsiteY1" fmla="*/ 8061 h 1194973"/>
                  <a:gd name="connsiteX2" fmla="*/ 1087343 w 1114654"/>
                  <a:gd name="connsiteY2" fmla="*/ 56742 h 1194973"/>
                  <a:gd name="connsiteX3" fmla="*/ 1087341 w 1114654"/>
                  <a:gd name="connsiteY3" fmla="*/ 1152568 h 1194973"/>
                  <a:gd name="connsiteX4" fmla="*/ 873621 w 1114654"/>
                  <a:gd name="connsiteY4" fmla="*/ 1194203 h 1194973"/>
                  <a:gd name="connsiteX5" fmla="*/ 0 w 1114654"/>
                  <a:gd name="connsiteY5" fmla="*/ 615420 h 1194973"/>
                  <a:gd name="connsiteX0" fmla="*/ 0 w 1114656"/>
                  <a:gd name="connsiteY0" fmla="*/ 615420 h 1198502"/>
                  <a:gd name="connsiteX1" fmla="*/ 864096 w 1114656"/>
                  <a:gd name="connsiteY1" fmla="*/ 8061 h 1198502"/>
                  <a:gd name="connsiteX2" fmla="*/ 1087343 w 1114656"/>
                  <a:gd name="connsiteY2" fmla="*/ 56742 h 1198502"/>
                  <a:gd name="connsiteX3" fmla="*/ 1087341 w 1114656"/>
                  <a:gd name="connsiteY3" fmla="*/ 1152568 h 1198502"/>
                  <a:gd name="connsiteX4" fmla="*/ 873621 w 1114656"/>
                  <a:gd name="connsiteY4" fmla="*/ 1194203 h 1198502"/>
                  <a:gd name="connsiteX5" fmla="*/ 0 w 1114656"/>
                  <a:gd name="connsiteY5" fmla="*/ 615420 h 1198502"/>
                  <a:gd name="connsiteX0" fmla="*/ 0 w 1114654"/>
                  <a:gd name="connsiteY0" fmla="*/ 615420 h 1201170"/>
                  <a:gd name="connsiteX1" fmla="*/ 864096 w 1114654"/>
                  <a:gd name="connsiteY1" fmla="*/ 8061 h 1201170"/>
                  <a:gd name="connsiteX2" fmla="*/ 1087343 w 1114654"/>
                  <a:gd name="connsiteY2" fmla="*/ 56742 h 1201170"/>
                  <a:gd name="connsiteX3" fmla="*/ 1087341 w 1114654"/>
                  <a:gd name="connsiteY3" fmla="*/ 1152568 h 1201170"/>
                  <a:gd name="connsiteX4" fmla="*/ 873621 w 1114654"/>
                  <a:gd name="connsiteY4" fmla="*/ 1194203 h 1201170"/>
                  <a:gd name="connsiteX5" fmla="*/ 0 w 1114654"/>
                  <a:gd name="connsiteY5" fmla="*/ 615420 h 1201170"/>
                  <a:gd name="connsiteX0" fmla="*/ 0 w 1107380"/>
                  <a:gd name="connsiteY0" fmla="*/ 615420 h 1201170"/>
                  <a:gd name="connsiteX1" fmla="*/ 864096 w 1107380"/>
                  <a:gd name="connsiteY1" fmla="*/ 8061 h 1201170"/>
                  <a:gd name="connsiteX2" fmla="*/ 1087343 w 1107380"/>
                  <a:gd name="connsiteY2" fmla="*/ 56742 h 1201170"/>
                  <a:gd name="connsiteX3" fmla="*/ 1087341 w 1107380"/>
                  <a:gd name="connsiteY3" fmla="*/ 1152568 h 1201170"/>
                  <a:gd name="connsiteX4" fmla="*/ 873621 w 1107380"/>
                  <a:gd name="connsiteY4" fmla="*/ 1194203 h 1201170"/>
                  <a:gd name="connsiteX5" fmla="*/ 0 w 1107380"/>
                  <a:gd name="connsiteY5" fmla="*/ 615420 h 1201170"/>
                  <a:gd name="connsiteX0" fmla="*/ 0 w 1094916"/>
                  <a:gd name="connsiteY0" fmla="*/ 615420 h 1201170"/>
                  <a:gd name="connsiteX1" fmla="*/ 864096 w 1094916"/>
                  <a:gd name="connsiteY1" fmla="*/ 8061 h 1201170"/>
                  <a:gd name="connsiteX2" fmla="*/ 1087343 w 1094916"/>
                  <a:gd name="connsiteY2" fmla="*/ 56742 h 1201170"/>
                  <a:gd name="connsiteX3" fmla="*/ 1087341 w 1094916"/>
                  <a:gd name="connsiteY3" fmla="*/ 1152568 h 1201170"/>
                  <a:gd name="connsiteX4" fmla="*/ 873621 w 1094916"/>
                  <a:gd name="connsiteY4" fmla="*/ 1194203 h 1201170"/>
                  <a:gd name="connsiteX5" fmla="*/ 0 w 1094916"/>
                  <a:gd name="connsiteY5" fmla="*/ 615420 h 1201170"/>
                  <a:gd name="connsiteX0" fmla="*/ 0 w 1089503"/>
                  <a:gd name="connsiteY0" fmla="*/ 615420 h 1201170"/>
                  <a:gd name="connsiteX1" fmla="*/ 864096 w 1089503"/>
                  <a:gd name="connsiteY1" fmla="*/ 8061 h 1201170"/>
                  <a:gd name="connsiteX2" fmla="*/ 1087343 w 1089503"/>
                  <a:gd name="connsiteY2" fmla="*/ 56742 h 1201170"/>
                  <a:gd name="connsiteX3" fmla="*/ 1087341 w 1089503"/>
                  <a:gd name="connsiteY3" fmla="*/ 1152568 h 1201170"/>
                  <a:gd name="connsiteX4" fmla="*/ 873621 w 1089503"/>
                  <a:gd name="connsiteY4" fmla="*/ 1194203 h 1201170"/>
                  <a:gd name="connsiteX5" fmla="*/ 0 w 1089503"/>
                  <a:gd name="connsiteY5" fmla="*/ 615420 h 1201170"/>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7660"/>
                  <a:gd name="connsiteY0" fmla="*/ 607359 h 1187255"/>
                  <a:gd name="connsiteX1" fmla="*/ 864096 w 1087660"/>
                  <a:gd name="connsiteY1" fmla="*/ 0 h 1187255"/>
                  <a:gd name="connsiteX2" fmla="*/ 1087343 w 1087660"/>
                  <a:gd name="connsiteY2" fmla="*/ 48681 h 1187255"/>
                  <a:gd name="connsiteX3" fmla="*/ 1087341 w 1087660"/>
                  <a:gd name="connsiteY3" fmla="*/ 1144507 h 1187255"/>
                  <a:gd name="connsiteX4" fmla="*/ 873621 w 1087660"/>
                  <a:gd name="connsiteY4" fmla="*/ 1186142 h 1187255"/>
                  <a:gd name="connsiteX5" fmla="*/ 0 w 1087660"/>
                  <a:gd name="connsiteY5" fmla="*/ 607359 h 1187255"/>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9947"/>
                  <a:gd name="connsiteX1" fmla="*/ 864096 w 1087660"/>
                  <a:gd name="connsiteY1" fmla="*/ 0 h 1189947"/>
                  <a:gd name="connsiteX2" fmla="*/ 1087343 w 1087660"/>
                  <a:gd name="connsiteY2" fmla="*/ 48681 h 1189947"/>
                  <a:gd name="connsiteX3" fmla="*/ 1087341 w 1087660"/>
                  <a:gd name="connsiteY3" fmla="*/ 1144507 h 1189947"/>
                  <a:gd name="connsiteX4" fmla="*/ 873621 w 1087660"/>
                  <a:gd name="connsiteY4" fmla="*/ 1186142 h 1189947"/>
                  <a:gd name="connsiteX5" fmla="*/ 0 w 1087660"/>
                  <a:gd name="connsiteY5" fmla="*/ 607359 h 1189947"/>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660" h="1186912">
                    <a:moveTo>
                      <a:pt x="0" y="607359"/>
                    </a:moveTo>
                    <a:cubicBezTo>
                      <a:pt x="202307" y="306481"/>
                      <a:pt x="499864" y="24653"/>
                      <a:pt x="864096" y="0"/>
                    </a:cubicBezTo>
                    <a:cubicBezTo>
                      <a:pt x="1003085" y="814"/>
                      <a:pt x="1016346" y="21063"/>
                      <a:pt x="1087343" y="48681"/>
                    </a:cubicBezTo>
                    <a:cubicBezTo>
                      <a:pt x="1082312" y="481666"/>
                      <a:pt x="1089173" y="925270"/>
                      <a:pt x="1087341" y="1144507"/>
                    </a:cubicBezTo>
                    <a:cubicBezTo>
                      <a:pt x="1046279" y="1166821"/>
                      <a:pt x="1033728" y="1191625"/>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Tree>
    <p:extLst>
      <p:ext uri="{BB962C8B-B14F-4D97-AF65-F5344CB8AC3E}">
        <p14:creationId xmlns:p14="http://schemas.microsoft.com/office/powerpoint/2010/main" val="986427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Genetic </a:t>
            </a:r>
            <a:r>
              <a:rPr lang="en-US" altLang="ko-KR" dirty="0" smtClean="0">
                <a:solidFill>
                  <a:schemeClr val="tx1">
                    <a:lumMod val="75000"/>
                    <a:lumOff val="25000"/>
                  </a:schemeClr>
                </a:solidFill>
              </a:rPr>
              <a:t>Algorithm </a:t>
            </a:r>
            <a:endParaRPr lang="ko-KR" altLang="en-US" dirty="0">
              <a:solidFill>
                <a:schemeClr val="tx1">
                  <a:lumMod val="75000"/>
                  <a:lumOff val="25000"/>
                </a:schemeClr>
              </a:solidFill>
            </a:endParaRPr>
          </a:p>
        </p:txBody>
      </p:sp>
      <p:sp>
        <p:nvSpPr>
          <p:cNvPr id="96" name="Round Same Side Corner Rectangle 20"/>
          <p:cNvSpPr/>
          <p:nvPr/>
        </p:nvSpPr>
        <p:spPr>
          <a:xfrm rot="10800000">
            <a:off x="7672727" y="1275606"/>
            <a:ext cx="1283385" cy="265107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a:extLst>
              <a:ext uri="{FF2B5EF4-FFF2-40B4-BE49-F238E27FC236}">
                <a16:creationId xmlns:a16="http://schemas.microsoft.com/office/drawing/2014/main" xmlns="" id="{0245395C-789D-4717-8932-7D48996CBDAD}"/>
              </a:ext>
            </a:extLst>
          </p:cNvPr>
          <p:cNvGrpSpPr/>
          <p:nvPr/>
        </p:nvGrpSpPr>
        <p:grpSpPr>
          <a:xfrm>
            <a:off x="-15505" y="4319285"/>
            <a:ext cx="9159682" cy="571727"/>
            <a:chOff x="-15505" y="4319285"/>
            <a:chExt cx="9159682" cy="571727"/>
          </a:xfrm>
        </p:grpSpPr>
        <p:grpSp>
          <p:nvGrpSpPr>
            <p:cNvPr id="25" name="그룹 24">
              <a:extLst>
                <a:ext uri="{FF2B5EF4-FFF2-40B4-BE49-F238E27FC236}">
                  <a16:creationId xmlns:a16="http://schemas.microsoft.com/office/drawing/2014/main" xmlns="" id="{D5AD6D14-B100-499D-8B60-CA8BC17042A9}"/>
                </a:ext>
              </a:extLst>
            </p:cNvPr>
            <p:cNvGrpSpPr/>
            <p:nvPr/>
          </p:nvGrpSpPr>
          <p:grpSpPr>
            <a:xfrm>
              <a:off x="613048" y="4319285"/>
              <a:ext cx="974361" cy="571351"/>
              <a:chOff x="613048" y="4319285"/>
              <a:chExt cx="974361" cy="571351"/>
            </a:xfrm>
          </p:grpSpPr>
          <p:grpSp>
            <p:nvGrpSpPr>
              <p:cNvPr id="21" name="Group 20"/>
              <p:cNvGrpSpPr/>
              <p:nvPr/>
            </p:nvGrpSpPr>
            <p:grpSpPr>
              <a:xfrm>
                <a:off x="706540" y="4319285"/>
                <a:ext cx="779303" cy="554905"/>
                <a:chOff x="2591401" y="2396191"/>
                <a:chExt cx="1497408" cy="1152000"/>
              </a:xfrm>
              <a:solidFill>
                <a:srgbClr val="FD2906"/>
              </a:solidFill>
            </p:grpSpPr>
            <p:sp>
              <p:nvSpPr>
                <p:cNvPr id="8" name="Rectangle 7"/>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 name="Diamond 3"/>
              <p:cNvSpPr/>
              <p:nvPr/>
            </p:nvSpPr>
            <p:spPr>
              <a:xfrm>
                <a:off x="613048"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그룹 23">
              <a:extLst>
                <a:ext uri="{FF2B5EF4-FFF2-40B4-BE49-F238E27FC236}">
                  <a16:creationId xmlns:a16="http://schemas.microsoft.com/office/drawing/2014/main" xmlns="" id="{4DC2064A-855E-4912-9ECC-145254D95233}"/>
                </a:ext>
              </a:extLst>
            </p:cNvPr>
            <p:cNvGrpSpPr/>
            <p:nvPr/>
          </p:nvGrpSpPr>
          <p:grpSpPr>
            <a:xfrm>
              <a:off x="1587009" y="4376868"/>
              <a:ext cx="974361" cy="456192"/>
              <a:chOff x="1587009" y="4376868"/>
              <a:chExt cx="974361" cy="456192"/>
            </a:xfrm>
          </p:grpSpPr>
          <p:grpSp>
            <p:nvGrpSpPr>
              <p:cNvPr id="7" name="Group 6"/>
              <p:cNvGrpSpPr/>
              <p:nvPr/>
            </p:nvGrpSpPr>
            <p:grpSpPr>
              <a:xfrm>
                <a:off x="1705071" y="4376868"/>
                <a:ext cx="779303" cy="449655"/>
                <a:chOff x="4510050" y="2532515"/>
                <a:chExt cx="1497408" cy="864000"/>
              </a:xfrm>
              <a:solidFill>
                <a:srgbClr val="FD2906"/>
              </a:solidFill>
            </p:grpSpPr>
            <p:sp>
              <p:nvSpPr>
                <p:cNvPr id="16" name="Rectangle 15"/>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Diamond 3"/>
              <p:cNvSpPr/>
              <p:nvPr/>
            </p:nvSpPr>
            <p:spPr>
              <a:xfrm>
                <a:off x="1587009"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2">
              <a:extLst>
                <a:ext uri="{FF2B5EF4-FFF2-40B4-BE49-F238E27FC236}">
                  <a16:creationId xmlns:a16="http://schemas.microsoft.com/office/drawing/2014/main" xmlns="" id="{87AB9212-FFA3-4DF9-B90A-0421E4D7FEC5}"/>
                </a:ext>
              </a:extLst>
            </p:cNvPr>
            <p:cNvGrpSpPr/>
            <p:nvPr/>
          </p:nvGrpSpPr>
          <p:grpSpPr>
            <a:xfrm>
              <a:off x="2584302" y="4319285"/>
              <a:ext cx="974361" cy="571351"/>
              <a:chOff x="2584302" y="4319285"/>
              <a:chExt cx="974361" cy="571351"/>
            </a:xfrm>
          </p:grpSpPr>
          <p:grpSp>
            <p:nvGrpSpPr>
              <p:cNvPr id="32" name="Group 31"/>
              <p:cNvGrpSpPr/>
              <p:nvPr/>
            </p:nvGrpSpPr>
            <p:grpSpPr>
              <a:xfrm>
                <a:off x="2677794" y="4319285"/>
                <a:ext cx="779303" cy="554905"/>
                <a:chOff x="2591401" y="2396191"/>
                <a:chExt cx="1497408" cy="1152000"/>
              </a:xfrm>
              <a:solidFill>
                <a:srgbClr val="FD2906"/>
              </a:solidFill>
            </p:grpSpPr>
            <p:sp>
              <p:nvSpPr>
                <p:cNvPr id="34" name="Rectangle 33"/>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p:cNvSpPr/>
              <p:nvPr/>
            </p:nvSpPr>
            <p:spPr>
              <a:xfrm>
                <a:off x="2584302"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2" name="그룹 21">
              <a:extLst>
                <a:ext uri="{FF2B5EF4-FFF2-40B4-BE49-F238E27FC236}">
                  <a16:creationId xmlns:a16="http://schemas.microsoft.com/office/drawing/2014/main" xmlns="" id="{9984D4D0-5E59-407F-ADFB-A0CB2687CDF3}"/>
                </a:ext>
              </a:extLst>
            </p:cNvPr>
            <p:cNvGrpSpPr/>
            <p:nvPr/>
          </p:nvGrpSpPr>
          <p:grpSpPr>
            <a:xfrm>
              <a:off x="3558263" y="4376868"/>
              <a:ext cx="974361" cy="456192"/>
              <a:chOff x="3558263" y="4376868"/>
              <a:chExt cx="974361" cy="456192"/>
            </a:xfrm>
          </p:grpSpPr>
          <p:grpSp>
            <p:nvGrpSpPr>
              <p:cNvPr id="40" name="Group 39"/>
              <p:cNvGrpSpPr/>
              <p:nvPr/>
            </p:nvGrpSpPr>
            <p:grpSpPr>
              <a:xfrm>
                <a:off x="3676325" y="4376868"/>
                <a:ext cx="779303" cy="449655"/>
                <a:chOff x="4510050" y="2532515"/>
                <a:chExt cx="1497408" cy="864000"/>
              </a:xfrm>
              <a:solidFill>
                <a:srgbClr val="FD2906"/>
              </a:solidFill>
            </p:grpSpPr>
            <p:sp>
              <p:nvSpPr>
                <p:cNvPr id="42" name="Rectangle 41"/>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1" name="Diamond 3"/>
              <p:cNvSpPr/>
              <p:nvPr/>
            </p:nvSpPr>
            <p:spPr>
              <a:xfrm>
                <a:off x="3558263"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그룹 10">
              <a:extLst>
                <a:ext uri="{FF2B5EF4-FFF2-40B4-BE49-F238E27FC236}">
                  <a16:creationId xmlns:a16="http://schemas.microsoft.com/office/drawing/2014/main" xmlns="" id="{4E01ED0A-6189-4C36-ACB2-6158F0E2BC32}"/>
                </a:ext>
              </a:extLst>
            </p:cNvPr>
            <p:cNvGrpSpPr/>
            <p:nvPr/>
          </p:nvGrpSpPr>
          <p:grpSpPr>
            <a:xfrm>
              <a:off x="4555556" y="4319285"/>
              <a:ext cx="974361" cy="571351"/>
              <a:chOff x="4555556" y="4319285"/>
              <a:chExt cx="974361" cy="571351"/>
            </a:xfrm>
          </p:grpSpPr>
          <p:grpSp>
            <p:nvGrpSpPr>
              <p:cNvPr id="48" name="Group 47"/>
              <p:cNvGrpSpPr/>
              <p:nvPr/>
            </p:nvGrpSpPr>
            <p:grpSpPr>
              <a:xfrm>
                <a:off x="4649048" y="4319285"/>
                <a:ext cx="779303" cy="554905"/>
                <a:chOff x="2591401" y="2396191"/>
                <a:chExt cx="1497408" cy="1152000"/>
              </a:xfrm>
              <a:solidFill>
                <a:srgbClr val="FD2906"/>
              </a:solidFill>
            </p:grpSpPr>
            <p:sp>
              <p:nvSpPr>
                <p:cNvPr id="50" name="Rectangle 49"/>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5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Diamond 3"/>
              <p:cNvSpPr/>
              <p:nvPr/>
            </p:nvSpPr>
            <p:spPr>
              <a:xfrm>
                <a:off x="4555556"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그룹 8">
              <a:extLst>
                <a:ext uri="{FF2B5EF4-FFF2-40B4-BE49-F238E27FC236}">
                  <a16:creationId xmlns:a16="http://schemas.microsoft.com/office/drawing/2014/main" xmlns="" id="{9FF5418D-E9C4-4D2C-9436-770176EC0C24}"/>
                </a:ext>
              </a:extLst>
            </p:cNvPr>
            <p:cNvGrpSpPr/>
            <p:nvPr/>
          </p:nvGrpSpPr>
          <p:grpSpPr>
            <a:xfrm>
              <a:off x="5529517" y="4376868"/>
              <a:ext cx="974361" cy="456192"/>
              <a:chOff x="5529517" y="4376868"/>
              <a:chExt cx="974361" cy="456192"/>
            </a:xfrm>
          </p:grpSpPr>
          <p:grpSp>
            <p:nvGrpSpPr>
              <p:cNvPr id="56" name="Group 55"/>
              <p:cNvGrpSpPr/>
              <p:nvPr/>
            </p:nvGrpSpPr>
            <p:grpSpPr>
              <a:xfrm>
                <a:off x="5647579" y="4376868"/>
                <a:ext cx="779303" cy="449655"/>
                <a:chOff x="4510050" y="2532515"/>
                <a:chExt cx="1497408" cy="864000"/>
              </a:xfrm>
              <a:solidFill>
                <a:srgbClr val="FD2906"/>
              </a:solidFill>
            </p:grpSpPr>
            <p:sp>
              <p:nvSpPr>
                <p:cNvPr id="58" name="Rectangle 57"/>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58"/>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59"/>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ectangle 60"/>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61"/>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Diamond 3"/>
              <p:cNvSpPr/>
              <p:nvPr/>
            </p:nvSpPr>
            <p:spPr>
              <a:xfrm>
                <a:off x="5529517"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그룹 5">
              <a:extLst>
                <a:ext uri="{FF2B5EF4-FFF2-40B4-BE49-F238E27FC236}">
                  <a16:creationId xmlns:a16="http://schemas.microsoft.com/office/drawing/2014/main" xmlns="" id="{D0574C9A-5023-4E72-8C05-71E24DD16E75}"/>
                </a:ext>
              </a:extLst>
            </p:cNvPr>
            <p:cNvGrpSpPr/>
            <p:nvPr/>
          </p:nvGrpSpPr>
          <p:grpSpPr>
            <a:xfrm>
              <a:off x="6526810" y="4319285"/>
              <a:ext cx="974361" cy="571351"/>
              <a:chOff x="6526810" y="4319285"/>
              <a:chExt cx="974361" cy="571351"/>
            </a:xfrm>
          </p:grpSpPr>
          <p:grpSp>
            <p:nvGrpSpPr>
              <p:cNvPr id="64" name="Group 63"/>
              <p:cNvGrpSpPr/>
              <p:nvPr/>
            </p:nvGrpSpPr>
            <p:grpSpPr>
              <a:xfrm>
                <a:off x="6620302" y="4319285"/>
                <a:ext cx="779303" cy="554905"/>
                <a:chOff x="2591401" y="2396191"/>
                <a:chExt cx="1497408" cy="1152000"/>
              </a:xfrm>
              <a:solidFill>
                <a:srgbClr val="FD2906"/>
              </a:solidFill>
            </p:grpSpPr>
            <p:sp>
              <p:nvSpPr>
                <p:cNvPr id="66" name="Rectangle 65"/>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Rectangle 66"/>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Rectangle 67"/>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68"/>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ectangle 69"/>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5" name="Diamond 3"/>
              <p:cNvSpPr/>
              <p:nvPr/>
            </p:nvSpPr>
            <p:spPr>
              <a:xfrm>
                <a:off x="6526810"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 name="그룹 4">
              <a:extLst>
                <a:ext uri="{FF2B5EF4-FFF2-40B4-BE49-F238E27FC236}">
                  <a16:creationId xmlns:a16="http://schemas.microsoft.com/office/drawing/2014/main" xmlns="" id="{B9AA9812-2CC4-4C77-B9FE-36FCF5E3F4EB}"/>
                </a:ext>
              </a:extLst>
            </p:cNvPr>
            <p:cNvGrpSpPr/>
            <p:nvPr/>
          </p:nvGrpSpPr>
          <p:grpSpPr>
            <a:xfrm>
              <a:off x="7500771" y="4376864"/>
              <a:ext cx="974361" cy="456192"/>
              <a:chOff x="7500771" y="4376864"/>
              <a:chExt cx="974361" cy="456192"/>
            </a:xfrm>
          </p:grpSpPr>
          <p:grpSp>
            <p:nvGrpSpPr>
              <p:cNvPr id="72" name="Group 71"/>
              <p:cNvGrpSpPr/>
              <p:nvPr/>
            </p:nvGrpSpPr>
            <p:grpSpPr>
              <a:xfrm>
                <a:off x="7618833" y="4376864"/>
                <a:ext cx="778951" cy="449655"/>
                <a:chOff x="4510050" y="2532515"/>
                <a:chExt cx="1496732" cy="864000"/>
              </a:xfrm>
              <a:solidFill>
                <a:srgbClr val="FD2906"/>
              </a:solidFill>
            </p:grpSpPr>
            <p:sp>
              <p:nvSpPr>
                <p:cNvPr id="74" name="Rectangle 73"/>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Rectangle 74"/>
                <p:cNvSpPr/>
                <p:nvPr/>
              </p:nvSpPr>
              <p:spPr>
                <a:xfrm>
                  <a:off x="5204148"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75"/>
                <p:cNvSpPr/>
                <p:nvPr/>
              </p:nvSpPr>
              <p:spPr>
                <a:xfrm>
                  <a:off x="5551535"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76"/>
                <p:cNvSpPr/>
                <p:nvPr/>
              </p:nvSpPr>
              <p:spPr>
                <a:xfrm>
                  <a:off x="5898922" y="2820720"/>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Rectangle 77"/>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3" name="Diamond 3"/>
              <p:cNvSpPr/>
              <p:nvPr/>
            </p:nvSpPr>
            <p:spPr>
              <a:xfrm>
                <a:off x="7500771" y="4388562"/>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6" name="그룹 25">
              <a:extLst>
                <a:ext uri="{FF2B5EF4-FFF2-40B4-BE49-F238E27FC236}">
                  <a16:creationId xmlns:a16="http://schemas.microsoft.com/office/drawing/2014/main" xmlns="" id="{7E37372E-0EF7-474B-A3F0-9025B6448293}"/>
                </a:ext>
              </a:extLst>
            </p:cNvPr>
            <p:cNvGrpSpPr/>
            <p:nvPr/>
          </p:nvGrpSpPr>
          <p:grpSpPr>
            <a:xfrm>
              <a:off x="-15505" y="4376867"/>
              <a:ext cx="619725" cy="456188"/>
              <a:chOff x="-15505" y="4376867"/>
              <a:chExt cx="619725" cy="456188"/>
            </a:xfrm>
          </p:grpSpPr>
          <p:grpSp>
            <p:nvGrpSpPr>
              <p:cNvPr id="80" name="Group 79"/>
              <p:cNvGrpSpPr/>
              <p:nvPr/>
            </p:nvGrpSpPr>
            <p:grpSpPr>
              <a:xfrm>
                <a:off x="109506" y="4376867"/>
                <a:ext cx="417709" cy="449655"/>
                <a:chOff x="5204842" y="2532519"/>
                <a:chExt cx="802618" cy="864001"/>
              </a:xfrm>
              <a:solidFill>
                <a:srgbClr val="FD2906"/>
              </a:solidFill>
            </p:grpSpPr>
            <p:sp>
              <p:nvSpPr>
                <p:cNvPr id="83" name="Rectangle 82"/>
                <p:cNvSpPr/>
                <p:nvPr/>
              </p:nvSpPr>
              <p:spPr>
                <a:xfrm>
                  <a:off x="5204842" y="2532519"/>
                  <a:ext cx="107860" cy="86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ectangle 83"/>
                <p:cNvSpPr/>
                <p:nvPr/>
              </p:nvSpPr>
              <p:spPr>
                <a:xfrm>
                  <a:off x="5552226" y="2632687"/>
                  <a:ext cx="107860" cy="72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ectangle 84"/>
                <p:cNvSpPr/>
                <p:nvPr/>
              </p:nvSpPr>
              <p:spPr>
                <a:xfrm>
                  <a:off x="5899600"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1" name="Diamond 3"/>
              <p:cNvSpPr/>
              <p:nvPr/>
            </p:nvSpPr>
            <p:spPr>
              <a:xfrm>
                <a:off x="-15505" y="4388561"/>
                <a:ext cx="619725" cy="444494"/>
              </a:xfrm>
              <a:custGeom>
                <a:avLst/>
                <a:gdLst/>
                <a:ahLst/>
                <a:cxnLst/>
                <a:rect l="l" t="t" r="r" b="b"/>
                <a:pathLst>
                  <a:path w="619725" h="444494">
                    <a:moveTo>
                      <a:pt x="132545" y="0"/>
                    </a:moveTo>
                    <a:cubicBezTo>
                      <a:pt x="359381" y="9239"/>
                      <a:pt x="494923" y="129128"/>
                      <a:pt x="619725" y="227602"/>
                    </a:cubicBezTo>
                    <a:cubicBezTo>
                      <a:pt x="505664" y="347491"/>
                      <a:pt x="321789" y="438825"/>
                      <a:pt x="137915" y="444494"/>
                    </a:cubicBezTo>
                    <a:cubicBezTo>
                      <a:pt x="96393" y="443957"/>
                      <a:pt x="48904" y="436887"/>
                      <a:pt x="0" y="424506"/>
                    </a:cubicBezTo>
                    <a:lnTo>
                      <a:pt x="0" y="20474"/>
                    </a:lnTo>
                    <a:cubicBezTo>
                      <a:pt x="42050" y="9034"/>
                      <a:pt x="86346" y="2079"/>
                      <a:pt x="132545" y="0"/>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 name="그룹 2">
              <a:extLst>
                <a:ext uri="{FF2B5EF4-FFF2-40B4-BE49-F238E27FC236}">
                  <a16:creationId xmlns:a16="http://schemas.microsoft.com/office/drawing/2014/main" xmlns="" id="{FC8C590C-80CC-44F6-9A79-C7F22FE493FA}"/>
                </a:ext>
              </a:extLst>
            </p:cNvPr>
            <p:cNvGrpSpPr/>
            <p:nvPr/>
          </p:nvGrpSpPr>
          <p:grpSpPr>
            <a:xfrm>
              <a:off x="8530950" y="4319289"/>
              <a:ext cx="613227" cy="571723"/>
              <a:chOff x="8530950" y="4319289"/>
              <a:chExt cx="613227" cy="571723"/>
            </a:xfrm>
          </p:grpSpPr>
          <p:grpSp>
            <p:nvGrpSpPr>
              <p:cNvPr id="93" name="Group 63">
                <a:extLst>
                  <a:ext uri="{FF2B5EF4-FFF2-40B4-BE49-F238E27FC236}">
                    <a16:creationId xmlns:a16="http://schemas.microsoft.com/office/drawing/2014/main" xmlns="" id="{BD421333-2D4F-4F8B-8E40-79A2D92017EF}"/>
                  </a:ext>
                </a:extLst>
              </p:cNvPr>
              <p:cNvGrpSpPr/>
              <p:nvPr/>
            </p:nvGrpSpPr>
            <p:grpSpPr>
              <a:xfrm>
                <a:off x="8624443" y="4319289"/>
                <a:ext cx="417718" cy="554905"/>
                <a:chOff x="2591401" y="2396191"/>
                <a:chExt cx="802633" cy="1152000"/>
              </a:xfrm>
              <a:solidFill>
                <a:srgbClr val="FD2906"/>
              </a:solidFill>
            </p:grpSpPr>
            <p:sp>
              <p:nvSpPr>
                <p:cNvPr id="98" name="Rectangle 65">
                  <a:extLst>
                    <a:ext uri="{FF2B5EF4-FFF2-40B4-BE49-F238E27FC236}">
                      <a16:creationId xmlns:a16="http://schemas.microsoft.com/office/drawing/2014/main" xmlns="" id="{2F7AA01C-AEA2-43D1-9FF8-C8EDC7FAD74E}"/>
                    </a:ext>
                  </a:extLst>
                </p:cNvPr>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66">
                  <a:extLst>
                    <a:ext uri="{FF2B5EF4-FFF2-40B4-BE49-F238E27FC236}">
                      <a16:creationId xmlns:a16="http://schemas.microsoft.com/office/drawing/2014/main" xmlns="" id="{E93A9AA4-BAB5-496A-981D-5FD625A2417D}"/>
                    </a:ext>
                  </a:extLst>
                </p:cNvPr>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ectangle 69">
                  <a:extLst>
                    <a:ext uri="{FF2B5EF4-FFF2-40B4-BE49-F238E27FC236}">
                      <a16:creationId xmlns:a16="http://schemas.microsoft.com/office/drawing/2014/main" xmlns="" id="{B833C675-AFF6-489A-9038-B3DDAC77473F}"/>
                    </a:ext>
                  </a:extLst>
                </p:cNvPr>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7" name="Diamond 3">
                <a:extLst>
                  <a:ext uri="{FF2B5EF4-FFF2-40B4-BE49-F238E27FC236}">
                    <a16:creationId xmlns:a16="http://schemas.microsoft.com/office/drawing/2014/main" xmlns="" id="{617C7334-A80A-4FC3-9C38-FEC87690FD71}"/>
                  </a:ext>
                </a:extLst>
              </p:cNvPr>
              <p:cNvSpPr/>
              <p:nvPr/>
            </p:nvSpPr>
            <p:spPr>
              <a:xfrm>
                <a:off x="8530950" y="4319289"/>
                <a:ext cx="613227" cy="571723"/>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 name="connsiteX0" fmla="*/ 0 w 1729896"/>
                  <a:gd name="connsiteY0" fmla="*/ 659633 h 1238416"/>
                  <a:gd name="connsiteX1" fmla="*/ 864096 w 1729896"/>
                  <a:gd name="connsiteY1" fmla="*/ 52274 h 1238416"/>
                  <a:gd name="connsiteX2" fmla="*/ 1087343 w 1729896"/>
                  <a:gd name="connsiteY2" fmla="*/ 100955 h 1238416"/>
                  <a:gd name="connsiteX3" fmla="*/ 1728192 w 1729896"/>
                  <a:gd name="connsiteY3" fmla="*/ 659633 h 1238416"/>
                  <a:gd name="connsiteX4" fmla="*/ 873621 w 1729896"/>
                  <a:gd name="connsiteY4" fmla="*/ 1238416 h 1238416"/>
                  <a:gd name="connsiteX5" fmla="*/ 0 w 1729896"/>
                  <a:gd name="connsiteY5" fmla="*/ 659633 h 1238416"/>
                  <a:gd name="connsiteX0" fmla="*/ 0 w 1728192"/>
                  <a:gd name="connsiteY0" fmla="*/ 659633 h 1290217"/>
                  <a:gd name="connsiteX1" fmla="*/ 864096 w 1728192"/>
                  <a:gd name="connsiteY1" fmla="*/ 52274 h 1290217"/>
                  <a:gd name="connsiteX2" fmla="*/ 1087343 w 1728192"/>
                  <a:gd name="connsiteY2" fmla="*/ 100955 h 1290217"/>
                  <a:gd name="connsiteX3" fmla="*/ 1728192 w 1728192"/>
                  <a:gd name="connsiteY3" fmla="*/ 659633 h 1290217"/>
                  <a:gd name="connsiteX4" fmla="*/ 1087341 w 1728192"/>
                  <a:gd name="connsiteY4" fmla="*/ 1196781 h 1290217"/>
                  <a:gd name="connsiteX5" fmla="*/ 873621 w 1728192"/>
                  <a:gd name="connsiteY5" fmla="*/ 1238416 h 1290217"/>
                  <a:gd name="connsiteX6" fmla="*/ 0 w 1728192"/>
                  <a:gd name="connsiteY6" fmla="*/ 659633 h 1290217"/>
                  <a:gd name="connsiteX0" fmla="*/ 0 w 1114656"/>
                  <a:gd name="connsiteY0" fmla="*/ 689468 h 1320052"/>
                  <a:gd name="connsiteX1" fmla="*/ 864096 w 1114656"/>
                  <a:gd name="connsiteY1" fmla="*/ 82109 h 1320052"/>
                  <a:gd name="connsiteX2" fmla="*/ 1087343 w 1114656"/>
                  <a:gd name="connsiteY2" fmla="*/ 130790 h 1320052"/>
                  <a:gd name="connsiteX3" fmla="*/ 1087341 w 1114656"/>
                  <a:gd name="connsiteY3" fmla="*/ 1226616 h 1320052"/>
                  <a:gd name="connsiteX4" fmla="*/ 873621 w 1114656"/>
                  <a:gd name="connsiteY4" fmla="*/ 1268251 h 1320052"/>
                  <a:gd name="connsiteX5" fmla="*/ 0 w 1114656"/>
                  <a:gd name="connsiteY5" fmla="*/ 689468 h 1320052"/>
                  <a:gd name="connsiteX0" fmla="*/ 0 w 1114654"/>
                  <a:gd name="connsiteY0" fmla="*/ 689468 h 1303921"/>
                  <a:gd name="connsiteX1" fmla="*/ 864096 w 1114654"/>
                  <a:gd name="connsiteY1" fmla="*/ 82109 h 1303921"/>
                  <a:gd name="connsiteX2" fmla="*/ 1087343 w 1114654"/>
                  <a:gd name="connsiteY2" fmla="*/ 130790 h 1303921"/>
                  <a:gd name="connsiteX3" fmla="*/ 1087341 w 1114654"/>
                  <a:gd name="connsiteY3" fmla="*/ 1226616 h 1303921"/>
                  <a:gd name="connsiteX4" fmla="*/ 873621 w 1114654"/>
                  <a:gd name="connsiteY4" fmla="*/ 1268251 h 1303921"/>
                  <a:gd name="connsiteX5" fmla="*/ 0 w 1114654"/>
                  <a:gd name="connsiteY5" fmla="*/ 689468 h 1303921"/>
                  <a:gd name="connsiteX0" fmla="*/ 0 w 1114656"/>
                  <a:gd name="connsiteY0" fmla="*/ 689468 h 1269164"/>
                  <a:gd name="connsiteX1" fmla="*/ 864096 w 1114656"/>
                  <a:gd name="connsiteY1" fmla="*/ 82109 h 1269164"/>
                  <a:gd name="connsiteX2" fmla="*/ 1087343 w 1114656"/>
                  <a:gd name="connsiteY2" fmla="*/ 130790 h 1269164"/>
                  <a:gd name="connsiteX3" fmla="*/ 1087341 w 1114656"/>
                  <a:gd name="connsiteY3" fmla="*/ 1226616 h 1269164"/>
                  <a:gd name="connsiteX4" fmla="*/ 873621 w 1114656"/>
                  <a:gd name="connsiteY4" fmla="*/ 1268251 h 1269164"/>
                  <a:gd name="connsiteX5" fmla="*/ 0 w 1114656"/>
                  <a:gd name="connsiteY5" fmla="*/ 689468 h 1269164"/>
                  <a:gd name="connsiteX0" fmla="*/ 0 w 1114654"/>
                  <a:gd name="connsiteY0" fmla="*/ 667016 h 1246712"/>
                  <a:gd name="connsiteX1" fmla="*/ 864096 w 1114654"/>
                  <a:gd name="connsiteY1" fmla="*/ 59657 h 1246712"/>
                  <a:gd name="connsiteX2" fmla="*/ 1087343 w 1114654"/>
                  <a:gd name="connsiteY2" fmla="*/ 108338 h 1246712"/>
                  <a:gd name="connsiteX3" fmla="*/ 1087341 w 1114654"/>
                  <a:gd name="connsiteY3" fmla="*/ 1204164 h 1246712"/>
                  <a:gd name="connsiteX4" fmla="*/ 873621 w 1114654"/>
                  <a:gd name="connsiteY4" fmla="*/ 1245799 h 1246712"/>
                  <a:gd name="connsiteX5" fmla="*/ 0 w 1114654"/>
                  <a:gd name="connsiteY5" fmla="*/ 667016 h 1246712"/>
                  <a:gd name="connsiteX0" fmla="*/ 0 w 1114656"/>
                  <a:gd name="connsiteY0" fmla="*/ 657983 h 1237679"/>
                  <a:gd name="connsiteX1" fmla="*/ 864096 w 1114656"/>
                  <a:gd name="connsiteY1" fmla="*/ 50624 h 1237679"/>
                  <a:gd name="connsiteX2" fmla="*/ 1087343 w 1114656"/>
                  <a:gd name="connsiteY2" fmla="*/ 99305 h 1237679"/>
                  <a:gd name="connsiteX3" fmla="*/ 1087341 w 1114656"/>
                  <a:gd name="connsiteY3" fmla="*/ 1195131 h 1237679"/>
                  <a:gd name="connsiteX4" fmla="*/ 873621 w 1114656"/>
                  <a:gd name="connsiteY4" fmla="*/ 1236766 h 1237679"/>
                  <a:gd name="connsiteX5" fmla="*/ 0 w 1114656"/>
                  <a:gd name="connsiteY5" fmla="*/ 657983 h 1237679"/>
                  <a:gd name="connsiteX0" fmla="*/ 0 w 1114654"/>
                  <a:gd name="connsiteY0" fmla="*/ 620903 h 1200599"/>
                  <a:gd name="connsiteX1" fmla="*/ 864096 w 1114654"/>
                  <a:gd name="connsiteY1" fmla="*/ 13544 h 1200599"/>
                  <a:gd name="connsiteX2" fmla="*/ 1087343 w 1114654"/>
                  <a:gd name="connsiteY2" fmla="*/ 62225 h 1200599"/>
                  <a:gd name="connsiteX3" fmla="*/ 1087341 w 1114654"/>
                  <a:gd name="connsiteY3" fmla="*/ 1158051 h 1200599"/>
                  <a:gd name="connsiteX4" fmla="*/ 873621 w 1114654"/>
                  <a:gd name="connsiteY4" fmla="*/ 1199686 h 1200599"/>
                  <a:gd name="connsiteX5" fmla="*/ 0 w 1114654"/>
                  <a:gd name="connsiteY5" fmla="*/ 620903 h 1200599"/>
                  <a:gd name="connsiteX0" fmla="*/ 0 w 1114656"/>
                  <a:gd name="connsiteY0" fmla="*/ 615420 h 1195116"/>
                  <a:gd name="connsiteX1" fmla="*/ 864096 w 1114656"/>
                  <a:gd name="connsiteY1" fmla="*/ 8061 h 1195116"/>
                  <a:gd name="connsiteX2" fmla="*/ 1087343 w 1114656"/>
                  <a:gd name="connsiteY2" fmla="*/ 56742 h 1195116"/>
                  <a:gd name="connsiteX3" fmla="*/ 1087341 w 1114656"/>
                  <a:gd name="connsiteY3" fmla="*/ 1152568 h 1195116"/>
                  <a:gd name="connsiteX4" fmla="*/ 873621 w 1114656"/>
                  <a:gd name="connsiteY4" fmla="*/ 1194203 h 1195116"/>
                  <a:gd name="connsiteX5" fmla="*/ 0 w 1114656"/>
                  <a:gd name="connsiteY5" fmla="*/ 615420 h 1195116"/>
                  <a:gd name="connsiteX0" fmla="*/ 0 w 1114654"/>
                  <a:gd name="connsiteY0" fmla="*/ 615420 h 1194973"/>
                  <a:gd name="connsiteX1" fmla="*/ 864096 w 1114654"/>
                  <a:gd name="connsiteY1" fmla="*/ 8061 h 1194973"/>
                  <a:gd name="connsiteX2" fmla="*/ 1087343 w 1114654"/>
                  <a:gd name="connsiteY2" fmla="*/ 56742 h 1194973"/>
                  <a:gd name="connsiteX3" fmla="*/ 1087341 w 1114654"/>
                  <a:gd name="connsiteY3" fmla="*/ 1152568 h 1194973"/>
                  <a:gd name="connsiteX4" fmla="*/ 873621 w 1114654"/>
                  <a:gd name="connsiteY4" fmla="*/ 1194203 h 1194973"/>
                  <a:gd name="connsiteX5" fmla="*/ 0 w 1114654"/>
                  <a:gd name="connsiteY5" fmla="*/ 615420 h 1194973"/>
                  <a:gd name="connsiteX0" fmla="*/ 0 w 1114656"/>
                  <a:gd name="connsiteY0" fmla="*/ 615420 h 1198502"/>
                  <a:gd name="connsiteX1" fmla="*/ 864096 w 1114656"/>
                  <a:gd name="connsiteY1" fmla="*/ 8061 h 1198502"/>
                  <a:gd name="connsiteX2" fmla="*/ 1087343 w 1114656"/>
                  <a:gd name="connsiteY2" fmla="*/ 56742 h 1198502"/>
                  <a:gd name="connsiteX3" fmla="*/ 1087341 w 1114656"/>
                  <a:gd name="connsiteY3" fmla="*/ 1152568 h 1198502"/>
                  <a:gd name="connsiteX4" fmla="*/ 873621 w 1114656"/>
                  <a:gd name="connsiteY4" fmla="*/ 1194203 h 1198502"/>
                  <a:gd name="connsiteX5" fmla="*/ 0 w 1114656"/>
                  <a:gd name="connsiteY5" fmla="*/ 615420 h 1198502"/>
                  <a:gd name="connsiteX0" fmla="*/ 0 w 1114654"/>
                  <a:gd name="connsiteY0" fmla="*/ 615420 h 1201170"/>
                  <a:gd name="connsiteX1" fmla="*/ 864096 w 1114654"/>
                  <a:gd name="connsiteY1" fmla="*/ 8061 h 1201170"/>
                  <a:gd name="connsiteX2" fmla="*/ 1087343 w 1114654"/>
                  <a:gd name="connsiteY2" fmla="*/ 56742 h 1201170"/>
                  <a:gd name="connsiteX3" fmla="*/ 1087341 w 1114654"/>
                  <a:gd name="connsiteY3" fmla="*/ 1152568 h 1201170"/>
                  <a:gd name="connsiteX4" fmla="*/ 873621 w 1114654"/>
                  <a:gd name="connsiteY4" fmla="*/ 1194203 h 1201170"/>
                  <a:gd name="connsiteX5" fmla="*/ 0 w 1114654"/>
                  <a:gd name="connsiteY5" fmla="*/ 615420 h 1201170"/>
                  <a:gd name="connsiteX0" fmla="*/ 0 w 1107380"/>
                  <a:gd name="connsiteY0" fmla="*/ 615420 h 1201170"/>
                  <a:gd name="connsiteX1" fmla="*/ 864096 w 1107380"/>
                  <a:gd name="connsiteY1" fmla="*/ 8061 h 1201170"/>
                  <a:gd name="connsiteX2" fmla="*/ 1087343 w 1107380"/>
                  <a:gd name="connsiteY2" fmla="*/ 56742 h 1201170"/>
                  <a:gd name="connsiteX3" fmla="*/ 1087341 w 1107380"/>
                  <a:gd name="connsiteY3" fmla="*/ 1152568 h 1201170"/>
                  <a:gd name="connsiteX4" fmla="*/ 873621 w 1107380"/>
                  <a:gd name="connsiteY4" fmla="*/ 1194203 h 1201170"/>
                  <a:gd name="connsiteX5" fmla="*/ 0 w 1107380"/>
                  <a:gd name="connsiteY5" fmla="*/ 615420 h 1201170"/>
                  <a:gd name="connsiteX0" fmla="*/ 0 w 1094916"/>
                  <a:gd name="connsiteY0" fmla="*/ 615420 h 1201170"/>
                  <a:gd name="connsiteX1" fmla="*/ 864096 w 1094916"/>
                  <a:gd name="connsiteY1" fmla="*/ 8061 h 1201170"/>
                  <a:gd name="connsiteX2" fmla="*/ 1087343 w 1094916"/>
                  <a:gd name="connsiteY2" fmla="*/ 56742 h 1201170"/>
                  <a:gd name="connsiteX3" fmla="*/ 1087341 w 1094916"/>
                  <a:gd name="connsiteY3" fmla="*/ 1152568 h 1201170"/>
                  <a:gd name="connsiteX4" fmla="*/ 873621 w 1094916"/>
                  <a:gd name="connsiteY4" fmla="*/ 1194203 h 1201170"/>
                  <a:gd name="connsiteX5" fmla="*/ 0 w 1094916"/>
                  <a:gd name="connsiteY5" fmla="*/ 615420 h 1201170"/>
                  <a:gd name="connsiteX0" fmla="*/ 0 w 1089503"/>
                  <a:gd name="connsiteY0" fmla="*/ 615420 h 1201170"/>
                  <a:gd name="connsiteX1" fmla="*/ 864096 w 1089503"/>
                  <a:gd name="connsiteY1" fmla="*/ 8061 h 1201170"/>
                  <a:gd name="connsiteX2" fmla="*/ 1087343 w 1089503"/>
                  <a:gd name="connsiteY2" fmla="*/ 56742 h 1201170"/>
                  <a:gd name="connsiteX3" fmla="*/ 1087341 w 1089503"/>
                  <a:gd name="connsiteY3" fmla="*/ 1152568 h 1201170"/>
                  <a:gd name="connsiteX4" fmla="*/ 873621 w 1089503"/>
                  <a:gd name="connsiteY4" fmla="*/ 1194203 h 1201170"/>
                  <a:gd name="connsiteX5" fmla="*/ 0 w 1089503"/>
                  <a:gd name="connsiteY5" fmla="*/ 615420 h 1201170"/>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7660"/>
                  <a:gd name="connsiteY0" fmla="*/ 607359 h 1187255"/>
                  <a:gd name="connsiteX1" fmla="*/ 864096 w 1087660"/>
                  <a:gd name="connsiteY1" fmla="*/ 0 h 1187255"/>
                  <a:gd name="connsiteX2" fmla="*/ 1087343 w 1087660"/>
                  <a:gd name="connsiteY2" fmla="*/ 48681 h 1187255"/>
                  <a:gd name="connsiteX3" fmla="*/ 1087341 w 1087660"/>
                  <a:gd name="connsiteY3" fmla="*/ 1144507 h 1187255"/>
                  <a:gd name="connsiteX4" fmla="*/ 873621 w 1087660"/>
                  <a:gd name="connsiteY4" fmla="*/ 1186142 h 1187255"/>
                  <a:gd name="connsiteX5" fmla="*/ 0 w 1087660"/>
                  <a:gd name="connsiteY5" fmla="*/ 607359 h 1187255"/>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9947"/>
                  <a:gd name="connsiteX1" fmla="*/ 864096 w 1087660"/>
                  <a:gd name="connsiteY1" fmla="*/ 0 h 1189947"/>
                  <a:gd name="connsiteX2" fmla="*/ 1087343 w 1087660"/>
                  <a:gd name="connsiteY2" fmla="*/ 48681 h 1189947"/>
                  <a:gd name="connsiteX3" fmla="*/ 1087341 w 1087660"/>
                  <a:gd name="connsiteY3" fmla="*/ 1144507 h 1189947"/>
                  <a:gd name="connsiteX4" fmla="*/ 873621 w 1087660"/>
                  <a:gd name="connsiteY4" fmla="*/ 1186142 h 1189947"/>
                  <a:gd name="connsiteX5" fmla="*/ 0 w 1087660"/>
                  <a:gd name="connsiteY5" fmla="*/ 607359 h 1189947"/>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660" h="1186912">
                    <a:moveTo>
                      <a:pt x="0" y="607359"/>
                    </a:moveTo>
                    <a:cubicBezTo>
                      <a:pt x="202307" y="306481"/>
                      <a:pt x="499864" y="24653"/>
                      <a:pt x="864096" y="0"/>
                    </a:cubicBezTo>
                    <a:cubicBezTo>
                      <a:pt x="1003085" y="814"/>
                      <a:pt x="1016346" y="21063"/>
                      <a:pt x="1087343" y="48681"/>
                    </a:cubicBezTo>
                    <a:cubicBezTo>
                      <a:pt x="1082312" y="481666"/>
                      <a:pt x="1089173" y="925270"/>
                      <a:pt x="1087341" y="1144507"/>
                    </a:cubicBezTo>
                    <a:cubicBezTo>
                      <a:pt x="1046279" y="1166821"/>
                      <a:pt x="1033728" y="1191625"/>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28" name="TextBox 27"/>
          <p:cNvSpPr txBox="1"/>
          <p:nvPr/>
        </p:nvSpPr>
        <p:spPr>
          <a:xfrm>
            <a:off x="706540" y="1131590"/>
            <a:ext cx="6275346" cy="1872208"/>
          </a:xfrm>
          <a:prstGeom prst="rect">
            <a:avLst/>
          </a:prstGeom>
          <a:noFill/>
        </p:spPr>
        <p:txBody>
          <a:bodyPr wrap="square" rtlCol="0">
            <a:spAutoFit/>
          </a:bodyPr>
          <a:lstStyle/>
          <a:p>
            <a:endParaRPr lang="en-US" dirty="0"/>
          </a:p>
        </p:txBody>
      </p:sp>
      <p:sp>
        <p:nvSpPr>
          <p:cNvPr id="94" name="TextBox 93"/>
          <p:cNvSpPr txBox="1"/>
          <p:nvPr/>
        </p:nvSpPr>
        <p:spPr>
          <a:xfrm>
            <a:off x="364401" y="917308"/>
            <a:ext cx="6679982" cy="341632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**Initial Population</a:t>
            </a:r>
            <a:r>
              <a:rPr lang="en-US" altLang="ko-KR" sz="1200" dirty="0" smtClean="0">
                <a:solidFill>
                  <a:schemeClr val="tx1">
                    <a:lumMod val="75000"/>
                    <a:lumOff val="25000"/>
                  </a:schemeClr>
                </a:solidFill>
                <a:cs typeface="Arial" pitchFamily="34" charset="0"/>
              </a:rPr>
              <a:t>**</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 Initialize </a:t>
            </a:r>
            <a:r>
              <a:rPr lang="en-US" altLang="ko-KR" sz="1200" dirty="0">
                <a:solidFill>
                  <a:schemeClr val="tx1">
                    <a:lumMod val="75000"/>
                    <a:lumOff val="25000"/>
                  </a:schemeClr>
                </a:solidFill>
                <a:cs typeface="Arial" pitchFamily="34" charset="0"/>
              </a:rPr>
              <a:t>the population randomly based on the data.</a:t>
            </a:r>
          </a:p>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**Fitness function</a:t>
            </a:r>
            <a:r>
              <a:rPr lang="en-US" altLang="ko-KR" sz="1200" dirty="0" smtClean="0">
                <a:solidFill>
                  <a:schemeClr val="tx1">
                    <a:lumMod val="75000"/>
                    <a:lumOff val="25000"/>
                  </a:schemeClr>
                </a:solidFill>
                <a:cs typeface="Arial" pitchFamily="34" charset="0"/>
              </a:rPr>
              <a:t>**</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Find the fitness value of the each of the chromosomes(a chromosome is a set of parameters which define a proposed solution to the problem that the genetic algorithm is trying to solve)</a:t>
            </a:r>
          </a:p>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**Selection</a:t>
            </a:r>
            <a:r>
              <a:rPr lang="en-US" altLang="ko-KR" sz="1200" dirty="0" smtClean="0">
                <a:solidFill>
                  <a:schemeClr val="tx1">
                    <a:lumMod val="75000"/>
                    <a:lumOff val="25000"/>
                  </a:schemeClr>
                </a:solidFill>
                <a:cs typeface="Arial" pitchFamily="34" charset="0"/>
              </a:rPr>
              <a:t>**</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Select the best fitted chromosomes as parents to pass the genes for the next generation and create a new population</a:t>
            </a:r>
          </a:p>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**Cross-over</a:t>
            </a:r>
            <a:r>
              <a:rPr lang="en-US" altLang="ko-KR" sz="1200" dirty="0" smtClean="0">
                <a:solidFill>
                  <a:schemeClr val="tx1">
                    <a:lumMod val="75000"/>
                    <a:lumOff val="25000"/>
                  </a:schemeClr>
                </a:solidFill>
                <a:cs typeface="Arial" pitchFamily="34" charset="0"/>
              </a:rPr>
              <a:t>**</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Create new set of chromosome by combining the parents and add them to new population set</a:t>
            </a:r>
          </a:p>
          <a:p>
            <a:pPr algn="ct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**Mutation</a:t>
            </a:r>
            <a:r>
              <a:rPr lang="en-US" altLang="ko-KR" sz="1200" dirty="0" smtClean="0">
                <a:solidFill>
                  <a:schemeClr val="tx1">
                    <a:lumMod val="75000"/>
                    <a:lumOff val="25000"/>
                  </a:schemeClr>
                </a:solidFill>
                <a:cs typeface="Arial" pitchFamily="34" charset="0"/>
              </a:rPr>
              <a:t>**</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 Perform </a:t>
            </a:r>
            <a:r>
              <a:rPr lang="en-US" altLang="ko-KR" sz="1200" dirty="0">
                <a:solidFill>
                  <a:schemeClr val="tx1">
                    <a:lumMod val="75000"/>
                    <a:lumOff val="25000"/>
                  </a:schemeClr>
                </a:solidFill>
                <a:cs typeface="Arial" pitchFamily="34" charset="0"/>
              </a:rPr>
              <a:t>mutation which alters one or more gene values in a chromosome in the new population set generated. Mutation helps in getting more diverse </a:t>
            </a:r>
            <a:r>
              <a:rPr lang="en-US" altLang="ko-KR" sz="1200" dirty="0" smtClean="0">
                <a:solidFill>
                  <a:schemeClr val="tx1">
                    <a:lumMod val="75000"/>
                    <a:lumOff val="25000"/>
                  </a:schemeClr>
                </a:solidFill>
                <a:cs typeface="Arial" pitchFamily="34" charset="0"/>
              </a:rPr>
              <a:t>opportunity.</a:t>
            </a:r>
            <a:br>
              <a:rPr lang="en-US" altLang="ko-KR" sz="1200" dirty="0" smtClean="0">
                <a:solidFill>
                  <a:schemeClr val="tx1">
                    <a:lumMod val="75000"/>
                    <a:lumOff val="25000"/>
                  </a:schemeClr>
                </a:solidFill>
                <a:cs typeface="Arial" pitchFamily="34" charset="0"/>
              </a:rPr>
            </a:br>
            <a:r>
              <a:rPr lang="en-US" altLang="ko-KR" sz="1200" dirty="0" smtClean="0">
                <a:solidFill>
                  <a:schemeClr val="tx1">
                    <a:lumMod val="75000"/>
                    <a:lumOff val="25000"/>
                  </a:schemeClr>
                </a:solidFill>
                <a:cs typeface="Arial" pitchFamily="34" charset="0"/>
              </a:rPr>
              <a:t>Obtained </a:t>
            </a:r>
            <a:r>
              <a:rPr lang="en-US" altLang="ko-KR" sz="1200" dirty="0">
                <a:solidFill>
                  <a:schemeClr val="tx1">
                    <a:lumMod val="75000"/>
                    <a:lumOff val="25000"/>
                  </a:schemeClr>
                </a:solidFill>
                <a:cs typeface="Arial" pitchFamily="34" charset="0"/>
              </a:rPr>
              <a:t>population will be used in the next generation</a:t>
            </a:r>
          </a:p>
        </p:txBody>
      </p:sp>
    </p:spTree>
    <p:extLst>
      <p:ext uri="{BB962C8B-B14F-4D97-AF65-F5344CB8AC3E}">
        <p14:creationId xmlns:p14="http://schemas.microsoft.com/office/powerpoint/2010/main" val="702344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Genetic </a:t>
            </a:r>
            <a:r>
              <a:rPr lang="en-US" altLang="ko-KR" dirty="0" smtClean="0">
                <a:solidFill>
                  <a:schemeClr val="tx1">
                    <a:lumMod val="75000"/>
                    <a:lumOff val="25000"/>
                  </a:schemeClr>
                </a:solidFill>
              </a:rPr>
              <a:t>Algorithm </a:t>
            </a:r>
            <a:r>
              <a:rPr lang="en-US" altLang="ko-KR" dirty="0" smtClean="0">
                <a:solidFill>
                  <a:schemeClr val="accent1"/>
                </a:solidFill>
              </a:rPr>
              <a:t>Results</a:t>
            </a:r>
            <a:endParaRPr lang="ko-KR" altLang="en-US" dirty="0">
              <a:solidFill>
                <a:schemeClr val="tx1">
                  <a:lumMod val="75000"/>
                  <a:lumOff val="25000"/>
                </a:schemeClr>
              </a:solidFill>
            </a:endParaRPr>
          </a:p>
        </p:txBody>
      </p:sp>
      <p:grpSp>
        <p:nvGrpSpPr>
          <p:cNvPr id="29" name="그룹 28">
            <a:extLst>
              <a:ext uri="{FF2B5EF4-FFF2-40B4-BE49-F238E27FC236}">
                <a16:creationId xmlns:a16="http://schemas.microsoft.com/office/drawing/2014/main" xmlns="" id="{0245395C-789D-4717-8932-7D48996CBDAD}"/>
              </a:ext>
            </a:extLst>
          </p:cNvPr>
          <p:cNvGrpSpPr/>
          <p:nvPr/>
        </p:nvGrpSpPr>
        <p:grpSpPr>
          <a:xfrm>
            <a:off x="-15505" y="4319285"/>
            <a:ext cx="9159682" cy="571727"/>
            <a:chOff x="-15505" y="4319285"/>
            <a:chExt cx="9159682" cy="571727"/>
          </a:xfrm>
        </p:grpSpPr>
        <p:grpSp>
          <p:nvGrpSpPr>
            <p:cNvPr id="25" name="그룹 24">
              <a:extLst>
                <a:ext uri="{FF2B5EF4-FFF2-40B4-BE49-F238E27FC236}">
                  <a16:creationId xmlns:a16="http://schemas.microsoft.com/office/drawing/2014/main" xmlns="" id="{D5AD6D14-B100-499D-8B60-CA8BC17042A9}"/>
                </a:ext>
              </a:extLst>
            </p:cNvPr>
            <p:cNvGrpSpPr/>
            <p:nvPr/>
          </p:nvGrpSpPr>
          <p:grpSpPr>
            <a:xfrm>
              <a:off x="613048" y="4319285"/>
              <a:ext cx="974361" cy="571351"/>
              <a:chOff x="613048" y="4319285"/>
              <a:chExt cx="974361" cy="571351"/>
            </a:xfrm>
          </p:grpSpPr>
          <p:grpSp>
            <p:nvGrpSpPr>
              <p:cNvPr id="21" name="Group 20"/>
              <p:cNvGrpSpPr/>
              <p:nvPr/>
            </p:nvGrpSpPr>
            <p:grpSpPr>
              <a:xfrm>
                <a:off x="706540" y="4319285"/>
                <a:ext cx="779303" cy="554905"/>
                <a:chOff x="2591401" y="2396191"/>
                <a:chExt cx="1497408" cy="1152000"/>
              </a:xfrm>
              <a:solidFill>
                <a:srgbClr val="FD2906"/>
              </a:solidFill>
            </p:grpSpPr>
            <p:sp>
              <p:nvSpPr>
                <p:cNvPr id="8" name="Rectangle 7"/>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 name="Diamond 3"/>
              <p:cNvSpPr/>
              <p:nvPr/>
            </p:nvSpPr>
            <p:spPr>
              <a:xfrm>
                <a:off x="613048"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그룹 23">
              <a:extLst>
                <a:ext uri="{FF2B5EF4-FFF2-40B4-BE49-F238E27FC236}">
                  <a16:creationId xmlns:a16="http://schemas.microsoft.com/office/drawing/2014/main" xmlns="" id="{4DC2064A-855E-4912-9ECC-145254D95233}"/>
                </a:ext>
              </a:extLst>
            </p:cNvPr>
            <p:cNvGrpSpPr/>
            <p:nvPr/>
          </p:nvGrpSpPr>
          <p:grpSpPr>
            <a:xfrm>
              <a:off x="1587009" y="4376868"/>
              <a:ext cx="974361" cy="456192"/>
              <a:chOff x="1587009" y="4376868"/>
              <a:chExt cx="974361" cy="456192"/>
            </a:xfrm>
          </p:grpSpPr>
          <p:grpSp>
            <p:nvGrpSpPr>
              <p:cNvPr id="7" name="Group 6"/>
              <p:cNvGrpSpPr/>
              <p:nvPr/>
            </p:nvGrpSpPr>
            <p:grpSpPr>
              <a:xfrm>
                <a:off x="1705071" y="4376868"/>
                <a:ext cx="779303" cy="449655"/>
                <a:chOff x="4510050" y="2532515"/>
                <a:chExt cx="1497408" cy="864000"/>
              </a:xfrm>
              <a:solidFill>
                <a:srgbClr val="FD2906"/>
              </a:solidFill>
            </p:grpSpPr>
            <p:sp>
              <p:nvSpPr>
                <p:cNvPr id="16" name="Rectangle 15"/>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Diamond 3"/>
              <p:cNvSpPr/>
              <p:nvPr/>
            </p:nvSpPr>
            <p:spPr>
              <a:xfrm>
                <a:off x="1587009"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2">
              <a:extLst>
                <a:ext uri="{FF2B5EF4-FFF2-40B4-BE49-F238E27FC236}">
                  <a16:creationId xmlns:a16="http://schemas.microsoft.com/office/drawing/2014/main" xmlns="" id="{87AB9212-FFA3-4DF9-B90A-0421E4D7FEC5}"/>
                </a:ext>
              </a:extLst>
            </p:cNvPr>
            <p:cNvGrpSpPr/>
            <p:nvPr/>
          </p:nvGrpSpPr>
          <p:grpSpPr>
            <a:xfrm>
              <a:off x="2584302" y="4319285"/>
              <a:ext cx="974361" cy="571351"/>
              <a:chOff x="2584302" y="4319285"/>
              <a:chExt cx="974361" cy="571351"/>
            </a:xfrm>
          </p:grpSpPr>
          <p:grpSp>
            <p:nvGrpSpPr>
              <p:cNvPr id="32" name="Group 31"/>
              <p:cNvGrpSpPr/>
              <p:nvPr/>
            </p:nvGrpSpPr>
            <p:grpSpPr>
              <a:xfrm>
                <a:off x="2677794" y="4319285"/>
                <a:ext cx="779303" cy="554905"/>
                <a:chOff x="2591401" y="2396191"/>
                <a:chExt cx="1497408" cy="1152000"/>
              </a:xfrm>
              <a:solidFill>
                <a:srgbClr val="FD2906"/>
              </a:solidFill>
            </p:grpSpPr>
            <p:sp>
              <p:nvSpPr>
                <p:cNvPr id="34" name="Rectangle 33"/>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p:cNvSpPr/>
              <p:nvPr/>
            </p:nvSpPr>
            <p:spPr>
              <a:xfrm>
                <a:off x="2584302"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2" name="그룹 21">
              <a:extLst>
                <a:ext uri="{FF2B5EF4-FFF2-40B4-BE49-F238E27FC236}">
                  <a16:creationId xmlns:a16="http://schemas.microsoft.com/office/drawing/2014/main" xmlns="" id="{9984D4D0-5E59-407F-ADFB-A0CB2687CDF3}"/>
                </a:ext>
              </a:extLst>
            </p:cNvPr>
            <p:cNvGrpSpPr/>
            <p:nvPr/>
          </p:nvGrpSpPr>
          <p:grpSpPr>
            <a:xfrm>
              <a:off x="3558263" y="4376868"/>
              <a:ext cx="974361" cy="456192"/>
              <a:chOff x="3558263" y="4376868"/>
              <a:chExt cx="974361" cy="456192"/>
            </a:xfrm>
          </p:grpSpPr>
          <p:grpSp>
            <p:nvGrpSpPr>
              <p:cNvPr id="40" name="Group 39"/>
              <p:cNvGrpSpPr/>
              <p:nvPr/>
            </p:nvGrpSpPr>
            <p:grpSpPr>
              <a:xfrm>
                <a:off x="3676325" y="4376868"/>
                <a:ext cx="779303" cy="449655"/>
                <a:chOff x="4510050" y="2532515"/>
                <a:chExt cx="1497408" cy="864000"/>
              </a:xfrm>
              <a:solidFill>
                <a:srgbClr val="FD2906"/>
              </a:solidFill>
            </p:grpSpPr>
            <p:sp>
              <p:nvSpPr>
                <p:cNvPr id="42" name="Rectangle 41"/>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1" name="Diamond 3"/>
              <p:cNvSpPr/>
              <p:nvPr/>
            </p:nvSpPr>
            <p:spPr>
              <a:xfrm>
                <a:off x="3558263"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그룹 10">
              <a:extLst>
                <a:ext uri="{FF2B5EF4-FFF2-40B4-BE49-F238E27FC236}">
                  <a16:creationId xmlns:a16="http://schemas.microsoft.com/office/drawing/2014/main" xmlns="" id="{4E01ED0A-6189-4C36-ACB2-6158F0E2BC32}"/>
                </a:ext>
              </a:extLst>
            </p:cNvPr>
            <p:cNvGrpSpPr/>
            <p:nvPr/>
          </p:nvGrpSpPr>
          <p:grpSpPr>
            <a:xfrm>
              <a:off x="4555556" y="4319285"/>
              <a:ext cx="974361" cy="571351"/>
              <a:chOff x="4555556" y="4319285"/>
              <a:chExt cx="974361" cy="571351"/>
            </a:xfrm>
          </p:grpSpPr>
          <p:grpSp>
            <p:nvGrpSpPr>
              <p:cNvPr id="48" name="Group 47"/>
              <p:cNvGrpSpPr/>
              <p:nvPr/>
            </p:nvGrpSpPr>
            <p:grpSpPr>
              <a:xfrm>
                <a:off x="4649048" y="4319285"/>
                <a:ext cx="779303" cy="554905"/>
                <a:chOff x="2591401" y="2396191"/>
                <a:chExt cx="1497408" cy="1152000"/>
              </a:xfrm>
              <a:solidFill>
                <a:srgbClr val="FD2906"/>
              </a:solidFill>
            </p:grpSpPr>
            <p:sp>
              <p:nvSpPr>
                <p:cNvPr id="50" name="Rectangle 49"/>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5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Diamond 3"/>
              <p:cNvSpPr/>
              <p:nvPr/>
            </p:nvSpPr>
            <p:spPr>
              <a:xfrm>
                <a:off x="4555556"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그룹 8">
              <a:extLst>
                <a:ext uri="{FF2B5EF4-FFF2-40B4-BE49-F238E27FC236}">
                  <a16:creationId xmlns:a16="http://schemas.microsoft.com/office/drawing/2014/main" xmlns="" id="{9FF5418D-E9C4-4D2C-9436-770176EC0C24}"/>
                </a:ext>
              </a:extLst>
            </p:cNvPr>
            <p:cNvGrpSpPr/>
            <p:nvPr/>
          </p:nvGrpSpPr>
          <p:grpSpPr>
            <a:xfrm>
              <a:off x="5529517" y="4376868"/>
              <a:ext cx="974361" cy="456192"/>
              <a:chOff x="5529517" y="4376868"/>
              <a:chExt cx="974361" cy="456192"/>
            </a:xfrm>
          </p:grpSpPr>
          <p:grpSp>
            <p:nvGrpSpPr>
              <p:cNvPr id="56" name="Group 55"/>
              <p:cNvGrpSpPr/>
              <p:nvPr/>
            </p:nvGrpSpPr>
            <p:grpSpPr>
              <a:xfrm>
                <a:off x="5647579" y="4376868"/>
                <a:ext cx="779303" cy="449655"/>
                <a:chOff x="4510050" y="2532515"/>
                <a:chExt cx="1497408" cy="864000"/>
              </a:xfrm>
              <a:solidFill>
                <a:srgbClr val="FD2906"/>
              </a:solidFill>
            </p:grpSpPr>
            <p:sp>
              <p:nvSpPr>
                <p:cNvPr id="58" name="Rectangle 57"/>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58"/>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59"/>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ectangle 60"/>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61"/>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Diamond 3"/>
              <p:cNvSpPr/>
              <p:nvPr/>
            </p:nvSpPr>
            <p:spPr>
              <a:xfrm>
                <a:off x="5529517"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그룹 5">
              <a:extLst>
                <a:ext uri="{FF2B5EF4-FFF2-40B4-BE49-F238E27FC236}">
                  <a16:creationId xmlns:a16="http://schemas.microsoft.com/office/drawing/2014/main" xmlns="" id="{D0574C9A-5023-4E72-8C05-71E24DD16E75}"/>
                </a:ext>
              </a:extLst>
            </p:cNvPr>
            <p:cNvGrpSpPr/>
            <p:nvPr/>
          </p:nvGrpSpPr>
          <p:grpSpPr>
            <a:xfrm>
              <a:off x="6526810" y="4319285"/>
              <a:ext cx="974361" cy="571351"/>
              <a:chOff x="6526810" y="4319285"/>
              <a:chExt cx="974361" cy="571351"/>
            </a:xfrm>
          </p:grpSpPr>
          <p:grpSp>
            <p:nvGrpSpPr>
              <p:cNvPr id="64" name="Group 63"/>
              <p:cNvGrpSpPr/>
              <p:nvPr/>
            </p:nvGrpSpPr>
            <p:grpSpPr>
              <a:xfrm>
                <a:off x="6620302" y="4319285"/>
                <a:ext cx="779303" cy="554905"/>
                <a:chOff x="2591401" y="2396191"/>
                <a:chExt cx="1497408" cy="1152000"/>
              </a:xfrm>
              <a:solidFill>
                <a:srgbClr val="FD2906"/>
              </a:solidFill>
            </p:grpSpPr>
            <p:sp>
              <p:nvSpPr>
                <p:cNvPr id="66" name="Rectangle 65"/>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Rectangle 66"/>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Rectangle 67"/>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68"/>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ectangle 69"/>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5" name="Diamond 3"/>
              <p:cNvSpPr/>
              <p:nvPr/>
            </p:nvSpPr>
            <p:spPr>
              <a:xfrm>
                <a:off x="6526810"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 name="그룹 4">
              <a:extLst>
                <a:ext uri="{FF2B5EF4-FFF2-40B4-BE49-F238E27FC236}">
                  <a16:creationId xmlns:a16="http://schemas.microsoft.com/office/drawing/2014/main" xmlns="" id="{B9AA9812-2CC4-4C77-B9FE-36FCF5E3F4EB}"/>
                </a:ext>
              </a:extLst>
            </p:cNvPr>
            <p:cNvGrpSpPr/>
            <p:nvPr/>
          </p:nvGrpSpPr>
          <p:grpSpPr>
            <a:xfrm>
              <a:off x="7500771" y="4376864"/>
              <a:ext cx="974361" cy="456192"/>
              <a:chOff x="7500771" y="4376864"/>
              <a:chExt cx="974361" cy="456192"/>
            </a:xfrm>
          </p:grpSpPr>
          <p:grpSp>
            <p:nvGrpSpPr>
              <p:cNvPr id="72" name="Group 71"/>
              <p:cNvGrpSpPr/>
              <p:nvPr/>
            </p:nvGrpSpPr>
            <p:grpSpPr>
              <a:xfrm>
                <a:off x="7618833" y="4376864"/>
                <a:ext cx="778951" cy="449655"/>
                <a:chOff x="4510050" y="2532515"/>
                <a:chExt cx="1496732" cy="864000"/>
              </a:xfrm>
              <a:solidFill>
                <a:srgbClr val="FD2906"/>
              </a:solidFill>
            </p:grpSpPr>
            <p:sp>
              <p:nvSpPr>
                <p:cNvPr id="74" name="Rectangle 73"/>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Rectangle 74"/>
                <p:cNvSpPr/>
                <p:nvPr/>
              </p:nvSpPr>
              <p:spPr>
                <a:xfrm>
                  <a:off x="5204148"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75"/>
                <p:cNvSpPr/>
                <p:nvPr/>
              </p:nvSpPr>
              <p:spPr>
                <a:xfrm>
                  <a:off x="5551535"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76"/>
                <p:cNvSpPr/>
                <p:nvPr/>
              </p:nvSpPr>
              <p:spPr>
                <a:xfrm>
                  <a:off x="5898922" y="2820720"/>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Rectangle 77"/>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3" name="Diamond 3"/>
              <p:cNvSpPr/>
              <p:nvPr/>
            </p:nvSpPr>
            <p:spPr>
              <a:xfrm>
                <a:off x="7500771" y="4388562"/>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6" name="그룹 25">
              <a:extLst>
                <a:ext uri="{FF2B5EF4-FFF2-40B4-BE49-F238E27FC236}">
                  <a16:creationId xmlns:a16="http://schemas.microsoft.com/office/drawing/2014/main" xmlns="" id="{7E37372E-0EF7-474B-A3F0-9025B6448293}"/>
                </a:ext>
              </a:extLst>
            </p:cNvPr>
            <p:cNvGrpSpPr/>
            <p:nvPr/>
          </p:nvGrpSpPr>
          <p:grpSpPr>
            <a:xfrm>
              <a:off x="-15505" y="4376867"/>
              <a:ext cx="619725" cy="456188"/>
              <a:chOff x="-15505" y="4376867"/>
              <a:chExt cx="619725" cy="456188"/>
            </a:xfrm>
          </p:grpSpPr>
          <p:grpSp>
            <p:nvGrpSpPr>
              <p:cNvPr id="80" name="Group 79"/>
              <p:cNvGrpSpPr/>
              <p:nvPr/>
            </p:nvGrpSpPr>
            <p:grpSpPr>
              <a:xfrm>
                <a:off x="109506" y="4376867"/>
                <a:ext cx="417709" cy="449655"/>
                <a:chOff x="5204842" y="2532519"/>
                <a:chExt cx="802618" cy="864001"/>
              </a:xfrm>
              <a:solidFill>
                <a:srgbClr val="FD2906"/>
              </a:solidFill>
            </p:grpSpPr>
            <p:sp>
              <p:nvSpPr>
                <p:cNvPr id="83" name="Rectangle 82"/>
                <p:cNvSpPr/>
                <p:nvPr/>
              </p:nvSpPr>
              <p:spPr>
                <a:xfrm>
                  <a:off x="5204842" y="2532519"/>
                  <a:ext cx="107860" cy="86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ectangle 83"/>
                <p:cNvSpPr/>
                <p:nvPr/>
              </p:nvSpPr>
              <p:spPr>
                <a:xfrm>
                  <a:off x="5552226" y="2632687"/>
                  <a:ext cx="107860" cy="72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ectangle 84"/>
                <p:cNvSpPr/>
                <p:nvPr/>
              </p:nvSpPr>
              <p:spPr>
                <a:xfrm>
                  <a:off x="5899600"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1" name="Diamond 3"/>
              <p:cNvSpPr/>
              <p:nvPr/>
            </p:nvSpPr>
            <p:spPr>
              <a:xfrm>
                <a:off x="-15505" y="4388561"/>
                <a:ext cx="619725" cy="444494"/>
              </a:xfrm>
              <a:custGeom>
                <a:avLst/>
                <a:gdLst/>
                <a:ahLst/>
                <a:cxnLst/>
                <a:rect l="l" t="t" r="r" b="b"/>
                <a:pathLst>
                  <a:path w="619725" h="444494">
                    <a:moveTo>
                      <a:pt x="132545" y="0"/>
                    </a:moveTo>
                    <a:cubicBezTo>
                      <a:pt x="359381" y="9239"/>
                      <a:pt x="494923" y="129128"/>
                      <a:pt x="619725" y="227602"/>
                    </a:cubicBezTo>
                    <a:cubicBezTo>
                      <a:pt x="505664" y="347491"/>
                      <a:pt x="321789" y="438825"/>
                      <a:pt x="137915" y="444494"/>
                    </a:cubicBezTo>
                    <a:cubicBezTo>
                      <a:pt x="96393" y="443957"/>
                      <a:pt x="48904" y="436887"/>
                      <a:pt x="0" y="424506"/>
                    </a:cubicBezTo>
                    <a:lnTo>
                      <a:pt x="0" y="20474"/>
                    </a:lnTo>
                    <a:cubicBezTo>
                      <a:pt x="42050" y="9034"/>
                      <a:pt x="86346" y="2079"/>
                      <a:pt x="132545" y="0"/>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 name="그룹 2">
              <a:extLst>
                <a:ext uri="{FF2B5EF4-FFF2-40B4-BE49-F238E27FC236}">
                  <a16:creationId xmlns:a16="http://schemas.microsoft.com/office/drawing/2014/main" xmlns="" id="{FC8C590C-80CC-44F6-9A79-C7F22FE493FA}"/>
                </a:ext>
              </a:extLst>
            </p:cNvPr>
            <p:cNvGrpSpPr/>
            <p:nvPr/>
          </p:nvGrpSpPr>
          <p:grpSpPr>
            <a:xfrm>
              <a:off x="8530950" y="4319289"/>
              <a:ext cx="613227" cy="571723"/>
              <a:chOff x="8530950" y="4319289"/>
              <a:chExt cx="613227" cy="571723"/>
            </a:xfrm>
          </p:grpSpPr>
          <p:grpSp>
            <p:nvGrpSpPr>
              <p:cNvPr id="93" name="Group 63">
                <a:extLst>
                  <a:ext uri="{FF2B5EF4-FFF2-40B4-BE49-F238E27FC236}">
                    <a16:creationId xmlns:a16="http://schemas.microsoft.com/office/drawing/2014/main" xmlns="" id="{BD421333-2D4F-4F8B-8E40-79A2D92017EF}"/>
                  </a:ext>
                </a:extLst>
              </p:cNvPr>
              <p:cNvGrpSpPr/>
              <p:nvPr/>
            </p:nvGrpSpPr>
            <p:grpSpPr>
              <a:xfrm>
                <a:off x="8624443" y="4319289"/>
                <a:ext cx="417718" cy="554905"/>
                <a:chOff x="2591401" y="2396191"/>
                <a:chExt cx="802633" cy="1152000"/>
              </a:xfrm>
              <a:solidFill>
                <a:srgbClr val="FD2906"/>
              </a:solidFill>
            </p:grpSpPr>
            <p:sp>
              <p:nvSpPr>
                <p:cNvPr id="98" name="Rectangle 65">
                  <a:extLst>
                    <a:ext uri="{FF2B5EF4-FFF2-40B4-BE49-F238E27FC236}">
                      <a16:creationId xmlns:a16="http://schemas.microsoft.com/office/drawing/2014/main" xmlns="" id="{2F7AA01C-AEA2-43D1-9FF8-C8EDC7FAD74E}"/>
                    </a:ext>
                  </a:extLst>
                </p:cNvPr>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66">
                  <a:extLst>
                    <a:ext uri="{FF2B5EF4-FFF2-40B4-BE49-F238E27FC236}">
                      <a16:creationId xmlns:a16="http://schemas.microsoft.com/office/drawing/2014/main" xmlns="" id="{E93A9AA4-BAB5-496A-981D-5FD625A2417D}"/>
                    </a:ext>
                  </a:extLst>
                </p:cNvPr>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ectangle 69">
                  <a:extLst>
                    <a:ext uri="{FF2B5EF4-FFF2-40B4-BE49-F238E27FC236}">
                      <a16:creationId xmlns:a16="http://schemas.microsoft.com/office/drawing/2014/main" xmlns="" id="{B833C675-AFF6-489A-9038-B3DDAC77473F}"/>
                    </a:ext>
                  </a:extLst>
                </p:cNvPr>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7" name="Diamond 3">
                <a:extLst>
                  <a:ext uri="{FF2B5EF4-FFF2-40B4-BE49-F238E27FC236}">
                    <a16:creationId xmlns:a16="http://schemas.microsoft.com/office/drawing/2014/main" xmlns="" id="{617C7334-A80A-4FC3-9C38-FEC87690FD71}"/>
                  </a:ext>
                </a:extLst>
              </p:cNvPr>
              <p:cNvSpPr/>
              <p:nvPr/>
            </p:nvSpPr>
            <p:spPr>
              <a:xfrm>
                <a:off x="8530950" y="4319289"/>
                <a:ext cx="613227" cy="571723"/>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 name="connsiteX0" fmla="*/ 0 w 1729896"/>
                  <a:gd name="connsiteY0" fmla="*/ 659633 h 1238416"/>
                  <a:gd name="connsiteX1" fmla="*/ 864096 w 1729896"/>
                  <a:gd name="connsiteY1" fmla="*/ 52274 h 1238416"/>
                  <a:gd name="connsiteX2" fmla="*/ 1087343 w 1729896"/>
                  <a:gd name="connsiteY2" fmla="*/ 100955 h 1238416"/>
                  <a:gd name="connsiteX3" fmla="*/ 1728192 w 1729896"/>
                  <a:gd name="connsiteY3" fmla="*/ 659633 h 1238416"/>
                  <a:gd name="connsiteX4" fmla="*/ 873621 w 1729896"/>
                  <a:gd name="connsiteY4" fmla="*/ 1238416 h 1238416"/>
                  <a:gd name="connsiteX5" fmla="*/ 0 w 1729896"/>
                  <a:gd name="connsiteY5" fmla="*/ 659633 h 1238416"/>
                  <a:gd name="connsiteX0" fmla="*/ 0 w 1728192"/>
                  <a:gd name="connsiteY0" fmla="*/ 659633 h 1290217"/>
                  <a:gd name="connsiteX1" fmla="*/ 864096 w 1728192"/>
                  <a:gd name="connsiteY1" fmla="*/ 52274 h 1290217"/>
                  <a:gd name="connsiteX2" fmla="*/ 1087343 w 1728192"/>
                  <a:gd name="connsiteY2" fmla="*/ 100955 h 1290217"/>
                  <a:gd name="connsiteX3" fmla="*/ 1728192 w 1728192"/>
                  <a:gd name="connsiteY3" fmla="*/ 659633 h 1290217"/>
                  <a:gd name="connsiteX4" fmla="*/ 1087341 w 1728192"/>
                  <a:gd name="connsiteY4" fmla="*/ 1196781 h 1290217"/>
                  <a:gd name="connsiteX5" fmla="*/ 873621 w 1728192"/>
                  <a:gd name="connsiteY5" fmla="*/ 1238416 h 1290217"/>
                  <a:gd name="connsiteX6" fmla="*/ 0 w 1728192"/>
                  <a:gd name="connsiteY6" fmla="*/ 659633 h 1290217"/>
                  <a:gd name="connsiteX0" fmla="*/ 0 w 1114656"/>
                  <a:gd name="connsiteY0" fmla="*/ 689468 h 1320052"/>
                  <a:gd name="connsiteX1" fmla="*/ 864096 w 1114656"/>
                  <a:gd name="connsiteY1" fmla="*/ 82109 h 1320052"/>
                  <a:gd name="connsiteX2" fmla="*/ 1087343 w 1114656"/>
                  <a:gd name="connsiteY2" fmla="*/ 130790 h 1320052"/>
                  <a:gd name="connsiteX3" fmla="*/ 1087341 w 1114656"/>
                  <a:gd name="connsiteY3" fmla="*/ 1226616 h 1320052"/>
                  <a:gd name="connsiteX4" fmla="*/ 873621 w 1114656"/>
                  <a:gd name="connsiteY4" fmla="*/ 1268251 h 1320052"/>
                  <a:gd name="connsiteX5" fmla="*/ 0 w 1114656"/>
                  <a:gd name="connsiteY5" fmla="*/ 689468 h 1320052"/>
                  <a:gd name="connsiteX0" fmla="*/ 0 w 1114654"/>
                  <a:gd name="connsiteY0" fmla="*/ 689468 h 1303921"/>
                  <a:gd name="connsiteX1" fmla="*/ 864096 w 1114654"/>
                  <a:gd name="connsiteY1" fmla="*/ 82109 h 1303921"/>
                  <a:gd name="connsiteX2" fmla="*/ 1087343 w 1114654"/>
                  <a:gd name="connsiteY2" fmla="*/ 130790 h 1303921"/>
                  <a:gd name="connsiteX3" fmla="*/ 1087341 w 1114654"/>
                  <a:gd name="connsiteY3" fmla="*/ 1226616 h 1303921"/>
                  <a:gd name="connsiteX4" fmla="*/ 873621 w 1114654"/>
                  <a:gd name="connsiteY4" fmla="*/ 1268251 h 1303921"/>
                  <a:gd name="connsiteX5" fmla="*/ 0 w 1114654"/>
                  <a:gd name="connsiteY5" fmla="*/ 689468 h 1303921"/>
                  <a:gd name="connsiteX0" fmla="*/ 0 w 1114656"/>
                  <a:gd name="connsiteY0" fmla="*/ 689468 h 1269164"/>
                  <a:gd name="connsiteX1" fmla="*/ 864096 w 1114656"/>
                  <a:gd name="connsiteY1" fmla="*/ 82109 h 1269164"/>
                  <a:gd name="connsiteX2" fmla="*/ 1087343 w 1114656"/>
                  <a:gd name="connsiteY2" fmla="*/ 130790 h 1269164"/>
                  <a:gd name="connsiteX3" fmla="*/ 1087341 w 1114656"/>
                  <a:gd name="connsiteY3" fmla="*/ 1226616 h 1269164"/>
                  <a:gd name="connsiteX4" fmla="*/ 873621 w 1114656"/>
                  <a:gd name="connsiteY4" fmla="*/ 1268251 h 1269164"/>
                  <a:gd name="connsiteX5" fmla="*/ 0 w 1114656"/>
                  <a:gd name="connsiteY5" fmla="*/ 689468 h 1269164"/>
                  <a:gd name="connsiteX0" fmla="*/ 0 w 1114654"/>
                  <a:gd name="connsiteY0" fmla="*/ 667016 h 1246712"/>
                  <a:gd name="connsiteX1" fmla="*/ 864096 w 1114654"/>
                  <a:gd name="connsiteY1" fmla="*/ 59657 h 1246712"/>
                  <a:gd name="connsiteX2" fmla="*/ 1087343 w 1114654"/>
                  <a:gd name="connsiteY2" fmla="*/ 108338 h 1246712"/>
                  <a:gd name="connsiteX3" fmla="*/ 1087341 w 1114654"/>
                  <a:gd name="connsiteY3" fmla="*/ 1204164 h 1246712"/>
                  <a:gd name="connsiteX4" fmla="*/ 873621 w 1114654"/>
                  <a:gd name="connsiteY4" fmla="*/ 1245799 h 1246712"/>
                  <a:gd name="connsiteX5" fmla="*/ 0 w 1114654"/>
                  <a:gd name="connsiteY5" fmla="*/ 667016 h 1246712"/>
                  <a:gd name="connsiteX0" fmla="*/ 0 w 1114656"/>
                  <a:gd name="connsiteY0" fmla="*/ 657983 h 1237679"/>
                  <a:gd name="connsiteX1" fmla="*/ 864096 w 1114656"/>
                  <a:gd name="connsiteY1" fmla="*/ 50624 h 1237679"/>
                  <a:gd name="connsiteX2" fmla="*/ 1087343 w 1114656"/>
                  <a:gd name="connsiteY2" fmla="*/ 99305 h 1237679"/>
                  <a:gd name="connsiteX3" fmla="*/ 1087341 w 1114656"/>
                  <a:gd name="connsiteY3" fmla="*/ 1195131 h 1237679"/>
                  <a:gd name="connsiteX4" fmla="*/ 873621 w 1114656"/>
                  <a:gd name="connsiteY4" fmla="*/ 1236766 h 1237679"/>
                  <a:gd name="connsiteX5" fmla="*/ 0 w 1114656"/>
                  <a:gd name="connsiteY5" fmla="*/ 657983 h 1237679"/>
                  <a:gd name="connsiteX0" fmla="*/ 0 w 1114654"/>
                  <a:gd name="connsiteY0" fmla="*/ 620903 h 1200599"/>
                  <a:gd name="connsiteX1" fmla="*/ 864096 w 1114654"/>
                  <a:gd name="connsiteY1" fmla="*/ 13544 h 1200599"/>
                  <a:gd name="connsiteX2" fmla="*/ 1087343 w 1114654"/>
                  <a:gd name="connsiteY2" fmla="*/ 62225 h 1200599"/>
                  <a:gd name="connsiteX3" fmla="*/ 1087341 w 1114654"/>
                  <a:gd name="connsiteY3" fmla="*/ 1158051 h 1200599"/>
                  <a:gd name="connsiteX4" fmla="*/ 873621 w 1114654"/>
                  <a:gd name="connsiteY4" fmla="*/ 1199686 h 1200599"/>
                  <a:gd name="connsiteX5" fmla="*/ 0 w 1114654"/>
                  <a:gd name="connsiteY5" fmla="*/ 620903 h 1200599"/>
                  <a:gd name="connsiteX0" fmla="*/ 0 w 1114656"/>
                  <a:gd name="connsiteY0" fmla="*/ 615420 h 1195116"/>
                  <a:gd name="connsiteX1" fmla="*/ 864096 w 1114656"/>
                  <a:gd name="connsiteY1" fmla="*/ 8061 h 1195116"/>
                  <a:gd name="connsiteX2" fmla="*/ 1087343 w 1114656"/>
                  <a:gd name="connsiteY2" fmla="*/ 56742 h 1195116"/>
                  <a:gd name="connsiteX3" fmla="*/ 1087341 w 1114656"/>
                  <a:gd name="connsiteY3" fmla="*/ 1152568 h 1195116"/>
                  <a:gd name="connsiteX4" fmla="*/ 873621 w 1114656"/>
                  <a:gd name="connsiteY4" fmla="*/ 1194203 h 1195116"/>
                  <a:gd name="connsiteX5" fmla="*/ 0 w 1114656"/>
                  <a:gd name="connsiteY5" fmla="*/ 615420 h 1195116"/>
                  <a:gd name="connsiteX0" fmla="*/ 0 w 1114654"/>
                  <a:gd name="connsiteY0" fmla="*/ 615420 h 1194973"/>
                  <a:gd name="connsiteX1" fmla="*/ 864096 w 1114654"/>
                  <a:gd name="connsiteY1" fmla="*/ 8061 h 1194973"/>
                  <a:gd name="connsiteX2" fmla="*/ 1087343 w 1114654"/>
                  <a:gd name="connsiteY2" fmla="*/ 56742 h 1194973"/>
                  <a:gd name="connsiteX3" fmla="*/ 1087341 w 1114654"/>
                  <a:gd name="connsiteY3" fmla="*/ 1152568 h 1194973"/>
                  <a:gd name="connsiteX4" fmla="*/ 873621 w 1114654"/>
                  <a:gd name="connsiteY4" fmla="*/ 1194203 h 1194973"/>
                  <a:gd name="connsiteX5" fmla="*/ 0 w 1114654"/>
                  <a:gd name="connsiteY5" fmla="*/ 615420 h 1194973"/>
                  <a:gd name="connsiteX0" fmla="*/ 0 w 1114656"/>
                  <a:gd name="connsiteY0" fmla="*/ 615420 h 1198502"/>
                  <a:gd name="connsiteX1" fmla="*/ 864096 w 1114656"/>
                  <a:gd name="connsiteY1" fmla="*/ 8061 h 1198502"/>
                  <a:gd name="connsiteX2" fmla="*/ 1087343 w 1114656"/>
                  <a:gd name="connsiteY2" fmla="*/ 56742 h 1198502"/>
                  <a:gd name="connsiteX3" fmla="*/ 1087341 w 1114656"/>
                  <a:gd name="connsiteY3" fmla="*/ 1152568 h 1198502"/>
                  <a:gd name="connsiteX4" fmla="*/ 873621 w 1114656"/>
                  <a:gd name="connsiteY4" fmla="*/ 1194203 h 1198502"/>
                  <a:gd name="connsiteX5" fmla="*/ 0 w 1114656"/>
                  <a:gd name="connsiteY5" fmla="*/ 615420 h 1198502"/>
                  <a:gd name="connsiteX0" fmla="*/ 0 w 1114654"/>
                  <a:gd name="connsiteY0" fmla="*/ 615420 h 1201170"/>
                  <a:gd name="connsiteX1" fmla="*/ 864096 w 1114654"/>
                  <a:gd name="connsiteY1" fmla="*/ 8061 h 1201170"/>
                  <a:gd name="connsiteX2" fmla="*/ 1087343 w 1114654"/>
                  <a:gd name="connsiteY2" fmla="*/ 56742 h 1201170"/>
                  <a:gd name="connsiteX3" fmla="*/ 1087341 w 1114654"/>
                  <a:gd name="connsiteY3" fmla="*/ 1152568 h 1201170"/>
                  <a:gd name="connsiteX4" fmla="*/ 873621 w 1114654"/>
                  <a:gd name="connsiteY4" fmla="*/ 1194203 h 1201170"/>
                  <a:gd name="connsiteX5" fmla="*/ 0 w 1114654"/>
                  <a:gd name="connsiteY5" fmla="*/ 615420 h 1201170"/>
                  <a:gd name="connsiteX0" fmla="*/ 0 w 1107380"/>
                  <a:gd name="connsiteY0" fmla="*/ 615420 h 1201170"/>
                  <a:gd name="connsiteX1" fmla="*/ 864096 w 1107380"/>
                  <a:gd name="connsiteY1" fmla="*/ 8061 h 1201170"/>
                  <a:gd name="connsiteX2" fmla="*/ 1087343 w 1107380"/>
                  <a:gd name="connsiteY2" fmla="*/ 56742 h 1201170"/>
                  <a:gd name="connsiteX3" fmla="*/ 1087341 w 1107380"/>
                  <a:gd name="connsiteY3" fmla="*/ 1152568 h 1201170"/>
                  <a:gd name="connsiteX4" fmla="*/ 873621 w 1107380"/>
                  <a:gd name="connsiteY4" fmla="*/ 1194203 h 1201170"/>
                  <a:gd name="connsiteX5" fmla="*/ 0 w 1107380"/>
                  <a:gd name="connsiteY5" fmla="*/ 615420 h 1201170"/>
                  <a:gd name="connsiteX0" fmla="*/ 0 w 1094916"/>
                  <a:gd name="connsiteY0" fmla="*/ 615420 h 1201170"/>
                  <a:gd name="connsiteX1" fmla="*/ 864096 w 1094916"/>
                  <a:gd name="connsiteY1" fmla="*/ 8061 h 1201170"/>
                  <a:gd name="connsiteX2" fmla="*/ 1087343 w 1094916"/>
                  <a:gd name="connsiteY2" fmla="*/ 56742 h 1201170"/>
                  <a:gd name="connsiteX3" fmla="*/ 1087341 w 1094916"/>
                  <a:gd name="connsiteY3" fmla="*/ 1152568 h 1201170"/>
                  <a:gd name="connsiteX4" fmla="*/ 873621 w 1094916"/>
                  <a:gd name="connsiteY4" fmla="*/ 1194203 h 1201170"/>
                  <a:gd name="connsiteX5" fmla="*/ 0 w 1094916"/>
                  <a:gd name="connsiteY5" fmla="*/ 615420 h 1201170"/>
                  <a:gd name="connsiteX0" fmla="*/ 0 w 1089503"/>
                  <a:gd name="connsiteY0" fmla="*/ 615420 h 1201170"/>
                  <a:gd name="connsiteX1" fmla="*/ 864096 w 1089503"/>
                  <a:gd name="connsiteY1" fmla="*/ 8061 h 1201170"/>
                  <a:gd name="connsiteX2" fmla="*/ 1087343 w 1089503"/>
                  <a:gd name="connsiteY2" fmla="*/ 56742 h 1201170"/>
                  <a:gd name="connsiteX3" fmla="*/ 1087341 w 1089503"/>
                  <a:gd name="connsiteY3" fmla="*/ 1152568 h 1201170"/>
                  <a:gd name="connsiteX4" fmla="*/ 873621 w 1089503"/>
                  <a:gd name="connsiteY4" fmla="*/ 1194203 h 1201170"/>
                  <a:gd name="connsiteX5" fmla="*/ 0 w 1089503"/>
                  <a:gd name="connsiteY5" fmla="*/ 615420 h 1201170"/>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7660"/>
                  <a:gd name="connsiteY0" fmla="*/ 607359 h 1187255"/>
                  <a:gd name="connsiteX1" fmla="*/ 864096 w 1087660"/>
                  <a:gd name="connsiteY1" fmla="*/ 0 h 1187255"/>
                  <a:gd name="connsiteX2" fmla="*/ 1087343 w 1087660"/>
                  <a:gd name="connsiteY2" fmla="*/ 48681 h 1187255"/>
                  <a:gd name="connsiteX3" fmla="*/ 1087341 w 1087660"/>
                  <a:gd name="connsiteY3" fmla="*/ 1144507 h 1187255"/>
                  <a:gd name="connsiteX4" fmla="*/ 873621 w 1087660"/>
                  <a:gd name="connsiteY4" fmla="*/ 1186142 h 1187255"/>
                  <a:gd name="connsiteX5" fmla="*/ 0 w 1087660"/>
                  <a:gd name="connsiteY5" fmla="*/ 607359 h 1187255"/>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9947"/>
                  <a:gd name="connsiteX1" fmla="*/ 864096 w 1087660"/>
                  <a:gd name="connsiteY1" fmla="*/ 0 h 1189947"/>
                  <a:gd name="connsiteX2" fmla="*/ 1087343 w 1087660"/>
                  <a:gd name="connsiteY2" fmla="*/ 48681 h 1189947"/>
                  <a:gd name="connsiteX3" fmla="*/ 1087341 w 1087660"/>
                  <a:gd name="connsiteY3" fmla="*/ 1144507 h 1189947"/>
                  <a:gd name="connsiteX4" fmla="*/ 873621 w 1087660"/>
                  <a:gd name="connsiteY4" fmla="*/ 1186142 h 1189947"/>
                  <a:gd name="connsiteX5" fmla="*/ 0 w 1087660"/>
                  <a:gd name="connsiteY5" fmla="*/ 607359 h 1189947"/>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660" h="1186912">
                    <a:moveTo>
                      <a:pt x="0" y="607359"/>
                    </a:moveTo>
                    <a:cubicBezTo>
                      <a:pt x="202307" y="306481"/>
                      <a:pt x="499864" y="24653"/>
                      <a:pt x="864096" y="0"/>
                    </a:cubicBezTo>
                    <a:cubicBezTo>
                      <a:pt x="1003085" y="814"/>
                      <a:pt x="1016346" y="21063"/>
                      <a:pt x="1087343" y="48681"/>
                    </a:cubicBezTo>
                    <a:cubicBezTo>
                      <a:pt x="1082312" y="481666"/>
                      <a:pt x="1089173" y="925270"/>
                      <a:pt x="1087341" y="1144507"/>
                    </a:cubicBezTo>
                    <a:cubicBezTo>
                      <a:pt x="1046279" y="1166821"/>
                      <a:pt x="1033728" y="1191625"/>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pic>
        <p:nvPicPr>
          <p:cNvPr id="86" name="Picture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119" y="969422"/>
            <a:ext cx="5179163" cy="2176185"/>
          </a:xfrm>
          <a:prstGeom prst="rect">
            <a:avLst/>
          </a:prstGeom>
        </p:spPr>
      </p:pic>
      <p:sp>
        <p:nvSpPr>
          <p:cNvPr id="87" name="TextBox 86"/>
          <p:cNvSpPr txBox="1"/>
          <p:nvPr/>
        </p:nvSpPr>
        <p:spPr>
          <a:xfrm>
            <a:off x="1147710" y="3366436"/>
            <a:ext cx="667998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Through the application of Algorithms</a:t>
            </a:r>
          </a:p>
          <a:p>
            <a:pPr algn="ctr"/>
            <a:r>
              <a:rPr lang="en-US" altLang="ko-KR" sz="1200" dirty="0">
                <a:solidFill>
                  <a:schemeClr val="tx1">
                    <a:lumMod val="75000"/>
                    <a:lumOff val="25000"/>
                  </a:schemeClr>
                </a:solidFill>
                <a:cs typeface="Arial" pitchFamily="34" charset="0"/>
              </a:rPr>
              <a:t>And data division, application of other types, and disease prediction, results have been shown that exceed 97</a:t>
            </a:r>
            <a:r>
              <a:rPr lang="en-US" altLang="ko-KR" sz="1200" dirty="0" smtClean="0">
                <a:solidFill>
                  <a:schemeClr val="tx1">
                    <a:lumMod val="75000"/>
                    <a:lumOff val="25000"/>
                  </a:schemeClr>
                </a:solidFill>
                <a:cs typeface="Arial" pitchFamily="34" charset="0"/>
              </a:rPr>
              <a:t>% for Logistic Regression but the K-Fold = 98% and confusion matrix = 99%.</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815597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Genetic </a:t>
            </a:r>
            <a:r>
              <a:rPr lang="en-US" altLang="ko-KR" dirty="0" smtClean="0">
                <a:solidFill>
                  <a:schemeClr val="tx1">
                    <a:lumMod val="75000"/>
                    <a:lumOff val="25000"/>
                  </a:schemeClr>
                </a:solidFill>
              </a:rPr>
              <a:t>Algorithm</a:t>
            </a:r>
            <a:r>
              <a:rPr lang="en-US" altLang="ko-KR" dirty="0">
                <a:solidFill>
                  <a:schemeClr val="accent1"/>
                </a:solidFill>
              </a:rPr>
              <a:t> Results</a:t>
            </a:r>
            <a:r>
              <a:rPr lang="en-US" altLang="ko-KR" dirty="0" smtClean="0">
                <a:solidFill>
                  <a:schemeClr val="tx1">
                    <a:lumMod val="75000"/>
                    <a:lumOff val="25000"/>
                  </a:schemeClr>
                </a:solidFill>
              </a:rPr>
              <a:t> </a:t>
            </a:r>
            <a:endParaRPr lang="ko-KR" altLang="en-US" dirty="0">
              <a:solidFill>
                <a:schemeClr val="tx1">
                  <a:lumMod val="75000"/>
                  <a:lumOff val="25000"/>
                </a:schemeClr>
              </a:solidFill>
            </a:endParaRPr>
          </a:p>
        </p:txBody>
      </p:sp>
      <p:grpSp>
        <p:nvGrpSpPr>
          <p:cNvPr id="29" name="그룹 28">
            <a:extLst>
              <a:ext uri="{FF2B5EF4-FFF2-40B4-BE49-F238E27FC236}">
                <a16:creationId xmlns:a16="http://schemas.microsoft.com/office/drawing/2014/main" xmlns="" id="{0245395C-789D-4717-8932-7D48996CBDAD}"/>
              </a:ext>
            </a:extLst>
          </p:cNvPr>
          <p:cNvGrpSpPr/>
          <p:nvPr/>
        </p:nvGrpSpPr>
        <p:grpSpPr>
          <a:xfrm>
            <a:off x="-15505" y="4319285"/>
            <a:ext cx="9159682" cy="571727"/>
            <a:chOff x="-15505" y="4319285"/>
            <a:chExt cx="9159682" cy="571727"/>
          </a:xfrm>
        </p:grpSpPr>
        <p:grpSp>
          <p:nvGrpSpPr>
            <p:cNvPr id="25" name="그룹 24">
              <a:extLst>
                <a:ext uri="{FF2B5EF4-FFF2-40B4-BE49-F238E27FC236}">
                  <a16:creationId xmlns:a16="http://schemas.microsoft.com/office/drawing/2014/main" xmlns="" id="{D5AD6D14-B100-499D-8B60-CA8BC17042A9}"/>
                </a:ext>
              </a:extLst>
            </p:cNvPr>
            <p:cNvGrpSpPr/>
            <p:nvPr/>
          </p:nvGrpSpPr>
          <p:grpSpPr>
            <a:xfrm>
              <a:off x="613048" y="4319285"/>
              <a:ext cx="974361" cy="571351"/>
              <a:chOff x="613048" y="4319285"/>
              <a:chExt cx="974361" cy="571351"/>
            </a:xfrm>
          </p:grpSpPr>
          <p:grpSp>
            <p:nvGrpSpPr>
              <p:cNvPr id="21" name="Group 20"/>
              <p:cNvGrpSpPr/>
              <p:nvPr/>
            </p:nvGrpSpPr>
            <p:grpSpPr>
              <a:xfrm>
                <a:off x="706540" y="4319285"/>
                <a:ext cx="779303" cy="554905"/>
                <a:chOff x="2591401" y="2396191"/>
                <a:chExt cx="1497408" cy="1152000"/>
              </a:xfrm>
              <a:solidFill>
                <a:srgbClr val="FD2906"/>
              </a:solidFill>
            </p:grpSpPr>
            <p:sp>
              <p:nvSpPr>
                <p:cNvPr id="8" name="Rectangle 7"/>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 name="Diamond 3"/>
              <p:cNvSpPr/>
              <p:nvPr/>
            </p:nvSpPr>
            <p:spPr>
              <a:xfrm>
                <a:off x="613048"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그룹 23">
              <a:extLst>
                <a:ext uri="{FF2B5EF4-FFF2-40B4-BE49-F238E27FC236}">
                  <a16:creationId xmlns:a16="http://schemas.microsoft.com/office/drawing/2014/main" xmlns="" id="{4DC2064A-855E-4912-9ECC-145254D95233}"/>
                </a:ext>
              </a:extLst>
            </p:cNvPr>
            <p:cNvGrpSpPr/>
            <p:nvPr/>
          </p:nvGrpSpPr>
          <p:grpSpPr>
            <a:xfrm>
              <a:off x="1587009" y="4376868"/>
              <a:ext cx="974361" cy="456192"/>
              <a:chOff x="1587009" y="4376868"/>
              <a:chExt cx="974361" cy="456192"/>
            </a:xfrm>
          </p:grpSpPr>
          <p:grpSp>
            <p:nvGrpSpPr>
              <p:cNvPr id="7" name="Group 6"/>
              <p:cNvGrpSpPr/>
              <p:nvPr/>
            </p:nvGrpSpPr>
            <p:grpSpPr>
              <a:xfrm>
                <a:off x="1705071" y="4376868"/>
                <a:ext cx="779303" cy="449655"/>
                <a:chOff x="4510050" y="2532515"/>
                <a:chExt cx="1497408" cy="864000"/>
              </a:xfrm>
              <a:solidFill>
                <a:srgbClr val="FD2906"/>
              </a:solidFill>
            </p:grpSpPr>
            <p:sp>
              <p:nvSpPr>
                <p:cNvPr id="16" name="Rectangle 15"/>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Diamond 3"/>
              <p:cNvSpPr/>
              <p:nvPr/>
            </p:nvSpPr>
            <p:spPr>
              <a:xfrm>
                <a:off x="1587009"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2">
              <a:extLst>
                <a:ext uri="{FF2B5EF4-FFF2-40B4-BE49-F238E27FC236}">
                  <a16:creationId xmlns:a16="http://schemas.microsoft.com/office/drawing/2014/main" xmlns="" id="{87AB9212-FFA3-4DF9-B90A-0421E4D7FEC5}"/>
                </a:ext>
              </a:extLst>
            </p:cNvPr>
            <p:cNvGrpSpPr/>
            <p:nvPr/>
          </p:nvGrpSpPr>
          <p:grpSpPr>
            <a:xfrm>
              <a:off x="2584302" y="4319285"/>
              <a:ext cx="974361" cy="571351"/>
              <a:chOff x="2584302" y="4319285"/>
              <a:chExt cx="974361" cy="571351"/>
            </a:xfrm>
          </p:grpSpPr>
          <p:grpSp>
            <p:nvGrpSpPr>
              <p:cNvPr id="32" name="Group 31"/>
              <p:cNvGrpSpPr/>
              <p:nvPr/>
            </p:nvGrpSpPr>
            <p:grpSpPr>
              <a:xfrm>
                <a:off x="2677794" y="4319285"/>
                <a:ext cx="779303" cy="554905"/>
                <a:chOff x="2591401" y="2396191"/>
                <a:chExt cx="1497408" cy="1152000"/>
              </a:xfrm>
              <a:solidFill>
                <a:srgbClr val="FD2906"/>
              </a:solidFill>
            </p:grpSpPr>
            <p:sp>
              <p:nvSpPr>
                <p:cNvPr id="34" name="Rectangle 33"/>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p:cNvSpPr/>
              <p:nvPr/>
            </p:nvSpPr>
            <p:spPr>
              <a:xfrm>
                <a:off x="2584302"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2" name="그룹 21">
              <a:extLst>
                <a:ext uri="{FF2B5EF4-FFF2-40B4-BE49-F238E27FC236}">
                  <a16:creationId xmlns:a16="http://schemas.microsoft.com/office/drawing/2014/main" xmlns="" id="{9984D4D0-5E59-407F-ADFB-A0CB2687CDF3}"/>
                </a:ext>
              </a:extLst>
            </p:cNvPr>
            <p:cNvGrpSpPr/>
            <p:nvPr/>
          </p:nvGrpSpPr>
          <p:grpSpPr>
            <a:xfrm>
              <a:off x="3558263" y="4376868"/>
              <a:ext cx="974361" cy="456192"/>
              <a:chOff x="3558263" y="4376868"/>
              <a:chExt cx="974361" cy="456192"/>
            </a:xfrm>
          </p:grpSpPr>
          <p:grpSp>
            <p:nvGrpSpPr>
              <p:cNvPr id="40" name="Group 39"/>
              <p:cNvGrpSpPr/>
              <p:nvPr/>
            </p:nvGrpSpPr>
            <p:grpSpPr>
              <a:xfrm>
                <a:off x="3676325" y="4376868"/>
                <a:ext cx="779303" cy="449655"/>
                <a:chOff x="4510050" y="2532515"/>
                <a:chExt cx="1497408" cy="864000"/>
              </a:xfrm>
              <a:solidFill>
                <a:srgbClr val="FD2906"/>
              </a:solidFill>
            </p:grpSpPr>
            <p:sp>
              <p:nvSpPr>
                <p:cNvPr id="42" name="Rectangle 41"/>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1" name="Diamond 3"/>
              <p:cNvSpPr/>
              <p:nvPr/>
            </p:nvSpPr>
            <p:spPr>
              <a:xfrm>
                <a:off x="3558263"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그룹 10">
              <a:extLst>
                <a:ext uri="{FF2B5EF4-FFF2-40B4-BE49-F238E27FC236}">
                  <a16:creationId xmlns:a16="http://schemas.microsoft.com/office/drawing/2014/main" xmlns="" id="{4E01ED0A-6189-4C36-ACB2-6158F0E2BC32}"/>
                </a:ext>
              </a:extLst>
            </p:cNvPr>
            <p:cNvGrpSpPr/>
            <p:nvPr/>
          </p:nvGrpSpPr>
          <p:grpSpPr>
            <a:xfrm>
              <a:off x="4555556" y="4319285"/>
              <a:ext cx="974361" cy="571351"/>
              <a:chOff x="4555556" y="4319285"/>
              <a:chExt cx="974361" cy="571351"/>
            </a:xfrm>
          </p:grpSpPr>
          <p:grpSp>
            <p:nvGrpSpPr>
              <p:cNvPr id="48" name="Group 47"/>
              <p:cNvGrpSpPr/>
              <p:nvPr/>
            </p:nvGrpSpPr>
            <p:grpSpPr>
              <a:xfrm>
                <a:off x="4649048" y="4319285"/>
                <a:ext cx="779303" cy="554905"/>
                <a:chOff x="2591401" y="2396191"/>
                <a:chExt cx="1497408" cy="1152000"/>
              </a:xfrm>
              <a:solidFill>
                <a:srgbClr val="FD2906"/>
              </a:solidFill>
            </p:grpSpPr>
            <p:sp>
              <p:nvSpPr>
                <p:cNvPr id="50" name="Rectangle 49"/>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51"/>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Diamond 3"/>
              <p:cNvSpPr/>
              <p:nvPr/>
            </p:nvSpPr>
            <p:spPr>
              <a:xfrm>
                <a:off x="4555556"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그룹 8">
              <a:extLst>
                <a:ext uri="{FF2B5EF4-FFF2-40B4-BE49-F238E27FC236}">
                  <a16:creationId xmlns:a16="http://schemas.microsoft.com/office/drawing/2014/main" xmlns="" id="{9FF5418D-E9C4-4D2C-9436-770176EC0C24}"/>
                </a:ext>
              </a:extLst>
            </p:cNvPr>
            <p:cNvGrpSpPr/>
            <p:nvPr/>
          </p:nvGrpSpPr>
          <p:grpSpPr>
            <a:xfrm>
              <a:off x="5529517" y="4376868"/>
              <a:ext cx="974361" cy="456192"/>
              <a:chOff x="5529517" y="4376868"/>
              <a:chExt cx="974361" cy="456192"/>
            </a:xfrm>
          </p:grpSpPr>
          <p:grpSp>
            <p:nvGrpSpPr>
              <p:cNvPr id="56" name="Group 55"/>
              <p:cNvGrpSpPr/>
              <p:nvPr/>
            </p:nvGrpSpPr>
            <p:grpSpPr>
              <a:xfrm>
                <a:off x="5647579" y="4376868"/>
                <a:ext cx="779303" cy="449655"/>
                <a:chOff x="4510050" y="2532515"/>
                <a:chExt cx="1497408" cy="864000"/>
              </a:xfrm>
              <a:solidFill>
                <a:srgbClr val="FD2906"/>
              </a:solidFill>
            </p:grpSpPr>
            <p:sp>
              <p:nvSpPr>
                <p:cNvPr id="58" name="Rectangle 57"/>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58"/>
                <p:cNvSpPr/>
                <p:nvPr/>
              </p:nvSpPr>
              <p:spPr>
                <a:xfrm>
                  <a:off x="5204823"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59"/>
                <p:cNvSpPr/>
                <p:nvPr/>
              </p:nvSpPr>
              <p:spPr>
                <a:xfrm>
                  <a:off x="5552212"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ectangle 60"/>
                <p:cNvSpPr/>
                <p:nvPr/>
              </p:nvSpPr>
              <p:spPr>
                <a:xfrm>
                  <a:off x="5899598"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61"/>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Diamond 3"/>
              <p:cNvSpPr/>
              <p:nvPr/>
            </p:nvSpPr>
            <p:spPr>
              <a:xfrm>
                <a:off x="5529517" y="4388566"/>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그룹 5">
              <a:extLst>
                <a:ext uri="{FF2B5EF4-FFF2-40B4-BE49-F238E27FC236}">
                  <a16:creationId xmlns:a16="http://schemas.microsoft.com/office/drawing/2014/main" xmlns="" id="{D0574C9A-5023-4E72-8C05-71E24DD16E75}"/>
                </a:ext>
              </a:extLst>
            </p:cNvPr>
            <p:cNvGrpSpPr/>
            <p:nvPr/>
          </p:nvGrpSpPr>
          <p:grpSpPr>
            <a:xfrm>
              <a:off x="6526810" y="4319285"/>
              <a:ext cx="974361" cy="571351"/>
              <a:chOff x="6526810" y="4319285"/>
              <a:chExt cx="974361" cy="571351"/>
            </a:xfrm>
          </p:grpSpPr>
          <p:grpSp>
            <p:nvGrpSpPr>
              <p:cNvPr id="64" name="Group 63"/>
              <p:cNvGrpSpPr/>
              <p:nvPr/>
            </p:nvGrpSpPr>
            <p:grpSpPr>
              <a:xfrm>
                <a:off x="6620302" y="4319285"/>
                <a:ext cx="779303" cy="554905"/>
                <a:chOff x="2591401" y="2396191"/>
                <a:chExt cx="1497408" cy="1152000"/>
              </a:xfrm>
              <a:solidFill>
                <a:srgbClr val="FD2906"/>
              </a:solidFill>
            </p:grpSpPr>
            <p:sp>
              <p:nvSpPr>
                <p:cNvPr id="66" name="Rectangle 65"/>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Rectangle 66"/>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Rectangle 67"/>
                <p:cNvSpPr/>
                <p:nvPr/>
              </p:nvSpPr>
              <p:spPr>
                <a:xfrm>
                  <a:off x="3633563" y="2484497"/>
                  <a:ext cx="107860" cy="10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68"/>
                <p:cNvSpPr/>
                <p:nvPr/>
              </p:nvSpPr>
              <p:spPr>
                <a:xfrm>
                  <a:off x="3980949" y="2728362"/>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ectangle 69"/>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5" name="Diamond 3"/>
              <p:cNvSpPr/>
              <p:nvPr/>
            </p:nvSpPr>
            <p:spPr>
              <a:xfrm>
                <a:off x="6526810" y="4319285"/>
                <a:ext cx="974361" cy="571351"/>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 name="그룹 4">
              <a:extLst>
                <a:ext uri="{FF2B5EF4-FFF2-40B4-BE49-F238E27FC236}">
                  <a16:creationId xmlns:a16="http://schemas.microsoft.com/office/drawing/2014/main" xmlns="" id="{B9AA9812-2CC4-4C77-B9FE-36FCF5E3F4EB}"/>
                </a:ext>
              </a:extLst>
            </p:cNvPr>
            <p:cNvGrpSpPr/>
            <p:nvPr/>
          </p:nvGrpSpPr>
          <p:grpSpPr>
            <a:xfrm>
              <a:off x="7500771" y="4376864"/>
              <a:ext cx="974361" cy="456192"/>
              <a:chOff x="7500771" y="4376864"/>
              <a:chExt cx="974361" cy="456192"/>
            </a:xfrm>
          </p:grpSpPr>
          <p:grpSp>
            <p:nvGrpSpPr>
              <p:cNvPr id="72" name="Group 71"/>
              <p:cNvGrpSpPr/>
              <p:nvPr/>
            </p:nvGrpSpPr>
            <p:grpSpPr>
              <a:xfrm>
                <a:off x="7618833" y="4376864"/>
                <a:ext cx="778951" cy="449655"/>
                <a:chOff x="4510050" y="2532515"/>
                <a:chExt cx="1496732" cy="864000"/>
              </a:xfrm>
              <a:solidFill>
                <a:srgbClr val="FD2906"/>
              </a:solidFill>
            </p:grpSpPr>
            <p:sp>
              <p:nvSpPr>
                <p:cNvPr id="74" name="Rectangle 73"/>
                <p:cNvSpPr/>
                <p:nvPr/>
              </p:nvSpPr>
              <p:spPr>
                <a:xfrm>
                  <a:off x="4857437" y="2618868"/>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Rectangle 74"/>
                <p:cNvSpPr/>
                <p:nvPr/>
              </p:nvSpPr>
              <p:spPr>
                <a:xfrm>
                  <a:off x="5204148" y="2532515"/>
                  <a:ext cx="107860" cy="86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75"/>
                <p:cNvSpPr/>
                <p:nvPr/>
              </p:nvSpPr>
              <p:spPr>
                <a:xfrm>
                  <a:off x="5551535" y="2632683"/>
                  <a:ext cx="107860" cy="72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76"/>
                <p:cNvSpPr/>
                <p:nvPr/>
              </p:nvSpPr>
              <p:spPr>
                <a:xfrm>
                  <a:off x="5898922" y="2820720"/>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Rectangle 77"/>
                <p:cNvSpPr/>
                <p:nvPr/>
              </p:nvSpPr>
              <p:spPr>
                <a:xfrm>
                  <a:off x="4510050" y="2785392"/>
                  <a:ext cx="107860" cy="426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3" name="Diamond 3"/>
              <p:cNvSpPr/>
              <p:nvPr/>
            </p:nvSpPr>
            <p:spPr>
              <a:xfrm>
                <a:off x="7500771" y="4388562"/>
                <a:ext cx="974361" cy="444494"/>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6" name="그룹 25">
              <a:extLst>
                <a:ext uri="{FF2B5EF4-FFF2-40B4-BE49-F238E27FC236}">
                  <a16:creationId xmlns:a16="http://schemas.microsoft.com/office/drawing/2014/main" xmlns="" id="{7E37372E-0EF7-474B-A3F0-9025B6448293}"/>
                </a:ext>
              </a:extLst>
            </p:cNvPr>
            <p:cNvGrpSpPr/>
            <p:nvPr/>
          </p:nvGrpSpPr>
          <p:grpSpPr>
            <a:xfrm>
              <a:off x="-15505" y="4376867"/>
              <a:ext cx="619725" cy="456188"/>
              <a:chOff x="-15505" y="4376867"/>
              <a:chExt cx="619725" cy="456188"/>
            </a:xfrm>
          </p:grpSpPr>
          <p:grpSp>
            <p:nvGrpSpPr>
              <p:cNvPr id="80" name="Group 79"/>
              <p:cNvGrpSpPr/>
              <p:nvPr/>
            </p:nvGrpSpPr>
            <p:grpSpPr>
              <a:xfrm>
                <a:off x="109506" y="4376867"/>
                <a:ext cx="417709" cy="449655"/>
                <a:chOff x="5204842" y="2532519"/>
                <a:chExt cx="802618" cy="864001"/>
              </a:xfrm>
              <a:solidFill>
                <a:srgbClr val="FD2906"/>
              </a:solidFill>
            </p:grpSpPr>
            <p:sp>
              <p:nvSpPr>
                <p:cNvPr id="83" name="Rectangle 82"/>
                <p:cNvSpPr/>
                <p:nvPr/>
              </p:nvSpPr>
              <p:spPr>
                <a:xfrm>
                  <a:off x="5204842" y="2532519"/>
                  <a:ext cx="107860" cy="86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ectangle 83"/>
                <p:cNvSpPr/>
                <p:nvPr/>
              </p:nvSpPr>
              <p:spPr>
                <a:xfrm>
                  <a:off x="5552226" y="2632687"/>
                  <a:ext cx="107860" cy="72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ectangle 84"/>
                <p:cNvSpPr/>
                <p:nvPr/>
              </p:nvSpPr>
              <p:spPr>
                <a:xfrm>
                  <a:off x="5899600" y="2820721"/>
                  <a:ext cx="10786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1" name="Diamond 3"/>
              <p:cNvSpPr/>
              <p:nvPr/>
            </p:nvSpPr>
            <p:spPr>
              <a:xfrm>
                <a:off x="-15505" y="4388561"/>
                <a:ext cx="619725" cy="444494"/>
              </a:xfrm>
              <a:custGeom>
                <a:avLst/>
                <a:gdLst/>
                <a:ahLst/>
                <a:cxnLst/>
                <a:rect l="l" t="t" r="r" b="b"/>
                <a:pathLst>
                  <a:path w="619725" h="444494">
                    <a:moveTo>
                      <a:pt x="132545" y="0"/>
                    </a:moveTo>
                    <a:cubicBezTo>
                      <a:pt x="359381" y="9239"/>
                      <a:pt x="494923" y="129128"/>
                      <a:pt x="619725" y="227602"/>
                    </a:cubicBezTo>
                    <a:cubicBezTo>
                      <a:pt x="505664" y="347491"/>
                      <a:pt x="321789" y="438825"/>
                      <a:pt x="137915" y="444494"/>
                    </a:cubicBezTo>
                    <a:cubicBezTo>
                      <a:pt x="96393" y="443957"/>
                      <a:pt x="48904" y="436887"/>
                      <a:pt x="0" y="424506"/>
                    </a:cubicBezTo>
                    <a:lnTo>
                      <a:pt x="0" y="20474"/>
                    </a:lnTo>
                    <a:cubicBezTo>
                      <a:pt x="42050" y="9034"/>
                      <a:pt x="86346" y="2079"/>
                      <a:pt x="132545" y="0"/>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 name="그룹 2">
              <a:extLst>
                <a:ext uri="{FF2B5EF4-FFF2-40B4-BE49-F238E27FC236}">
                  <a16:creationId xmlns:a16="http://schemas.microsoft.com/office/drawing/2014/main" xmlns="" id="{FC8C590C-80CC-44F6-9A79-C7F22FE493FA}"/>
                </a:ext>
              </a:extLst>
            </p:cNvPr>
            <p:cNvGrpSpPr/>
            <p:nvPr/>
          </p:nvGrpSpPr>
          <p:grpSpPr>
            <a:xfrm>
              <a:off x="8530950" y="4319289"/>
              <a:ext cx="613227" cy="571723"/>
              <a:chOff x="8530950" y="4319289"/>
              <a:chExt cx="613227" cy="571723"/>
            </a:xfrm>
          </p:grpSpPr>
          <p:grpSp>
            <p:nvGrpSpPr>
              <p:cNvPr id="93" name="Group 63">
                <a:extLst>
                  <a:ext uri="{FF2B5EF4-FFF2-40B4-BE49-F238E27FC236}">
                    <a16:creationId xmlns:a16="http://schemas.microsoft.com/office/drawing/2014/main" xmlns="" id="{BD421333-2D4F-4F8B-8E40-79A2D92017EF}"/>
                  </a:ext>
                </a:extLst>
              </p:cNvPr>
              <p:cNvGrpSpPr/>
              <p:nvPr/>
            </p:nvGrpSpPr>
            <p:grpSpPr>
              <a:xfrm>
                <a:off x="8624443" y="4319289"/>
                <a:ext cx="417718" cy="554905"/>
                <a:chOff x="2591401" y="2396191"/>
                <a:chExt cx="802633" cy="1152000"/>
              </a:xfrm>
              <a:solidFill>
                <a:srgbClr val="FD2906"/>
              </a:solidFill>
            </p:grpSpPr>
            <p:sp>
              <p:nvSpPr>
                <p:cNvPr id="98" name="Rectangle 65">
                  <a:extLst>
                    <a:ext uri="{FF2B5EF4-FFF2-40B4-BE49-F238E27FC236}">
                      <a16:creationId xmlns:a16="http://schemas.microsoft.com/office/drawing/2014/main" xmlns="" id="{2F7AA01C-AEA2-43D1-9FF8-C8EDC7FAD74E}"/>
                    </a:ext>
                  </a:extLst>
                </p:cNvPr>
                <p:cNvSpPr/>
                <p:nvPr/>
              </p:nvSpPr>
              <p:spPr>
                <a:xfrm>
                  <a:off x="2938788" y="2486895"/>
                  <a:ext cx="10786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66">
                  <a:extLst>
                    <a:ext uri="{FF2B5EF4-FFF2-40B4-BE49-F238E27FC236}">
                      <a16:creationId xmlns:a16="http://schemas.microsoft.com/office/drawing/2014/main" xmlns="" id="{E93A9AA4-BAB5-496A-981D-5FD625A2417D}"/>
                    </a:ext>
                  </a:extLst>
                </p:cNvPr>
                <p:cNvSpPr/>
                <p:nvPr/>
              </p:nvSpPr>
              <p:spPr>
                <a:xfrm>
                  <a:off x="3286174" y="2396191"/>
                  <a:ext cx="107860" cy="11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ectangle 69">
                  <a:extLst>
                    <a:ext uri="{FF2B5EF4-FFF2-40B4-BE49-F238E27FC236}">
                      <a16:creationId xmlns:a16="http://schemas.microsoft.com/office/drawing/2014/main" xmlns="" id="{B833C675-AFF6-489A-9038-B3DDAC77473F}"/>
                    </a:ext>
                  </a:extLst>
                </p:cNvPr>
                <p:cNvSpPr/>
                <p:nvPr/>
              </p:nvSpPr>
              <p:spPr>
                <a:xfrm>
                  <a:off x="2591401" y="2751549"/>
                  <a:ext cx="107860" cy="539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7" name="Diamond 3">
                <a:extLst>
                  <a:ext uri="{FF2B5EF4-FFF2-40B4-BE49-F238E27FC236}">
                    <a16:creationId xmlns:a16="http://schemas.microsoft.com/office/drawing/2014/main" xmlns="" id="{617C7334-A80A-4FC3-9C38-FEC87690FD71}"/>
                  </a:ext>
                </a:extLst>
              </p:cNvPr>
              <p:cNvSpPr/>
              <p:nvPr/>
            </p:nvSpPr>
            <p:spPr>
              <a:xfrm>
                <a:off x="8530950" y="4319289"/>
                <a:ext cx="613227" cy="571723"/>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 name="connsiteX0" fmla="*/ 0 w 1729896"/>
                  <a:gd name="connsiteY0" fmla="*/ 659633 h 1238416"/>
                  <a:gd name="connsiteX1" fmla="*/ 864096 w 1729896"/>
                  <a:gd name="connsiteY1" fmla="*/ 52274 h 1238416"/>
                  <a:gd name="connsiteX2" fmla="*/ 1087343 w 1729896"/>
                  <a:gd name="connsiteY2" fmla="*/ 100955 h 1238416"/>
                  <a:gd name="connsiteX3" fmla="*/ 1728192 w 1729896"/>
                  <a:gd name="connsiteY3" fmla="*/ 659633 h 1238416"/>
                  <a:gd name="connsiteX4" fmla="*/ 873621 w 1729896"/>
                  <a:gd name="connsiteY4" fmla="*/ 1238416 h 1238416"/>
                  <a:gd name="connsiteX5" fmla="*/ 0 w 1729896"/>
                  <a:gd name="connsiteY5" fmla="*/ 659633 h 1238416"/>
                  <a:gd name="connsiteX0" fmla="*/ 0 w 1728192"/>
                  <a:gd name="connsiteY0" fmla="*/ 659633 h 1290217"/>
                  <a:gd name="connsiteX1" fmla="*/ 864096 w 1728192"/>
                  <a:gd name="connsiteY1" fmla="*/ 52274 h 1290217"/>
                  <a:gd name="connsiteX2" fmla="*/ 1087343 w 1728192"/>
                  <a:gd name="connsiteY2" fmla="*/ 100955 h 1290217"/>
                  <a:gd name="connsiteX3" fmla="*/ 1728192 w 1728192"/>
                  <a:gd name="connsiteY3" fmla="*/ 659633 h 1290217"/>
                  <a:gd name="connsiteX4" fmla="*/ 1087341 w 1728192"/>
                  <a:gd name="connsiteY4" fmla="*/ 1196781 h 1290217"/>
                  <a:gd name="connsiteX5" fmla="*/ 873621 w 1728192"/>
                  <a:gd name="connsiteY5" fmla="*/ 1238416 h 1290217"/>
                  <a:gd name="connsiteX6" fmla="*/ 0 w 1728192"/>
                  <a:gd name="connsiteY6" fmla="*/ 659633 h 1290217"/>
                  <a:gd name="connsiteX0" fmla="*/ 0 w 1114656"/>
                  <a:gd name="connsiteY0" fmla="*/ 689468 h 1320052"/>
                  <a:gd name="connsiteX1" fmla="*/ 864096 w 1114656"/>
                  <a:gd name="connsiteY1" fmla="*/ 82109 h 1320052"/>
                  <a:gd name="connsiteX2" fmla="*/ 1087343 w 1114656"/>
                  <a:gd name="connsiteY2" fmla="*/ 130790 h 1320052"/>
                  <a:gd name="connsiteX3" fmla="*/ 1087341 w 1114656"/>
                  <a:gd name="connsiteY3" fmla="*/ 1226616 h 1320052"/>
                  <a:gd name="connsiteX4" fmla="*/ 873621 w 1114656"/>
                  <a:gd name="connsiteY4" fmla="*/ 1268251 h 1320052"/>
                  <a:gd name="connsiteX5" fmla="*/ 0 w 1114656"/>
                  <a:gd name="connsiteY5" fmla="*/ 689468 h 1320052"/>
                  <a:gd name="connsiteX0" fmla="*/ 0 w 1114654"/>
                  <a:gd name="connsiteY0" fmla="*/ 689468 h 1303921"/>
                  <a:gd name="connsiteX1" fmla="*/ 864096 w 1114654"/>
                  <a:gd name="connsiteY1" fmla="*/ 82109 h 1303921"/>
                  <a:gd name="connsiteX2" fmla="*/ 1087343 w 1114654"/>
                  <a:gd name="connsiteY2" fmla="*/ 130790 h 1303921"/>
                  <a:gd name="connsiteX3" fmla="*/ 1087341 w 1114654"/>
                  <a:gd name="connsiteY3" fmla="*/ 1226616 h 1303921"/>
                  <a:gd name="connsiteX4" fmla="*/ 873621 w 1114654"/>
                  <a:gd name="connsiteY4" fmla="*/ 1268251 h 1303921"/>
                  <a:gd name="connsiteX5" fmla="*/ 0 w 1114654"/>
                  <a:gd name="connsiteY5" fmla="*/ 689468 h 1303921"/>
                  <a:gd name="connsiteX0" fmla="*/ 0 w 1114656"/>
                  <a:gd name="connsiteY0" fmla="*/ 689468 h 1269164"/>
                  <a:gd name="connsiteX1" fmla="*/ 864096 w 1114656"/>
                  <a:gd name="connsiteY1" fmla="*/ 82109 h 1269164"/>
                  <a:gd name="connsiteX2" fmla="*/ 1087343 w 1114656"/>
                  <a:gd name="connsiteY2" fmla="*/ 130790 h 1269164"/>
                  <a:gd name="connsiteX3" fmla="*/ 1087341 w 1114656"/>
                  <a:gd name="connsiteY3" fmla="*/ 1226616 h 1269164"/>
                  <a:gd name="connsiteX4" fmla="*/ 873621 w 1114656"/>
                  <a:gd name="connsiteY4" fmla="*/ 1268251 h 1269164"/>
                  <a:gd name="connsiteX5" fmla="*/ 0 w 1114656"/>
                  <a:gd name="connsiteY5" fmla="*/ 689468 h 1269164"/>
                  <a:gd name="connsiteX0" fmla="*/ 0 w 1114654"/>
                  <a:gd name="connsiteY0" fmla="*/ 667016 h 1246712"/>
                  <a:gd name="connsiteX1" fmla="*/ 864096 w 1114654"/>
                  <a:gd name="connsiteY1" fmla="*/ 59657 h 1246712"/>
                  <a:gd name="connsiteX2" fmla="*/ 1087343 w 1114654"/>
                  <a:gd name="connsiteY2" fmla="*/ 108338 h 1246712"/>
                  <a:gd name="connsiteX3" fmla="*/ 1087341 w 1114654"/>
                  <a:gd name="connsiteY3" fmla="*/ 1204164 h 1246712"/>
                  <a:gd name="connsiteX4" fmla="*/ 873621 w 1114654"/>
                  <a:gd name="connsiteY4" fmla="*/ 1245799 h 1246712"/>
                  <a:gd name="connsiteX5" fmla="*/ 0 w 1114654"/>
                  <a:gd name="connsiteY5" fmla="*/ 667016 h 1246712"/>
                  <a:gd name="connsiteX0" fmla="*/ 0 w 1114656"/>
                  <a:gd name="connsiteY0" fmla="*/ 657983 h 1237679"/>
                  <a:gd name="connsiteX1" fmla="*/ 864096 w 1114656"/>
                  <a:gd name="connsiteY1" fmla="*/ 50624 h 1237679"/>
                  <a:gd name="connsiteX2" fmla="*/ 1087343 w 1114656"/>
                  <a:gd name="connsiteY2" fmla="*/ 99305 h 1237679"/>
                  <a:gd name="connsiteX3" fmla="*/ 1087341 w 1114656"/>
                  <a:gd name="connsiteY3" fmla="*/ 1195131 h 1237679"/>
                  <a:gd name="connsiteX4" fmla="*/ 873621 w 1114656"/>
                  <a:gd name="connsiteY4" fmla="*/ 1236766 h 1237679"/>
                  <a:gd name="connsiteX5" fmla="*/ 0 w 1114656"/>
                  <a:gd name="connsiteY5" fmla="*/ 657983 h 1237679"/>
                  <a:gd name="connsiteX0" fmla="*/ 0 w 1114654"/>
                  <a:gd name="connsiteY0" fmla="*/ 620903 h 1200599"/>
                  <a:gd name="connsiteX1" fmla="*/ 864096 w 1114654"/>
                  <a:gd name="connsiteY1" fmla="*/ 13544 h 1200599"/>
                  <a:gd name="connsiteX2" fmla="*/ 1087343 w 1114654"/>
                  <a:gd name="connsiteY2" fmla="*/ 62225 h 1200599"/>
                  <a:gd name="connsiteX3" fmla="*/ 1087341 w 1114654"/>
                  <a:gd name="connsiteY3" fmla="*/ 1158051 h 1200599"/>
                  <a:gd name="connsiteX4" fmla="*/ 873621 w 1114654"/>
                  <a:gd name="connsiteY4" fmla="*/ 1199686 h 1200599"/>
                  <a:gd name="connsiteX5" fmla="*/ 0 w 1114654"/>
                  <a:gd name="connsiteY5" fmla="*/ 620903 h 1200599"/>
                  <a:gd name="connsiteX0" fmla="*/ 0 w 1114656"/>
                  <a:gd name="connsiteY0" fmla="*/ 615420 h 1195116"/>
                  <a:gd name="connsiteX1" fmla="*/ 864096 w 1114656"/>
                  <a:gd name="connsiteY1" fmla="*/ 8061 h 1195116"/>
                  <a:gd name="connsiteX2" fmla="*/ 1087343 w 1114656"/>
                  <a:gd name="connsiteY2" fmla="*/ 56742 h 1195116"/>
                  <a:gd name="connsiteX3" fmla="*/ 1087341 w 1114656"/>
                  <a:gd name="connsiteY3" fmla="*/ 1152568 h 1195116"/>
                  <a:gd name="connsiteX4" fmla="*/ 873621 w 1114656"/>
                  <a:gd name="connsiteY4" fmla="*/ 1194203 h 1195116"/>
                  <a:gd name="connsiteX5" fmla="*/ 0 w 1114656"/>
                  <a:gd name="connsiteY5" fmla="*/ 615420 h 1195116"/>
                  <a:gd name="connsiteX0" fmla="*/ 0 w 1114654"/>
                  <a:gd name="connsiteY0" fmla="*/ 615420 h 1194973"/>
                  <a:gd name="connsiteX1" fmla="*/ 864096 w 1114654"/>
                  <a:gd name="connsiteY1" fmla="*/ 8061 h 1194973"/>
                  <a:gd name="connsiteX2" fmla="*/ 1087343 w 1114654"/>
                  <a:gd name="connsiteY2" fmla="*/ 56742 h 1194973"/>
                  <a:gd name="connsiteX3" fmla="*/ 1087341 w 1114654"/>
                  <a:gd name="connsiteY3" fmla="*/ 1152568 h 1194973"/>
                  <a:gd name="connsiteX4" fmla="*/ 873621 w 1114654"/>
                  <a:gd name="connsiteY4" fmla="*/ 1194203 h 1194973"/>
                  <a:gd name="connsiteX5" fmla="*/ 0 w 1114654"/>
                  <a:gd name="connsiteY5" fmla="*/ 615420 h 1194973"/>
                  <a:gd name="connsiteX0" fmla="*/ 0 w 1114656"/>
                  <a:gd name="connsiteY0" fmla="*/ 615420 h 1198502"/>
                  <a:gd name="connsiteX1" fmla="*/ 864096 w 1114656"/>
                  <a:gd name="connsiteY1" fmla="*/ 8061 h 1198502"/>
                  <a:gd name="connsiteX2" fmla="*/ 1087343 w 1114656"/>
                  <a:gd name="connsiteY2" fmla="*/ 56742 h 1198502"/>
                  <a:gd name="connsiteX3" fmla="*/ 1087341 w 1114656"/>
                  <a:gd name="connsiteY3" fmla="*/ 1152568 h 1198502"/>
                  <a:gd name="connsiteX4" fmla="*/ 873621 w 1114656"/>
                  <a:gd name="connsiteY4" fmla="*/ 1194203 h 1198502"/>
                  <a:gd name="connsiteX5" fmla="*/ 0 w 1114656"/>
                  <a:gd name="connsiteY5" fmla="*/ 615420 h 1198502"/>
                  <a:gd name="connsiteX0" fmla="*/ 0 w 1114654"/>
                  <a:gd name="connsiteY0" fmla="*/ 615420 h 1201170"/>
                  <a:gd name="connsiteX1" fmla="*/ 864096 w 1114654"/>
                  <a:gd name="connsiteY1" fmla="*/ 8061 h 1201170"/>
                  <a:gd name="connsiteX2" fmla="*/ 1087343 w 1114654"/>
                  <a:gd name="connsiteY2" fmla="*/ 56742 h 1201170"/>
                  <a:gd name="connsiteX3" fmla="*/ 1087341 w 1114654"/>
                  <a:gd name="connsiteY3" fmla="*/ 1152568 h 1201170"/>
                  <a:gd name="connsiteX4" fmla="*/ 873621 w 1114654"/>
                  <a:gd name="connsiteY4" fmla="*/ 1194203 h 1201170"/>
                  <a:gd name="connsiteX5" fmla="*/ 0 w 1114654"/>
                  <a:gd name="connsiteY5" fmla="*/ 615420 h 1201170"/>
                  <a:gd name="connsiteX0" fmla="*/ 0 w 1107380"/>
                  <a:gd name="connsiteY0" fmla="*/ 615420 h 1201170"/>
                  <a:gd name="connsiteX1" fmla="*/ 864096 w 1107380"/>
                  <a:gd name="connsiteY1" fmla="*/ 8061 h 1201170"/>
                  <a:gd name="connsiteX2" fmla="*/ 1087343 w 1107380"/>
                  <a:gd name="connsiteY2" fmla="*/ 56742 h 1201170"/>
                  <a:gd name="connsiteX3" fmla="*/ 1087341 w 1107380"/>
                  <a:gd name="connsiteY3" fmla="*/ 1152568 h 1201170"/>
                  <a:gd name="connsiteX4" fmla="*/ 873621 w 1107380"/>
                  <a:gd name="connsiteY4" fmla="*/ 1194203 h 1201170"/>
                  <a:gd name="connsiteX5" fmla="*/ 0 w 1107380"/>
                  <a:gd name="connsiteY5" fmla="*/ 615420 h 1201170"/>
                  <a:gd name="connsiteX0" fmla="*/ 0 w 1094916"/>
                  <a:gd name="connsiteY0" fmla="*/ 615420 h 1201170"/>
                  <a:gd name="connsiteX1" fmla="*/ 864096 w 1094916"/>
                  <a:gd name="connsiteY1" fmla="*/ 8061 h 1201170"/>
                  <a:gd name="connsiteX2" fmla="*/ 1087343 w 1094916"/>
                  <a:gd name="connsiteY2" fmla="*/ 56742 h 1201170"/>
                  <a:gd name="connsiteX3" fmla="*/ 1087341 w 1094916"/>
                  <a:gd name="connsiteY3" fmla="*/ 1152568 h 1201170"/>
                  <a:gd name="connsiteX4" fmla="*/ 873621 w 1094916"/>
                  <a:gd name="connsiteY4" fmla="*/ 1194203 h 1201170"/>
                  <a:gd name="connsiteX5" fmla="*/ 0 w 1094916"/>
                  <a:gd name="connsiteY5" fmla="*/ 615420 h 1201170"/>
                  <a:gd name="connsiteX0" fmla="*/ 0 w 1089503"/>
                  <a:gd name="connsiteY0" fmla="*/ 615420 h 1201170"/>
                  <a:gd name="connsiteX1" fmla="*/ 864096 w 1089503"/>
                  <a:gd name="connsiteY1" fmla="*/ 8061 h 1201170"/>
                  <a:gd name="connsiteX2" fmla="*/ 1087343 w 1089503"/>
                  <a:gd name="connsiteY2" fmla="*/ 56742 h 1201170"/>
                  <a:gd name="connsiteX3" fmla="*/ 1087341 w 1089503"/>
                  <a:gd name="connsiteY3" fmla="*/ 1152568 h 1201170"/>
                  <a:gd name="connsiteX4" fmla="*/ 873621 w 1089503"/>
                  <a:gd name="connsiteY4" fmla="*/ 1194203 h 1201170"/>
                  <a:gd name="connsiteX5" fmla="*/ 0 w 1089503"/>
                  <a:gd name="connsiteY5" fmla="*/ 615420 h 1201170"/>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9503"/>
                  <a:gd name="connsiteY0" fmla="*/ 607359 h 1193109"/>
                  <a:gd name="connsiteX1" fmla="*/ 864096 w 1089503"/>
                  <a:gd name="connsiteY1" fmla="*/ 0 h 1193109"/>
                  <a:gd name="connsiteX2" fmla="*/ 1087343 w 1089503"/>
                  <a:gd name="connsiteY2" fmla="*/ 48681 h 1193109"/>
                  <a:gd name="connsiteX3" fmla="*/ 1087341 w 1089503"/>
                  <a:gd name="connsiteY3" fmla="*/ 1144507 h 1193109"/>
                  <a:gd name="connsiteX4" fmla="*/ 873621 w 1089503"/>
                  <a:gd name="connsiteY4" fmla="*/ 1186142 h 1193109"/>
                  <a:gd name="connsiteX5" fmla="*/ 0 w 1089503"/>
                  <a:gd name="connsiteY5" fmla="*/ 607359 h 1193109"/>
                  <a:gd name="connsiteX0" fmla="*/ 0 w 1087660"/>
                  <a:gd name="connsiteY0" fmla="*/ 607359 h 1187255"/>
                  <a:gd name="connsiteX1" fmla="*/ 864096 w 1087660"/>
                  <a:gd name="connsiteY1" fmla="*/ 0 h 1187255"/>
                  <a:gd name="connsiteX2" fmla="*/ 1087343 w 1087660"/>
                  <a:gd name="connsiteY2" fmla="*/ 48681 h 1187255"/>
                  <a:gd name="connsiteX3" fmla="*/ 1087341 w 1087660"/>
                  <a:gd name="connsiteY3" fmla="*/ 1144507 h 1187255"/>
                  <a:gd name="connsiteX4" fmla="*/ 873621 w 1087660"/>
                  <a:gd name="connsiteY4" fmla="*/ 1186142 h 1187255"/>
                  <a:gd name="connsiteX5" fmla="*/ 0 w 1087660"/>
                  <a:gd name="connsiteY5" fmla="*/ 607359 h 1187255"/>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9947"/>
                  <a:gd name="connsiteX1" fmla="*/ 864096 w 1087660"/>
                  <a:gd name="connsiteY1" fmla="*/ 0 h 1189947"/>
                  <a:gd name="connsiteX2" fmla="*/ 1087343 w 1087660"/>
                  <a:gd name="connsiteY2" fmla="*/ 48681 h 1189947"/>
                  <a:gd name="connsiteX3" fmla="*/ 1087341 w 1087660"/>
                  <a:gd name="connsiteY3" fmla="*/ 1144507 h 1189947"/>
                  <a:gd name="connsiteX4" fmla="*/ 873621 w 1087660"/>
                  <a:gd name="connsiteY4" fmla="*/ 1186142 h 1189947"/>
                  <a:gd name="connsiteX5" fmla="*/ 0 w 1087660"/>
                  <a:gd name="connsiteY5" fmla="*/ 607359 h 1189947"/>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 name="connsiteX0" fmla="*/ 0 w 1087660"/>
                  <a:gd name="connsiteY0" fmla="*/ 607359 h 1186912"/>
                  <a:gd name="connsiteX1" fmla="*/ 864096 w 1087660"/>
                  <a:gd name="connsiteY1" fmla="*/ 0 h 1186912"/>
                  <a:gd name="connsiteX2" fmla="*/ 1087343 w 1087660"/>
                  <a:gd name="connsiteY2" fmla="*/ 48681 h 1186912"/>
                  <a:gd name="connsiteX3" fmla="*/ 1087341 w 1087660"/>
                  <a:gd name="connsiteY3" fmla="*/ 1144507 h 1186912"/>
                  <a:gd name="connsiteX4" fmla="*/ 873621 w 1087660"/>
                  <a:gd name="connsiteY4" fmla="*/ 1186142 h 1186912"/>
                  <a:gd name="connsiteX5" fmla="*/ 0 w 1087660"/>
                  <a:gd name="connsiteY5" fmla="*/ 607359 h 11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660" h="1186912">
                    <a:moveTo>
                      <a:pt x="0" y="607359"/>
                    </a:moveTo>
                    <a:cubicBezTo>
                      <a:pt x="202307" y="306481"/>
                      <a:pt x="499864" y="24653"/>
                      <a:pt x="864096" y="0"/>
                    </a:cubicBezTo>
                    <a:cubicBezTo>
                      <a:pt x="1003085" y="814"/>
                      <a:pt x="1016346" y="21063"/>
                      <a:pt x="1087343" y="48681"/>
                    </a:cubicBezTo>
                    <a:cubicBezTo>
                      <a:pt x="1082312" y="481666"/>
                      <a:pt x="1089173" y="925270"/>
                      <a:pt x="1087341" y="1144507"/>
                    </a:cubicBezTo>
                    <a:cubicBezTo>
                      <a:pt x="1046279" y="1166821"/>
                      <a:pt x="1033728" y="1191625"/>
                      <a:pt x="873621" y="1186142"/>
                    </a:cubicBezTo>
                    <a:cubicBezTo>
                      <a:pt x="585589" y="1180539"/>
                      <a:pt x="135632" y="908237"/>
                      <a:pt x="0" y="607359"/>
                    </a:cubicBezTo>
                    <a:close/>
                  </a:path>
                </a:pathLst>
              </a:cu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9" y="918603"/>
            <a:ext cx="4128693" cy="3298172"/>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624" y="916428"/>
            <a:ext cx="4509536" cy="3293820"/>
          </a:xfrm>
          <a:prstGeom prst="rect">
            <a:avLst/>
          </a:prstGeom>
        </p:spPr>
      </p:pic>
    </p:spTree>
    <p:extLst>
      <p:ext uri="{BB962C8B-B14F-4D97-AF65-F5344CB8AC3E}">
        <p14:creationId xmlns:p14="http://schemas.microsoft.com/office/powerpoint/2010/main" val="270624207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2064</TotalTime>
  <Words>631</Words>
  <Application>Microsoft Office PowerPoint</Application>
  <PresentationFormat>On-screen Show (16:9)</PresentationFormat>
  <Paragraphs>64</Paragraphs>
  <Slides>11</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 Unicode MS</vt: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ahmed187015@fci.bu.edu.eg</cp:lastModifiedBy>
  <cp:revision>111</cp:revision>
  <dcterms:created xsi:type="dcterms:W3CDTF">2016-12-05T23:26:54Z</dcterms:created>
  <dcterms:modified xsi:type="dcterms:W3CDTF">2022-11-09T10:28:05Z</dcterms:modified>
</cp:coreProperties>
</file>