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5D72-EC5A-4B8F-B3CA-15DE00E6551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B721-36D5-4687-81DC-D3F38C91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39887" y="1307150"/>
            <a:ext cx="10358524" cy="6096005"/>
            <a:chOff x="1891350" y="1989545"/>
            <a:chExt cx="10358524" cy="60960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418" y="4238376"/>
              <a:ext cx="2585357" cy="258535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100000" l="0" r="100000">
                          <a14:foregroundMark x1="22500" y1="74167" x2="25833" y2="83167"/>
                          <a14:foregroundMark x1="26000" y1="23167" x2="58000" y2="17833"/>
                          <a14:foregroundMark x1="21667" y1="19833" x2="36167" y2="12833"/>
                          <a14:foregroundMark x1="22500" y1="22667" x2="27333" y2="29333"/>
                          <a14:foregroundMark x1="49167" y1="27167" x2="68833" y2="20000"/>
                          <a14:foregroundMark x1="50667" y1="15667" x2="68333" y2="13167"/>
                          <a14:foregroundMark x1="29000" y1="12667" x2="56833" y2="11667"/>
                          <a14:foregroundMark x1="71833" y1="17667" x2="83167" y2="39167"/>
                          <a14:foregroundMark x1="23000" y1="73333" x2="23000" y2="78167"/>
                          <a14:foregroundMark x1="18667" y1="67000" x2="19167" y2="66333"/>
                          <a14:foregroundMark x1="31000" y1="79667" x2="27833" y2="85833"/>
                          <a14:foregroundMark x1="78167" y1="25500" x2="91833" y2="29167"/>
                          <a14:foregroundMark x1="78833" y1="24333" x2="89000" y2="25833"/>
                          <a14:foregroundMark x1="85167" y1="45333" x2="94333" y2="34500"/>
                          <a14:foregroundMark x1="91167" y1="44333" x2="95333" y2="42167"/>
                          <a14:foregroundMark x1="81833" y1="46833" x2="88500" y2="46167"/>
                          <a14:foregroundMark x1="92667" y1="29333" x2="96333" y2="36667"/>
                          <a14:foregroundMark x1="52667" y1="10167" x2="64333" y2="11167"/>
                          <a14:foregroundMark x1="25333" y1="15000" x2="35000" y2="10333"/>
                          <a14:foregroundMark x1="23333" y1="16667" x2="21500" y2="2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67509">
              <a:off x="8592274" y="4427950"/>
              <a:ext cx="3657600" cy="365760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354284" y="3004456"/>
              <a:ext cx="3018077" cy="1926772"/>
              <a:chOff x="4299856" y="2721427"/>
              <a:chExt cx="3018077" cy="1926772"/>
            </a:xfrm>
          </p:grpSpPr>
          <p:cxnSp>
            <p:nvCxnSpPr>
              <p:cNvPr id="8" name="Elbow Connector 7"/>
              <p:cNvCxnSpPr/>
              <p:nvPr/>
            </p:nvCxnSpPr>
            <p:spPr>
              <a:xfrm rot="10800000">
                <a:off x="4909457" y="2721427"/>
                <a:ext cx="2183032" cy="250372"/>
              </a:xfrm>
              <a:prstGeom prst="bentConnector3">
                <a:avLst>
                  <a:gd name="adj1" fmla="val 99865"/>
                </a:avLst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 rot="10800000">
                <a:off x="4988411" y="2721428"/>
                <a:ext cx="2209520" cy="55517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0800000" flipV="1">
                <a:off x="4299857" y="3724644"/>
                <a:ext cx="3003518" cy="92355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11395" y="3644978"/>
                <a:ext cx="169613" cy="1471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0800000" flipV="1">
                <a:off x="4299856" y="3829111"/>
                <a:ext cx="3018077" cy="502154"/>
              </a:xfrm>
              <a:prstGeom prst="bentConnector3">
                <a:avLst>
                  <a:gd name="adj1" fmla="val 31605"/>
                </a:avLst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388205" y="4226118"/>
                <a:ext cx="141514" cy="1632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Elbow Connector 29"/>
            <p:cNvCxnSpPr/>
            <p:nvPr/>
          </p:nvCxnSpPr>
          <p:spPr>
            <a:xfrm>
              <a:off x="4452256" y="4363217"/>
              <a:ext cx="2340429" cy="774840"/>
            </a:xfrm>
            <a:prstGeom prst="bentConnector3">
              <a:avLst>
                <a:gd name="adj1" fmla="val 233"/>
              </a:avLst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4223656" y="4363217"/>
              <a:ext cx="2569029" cy="905468"/>
            </a:xfrm>
            <a:prstGeom prst="bentConnector3">
              <a:avLst>
                <a:gd name="adj1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>
              <a:off x="4659085" y="4363217"/>
              <a:ext cx="2133600" cy="1101411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6200000" flipV="1">
              <a:off x="3548239" y="2300704"/>
              <a:ext cx="933202" cy="315963"/>
            </a:xfrm>
            <a:prstGeom prst="bentConnector3">
              <a:avLst>
                <a:gd name="adj1" fmla="val 33669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>
              <a:off x="1472022" y="3504333"/>
              <a:ext cx="3301591" cy="1468086"/>
            </a:xfrm>
            <a:prstGeom prst="bentConnector3">
              <a:avLst>
                <a:gd name="adj1" fmla="val 873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0800000" flipV="1">
              <a:off x="2388774" y="5638801"/>
              <a:ext cx="4366370" cy="2478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1891350" y="5762719"/>
              <a:ext cx="4901335" cy="494030"/>
            </a:xfrm>
            <a:prstGeom prst="bentConnector3">
              <a:avLst>
                <a:gd name="adj1" fmla="val 61327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5400000" flipH="1" flipV="1">
              <a:off x="1239308" y="3247215"/>
              <a:ext cx="3669169" cy="2349901"/>
            </a:xfrm>
            <a:prstGeom prst="bentConnector3">
              <a:avLst>
                <a:gd name="adj1" fmla="val 101029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16200000" flipH="1">
              <a:off x="3732217" y="2401071"/>
              <a:ext cx="935744" cy="112692"/>
            </a:xfrm>
            <a:prstGeom prst="bentConnector3">
              <a:avLst>
                <a:gd name="adj1" fmla="val 58143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0383" y="2201001"/>
            <a:ext cx="10923788" cy="4422823"/>
            <a:chOff x="1268212" y="67400"/>
            <a:chExt cx="10923788" cy="442282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70334" l="23545" r="99603">
                          <a14:foregroundMark x1="37037" y1="4450" x2="95899" y2="59827"/>
                          <a14:foregroundMark x1="29233" y1="6675" x2="32275" y2="33004"/>
                          <a14:foregroundMark x1="24735" y1="6057" x2="27381" y2="38072"/>
                          <a14:foregroundMark x1="53175" y1="3832" x2="92460" y2="20519"/>
                          <a14:foregroundMark x1="64815" y1="20766" x2="89418" y2="38937"/>
                          <a14:foregroundMark x1="95370" y1="65513" x2="70767" y2="65266"/>
                          <a14:foregroundMark x1="96693" y1="68109" x2="27910" y2="68850"/>
                          <a14:foregroundMark x1="96561" y1="69468" x2="28307" y2="69716"/>
                          <a14:foregroundMark x1="40873" y1="65266" x2="39815" y2="66873"/>
                          <a14:foregroundMark x1="39418" y1="34240" x2="39815" y2="36341"/>
                          <a14:foregroundMark x1="50529" y1="20148" x2="51852" y2="27936"/>
                          <a14:foregroundMark x1="24471" y1="27441" x2="27381" y2="43511"/>
                          <a14:foregroundMark x1="24339" y1="30655" x2="24339" y2="42645"/>
                          <a14:foregroundMark x1="84524" y1="44870" x2="83466" y2="44870"/>
                          <a14:foregroundMark x1="88360" y1="45117" x2="87169" y2="45117"/>
                          <a14:foregroundMark x1="86640" y1="45117" x2="81746" y2="45117"/>
                          <a14:backgroundMark x1="31614" y1="43016" x2="36376" y2="43016"/>
                          <a14:backgroundMark x1="26190" y1="46724" x2="33730" y2="493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2" b="29682"/>
            <a:stretch/>
          </p:blipFill>
          <p:spPr>
            <a:xfrm>
              <a:off x="8232431" y="67400"/>
              <a:ext cx="3959569" cy="3886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212" y="67400"/>
              <a:ext cx="3902502" cy="383389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3853544" y="2460171"/>
              <a:ext cx="5127212" cy="1674012"/>
              <a:chOff x="3948723" y="2449285"/>
              <a:chExt cx="5034823" cy="1674012"/>
            </a:xfrm>
          </p:grpSpPr>
          <p:cxnSp>
            <p:nvCxnSpPr>
              <p:cNvPr id="10" name="Elbow Connector 9"/>
              <p:cNvCxnSpPr/>
              <p:nvPr/>
            </p:nvCxnSpPr>
            <p:spPr>
              <a:xfrm rot="10800000" flipV="1">
                <a:off x="3948724" y="2449285"/>
                <a:ext cx="5034822" cy="16740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flipH="1" flipV="1">
                <a:off x="3948723" y="3286290"/>
                <a:ext cx="1" cy="8370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461657" y="2634343"/>
              <a:ext cx="5540827" cy="1681708"/>
              <a:chOff x="3948724" y="2449285"/>
              <a:chExt cx="5034822" cy="1674013"/>
            </a:xfrm>
          </p:grpSpPr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3948724" y="2449285"/>
                <a:ext cx="5034822" cy="16740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12"/>
              <p:cNvCxnSpPr/>
              <p:nvPr/>
            </p:nvCxnSpPr>
            <p:spPr>
              <a:xfrm flipH="1" flipV="1">
                <a:off x="3948724" y="3109085"/>
                <a:ext cx="1" cy="101421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223703" y="2808514"/>
              <a:ext cx="4778781" cy="1681709"/>
              <a:chOff x="3925727" y="2449285"/>
              <a:chExt cx="5057819" cy="1674014"/>
            </a:xfrm>
          </p:grpSpPr>
          <p:cxnSp>
            <p:nvCxnSpPr>
              <p:cNvPr id="24" name="Elbow Connector 23"/>
              <p:cNvCxnSpPr/>
              <p:nvPr/>
            </p:nvCxnSpPr>
            <p:spPr>
              <a:xfrm rot="10800000" flipV="1">
                <a:off x="3948724" y="2449285"/>
                <a:ext cx="5034822" cy="16740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12"/>
              <p:cNvCxnSpPr/>
              <p:nvPr/>
            </p:nvCxnSpPr>
            <p:spPr>
              <a:xfrm flipH="1" flipV="1">
                <a:off x="3925727" y="2935711"/>
                <a:ext cx="23000" cy="118758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85457" y="206829"/>
              <a:ext cx="5644180" cy="2794240"/>
              <a:chOff x="2190118" y="-332169"/>
              <a:chExt cx="6793428" cy="2781454"/>
            </a:xfrm>
          </p:grpSpPr>
          <p:cxnSp>
            <p:nvCxnSpPr>
              <p:cNvPr id="28" name="Elbow Connector 27"/>
              <p:cNvCxnSpPr/>
              <p:nvPr/>
            </p:nvCxnSpPr>
            <p:spPr>
              <a:xfrm rot="10800000">
                <a:off x="2190118" y="-332169"/>
                <a:ext cx="6793428" cy="2781454"/>
              </a:xfrm>
              <a:prstGeom prst="bentConnector3">
                <a:avLst>
                  <a:gd name="adj1" fmla="val 61321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12"/>
              <p:cNvCxnSpPr/>
              <p:nvPr/>
            </p:nvCxnSpPr>
            <p:spPr>
              <a:xfrm flipV="1">
                <a:off x="2190118" y="-332169"/>
                <a:ext cx="0" cy="487615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537857" y="414208"/>
              <a:ext cx="5442900" cy="2794240"/>
              <a:chOff x="2190118" y="-332169"/>
              <a:chExt cx="6793428" cy="2781454"/>
            </a:xfrm>
          </p:grpSpPr>
          <p:cxnSp>
            <p:nvCxnSpPr>
              <p:cNvPr id="34" name="Elbow Connector 33"/>
              <p:cNvCxnSpPr/>
              <p:nvPr/>
            </p:nvCxnSpPr>
            <p:spPr>
              <a:xfrm rot="10800000">
                <a:off x="2190118" y="-332169"/>
                <a:ext cx="6793428" cy="2781454"/>
              </a:xfrm>
              <a:prstGeom prst="bentConnector3">
                <a:avLst>
                  <a:gd name="adj1" fmla="val 59170"/>
                </a:avLst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12"/>
              <p:cNvCxnSpPr/>
              <p:nvPr/>
            </p:nvCxnSpPr>
            <p:spPr>
              <a:xfrm flipV="1">
                <a:off x="2190118" y="-332168"/>
                <a:ext cx="0" cy="281184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5" b="7042"/>
          <a:stretch/>
        </p:blipFill>
        <p:spPr>
          <a:xfrm>
            <a:off x="5859346" y="480333"/>
            <a:ext cx="1623794" cy="300337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 flipV="1">
            <a:off x="2950027" y="3430927"/>
            <a:ext cx="2909321" cy="2446807"/>
          </a:xfrm>
          <a:prstGeom prst="bentConnector3">
            <a:avLst>
              <a:gd name="adj1" fmla="val 3765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152659" y="3288503"/>
            <a:ext cx="3983149" cy="2446808"/>
            <a:chOff x="3152660" y="3288503"/>
            <a:chExt cx="2833210" cy="244680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52660" y="5385319"/>
              <a:ext cx="3" cy="349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V="1">
              <a:off x="3152664" y="3288503"/>
              <a:ext cx="2833206" cy="2446807"/>
            </a:xfrm>
            <a:prstGeom prst="bentConnector3">
              <a:avLst>
                <a:gd name="adj1" fmla="val 633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2986881" y="5405630"/>
            <a:ext cx="1915" cy="4721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4303639" y="2850182"/>
            <a:ext cx="2695769" cy="920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>
            <a:off x="4224577" y="1968111"/>
            <a:ext cx="1684433" cy="581859"/>
          </a:xfrm>
          <a:prstGeom prst="bentConnector3">
            <a:avLst>
              <a:gd name="adj1" fmla="val 411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24576" y="1968110"/>
            <a:ext cx="0" cy="9264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63286" y="130629"/>
            <a:ext cx="11854543" cy="6596742"/>
            <a:chOff x="163286" y="130629"/>
            <a:chExt cx="11854543" cy="6596742"/>
          </a:xfrm>
        </p:grpSpPr>
        <p:grpSp>
          <p:nvGrpSpPr>
            <p:cNvPr id="71" name="Group 70"/>
            <p:cNvGrpSpPr/>
            <p:nvPr/>
          </p:nvGrpSpPr>
          <p:grpSpPr>
            <a:xfrm>
              <a:off x="163286" y="130629"/>
              <a:ext cx="11854543" cy="6596742"/>
              <a:chOff x="163286" y="130629"/>
              <a:chExt cx="11854543" cy="6596742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45942" y="218980"/>
                <a:ext cx="11052144" cy="6345105"/>
                <a:chOff x="332891" y="46090"/>
                <a:chExt cx="11565067" cy="671393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785309" y="2321197"/>
                  <a:ext cx="11112649" cy="4438832"/>
                  <a:chOff x="1268212" y="67400"/>
                  <a:chExt cx="10923788" cy="4422823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0" b="70334" l="23545" r="99603">
                                <a14:foregroundMark x1="37037" y1="4450" x2="95899" y2="59827"/>
                                <a14:foregroundMark x1="29233" y1="6675" x2="32275" y2="33004"/>
                                <a14:foregroundMark x1="24735" y1="6057" x2="27381" y2="38072"/>
                                <a14:foregroundMark x1="53175" y1="3832" x2="92460" y2="20519"/>
                                <a14:foregroundMark x1="64815" y1="20766" x2="89418" y2="38937"/>
                                <a14:foregroundMark x1="95370" y1="65513" x2="70767" y2="65266"/>
                                <a14:foregroundMark x1="96693" y1="68109" x2="27910" y2="68850"/>
                                <a14:foregroundMark x1="96561" y1="69468" x2="28307" y2="69716"/>
                                <a14:foregroundMark x1="40873" y1="65266" x2="39815" y2="66873"/>
                                <a14:foregroundMark x1="39418" y1="34240" x2="39815" y2="36341"/>
                                <a14:foregroundMark x1="50529" y1="20148" x2="51852" y2="27936"/>
                                <a14:foregroundMark x1="24471" y1="27441" x2="27381" y2="43511"/>
                                <a14:foregroundMark x1="24339" y1="30655" x2="24339" y2="42645"/>
                                <a14:foregroundMark x1="84524" y1="44870" x2="83466" y2="44870"/>
                                <a14:foregroundMark x1="88360" y1="45117" x2="87169" y2="45117"/>
                                <a14:foregroundMark x1="86640" y1="45117" x2="81746" y2="45117"/>
                                <a14:backgroundMark x1="31614" y1="43016" x2="36376" y2="43016"/>
                                <a14:backgroundMark x1="26190" y1="46724" x2="33730" y2="4932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332" b="29682"/>
                  <a:stretch/>
                </p:blipFill>
                <p:spPr>
                  <a:xfrm>
                    <a:off x="8232431" y="67400"/>
                    <a:ext cx="3959569" cy="388620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8212" y="67400"/>
                    <a:ext cx="3902502" cy="3833893"/>
                  </a:xfrm>
                  <a:prstGeom prst="rect">
                    <a:avLst/>
                  </a:prstGeom>
                </p:spPr>
              </p:pic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853544" y="2460171"/>
                    <a:ext cx="5127212" cy="1674012"/>
                    <a:chOff x="3948723" y="2449285"/>
                    <a:chExt cx="5034823" cy="1674012"/>
                  </a:xfrm>
                </p:grpSpPr>
                <p:cxnSp>
                  <p:nvCxnSpPr>
                    <p:cNvPr id="18" name="Elbow Connector 17"/>
                    <p:cNvCxnSpPr/>
                    <p:nvPr/>
                  </p:nvCxnSpPr>
                  <p:spPr>
                    <a:xfrm rot="10800000" flipV="1">
                      <a:off x="3948724" y="2449285"/>
                      <a:ext cx="5034822" cy="1674012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Elbow Connector 12"/>
                    <p:cNvCxnSpPr/>
                    <p:nvPr/>
                  </p:nvCxnSpPr>
                  <p:spPr>
                    <a:xfrm flipH="1" flipV="1">
                      <a:off x="3948723" y="3286290"/>
                      <a:ext cx="1" cy="83700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461657" y="2634343"/>
                    <a:ext cx="5540827" cy="1681708"/>
                    <a:chOff x="3948724" y="2449285"/>
                    <a:chExt cx="5034822" cy="1674013"/>
                  </a:xfrm>
                </p:grpSpPr>
                <p:cxnSp>
                  <p:nvCxnSpPr>
                    <p:cNvPr id="16" name="Elbow Connector 15"/>
                    <p:cNvCxnSpPr/>
                    <p:nvPr/>
                  </p:nvCxnSpPr>
                  <p:spPr>
                    <a:xfrm rot="10800000" flipV="1">
                      <a:off x="3948724" y="2449285"/>
                      <a:ext cx="5034822" cy="1674012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Elbow Connector 12"/>
                    <p:cNvCxnSpPr/>
                    <p:nvPr/>
                  </p:nvCxnSpPr>
                  <p:spPr>
                    <a:xfrm flipH="1" flipV="1">
                      <a:off x="3948724" y="3109085"/>
                      <a:ext cx="1" cy="101421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4223703" y="2808514"/>
                    <a:ext cx="4778781" cy="1681709"/>
                    <a:chOff x="3925727" y="2449285"/>
                    <a:chExt cx="5057819" cy="1674014"/>
                  </a:xfrm>
                </p:grpSpPr>
                <p:cxnSp>
                  <p:nvCxnSpPr>
                    <p:cNvPr id="14" name="Elbow Connector 13"/>
                    <p:cNvCxnSpPr/>
                    <p:nvPr/>
                  </p:nvCxnSpPr>
                  <p:spPr>
                    <a:xfrm rot="10800000" flipV="1">
                      <a:off x="3948724" y="2449285"/>
                      <a:ext cx="5034822" cy="1674012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Elbow Connector 12"/>
                    <p:cNvCxnSpPr/>
                    <p:nvPr/>
                  </p:nvCxnSpPr>
                  <p:spPr>
                    <a:xfrm flipH="1" flipV="1">
                      <a:off x="3925727" y="2935711"/>
                      <a:ext cx="23000" cy="1187588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385457" y="206829"/>
                    <a:ext cx="5644180" cy="2794240"/>
                    <a:chOff x="2190118" y="-332169"/>
                    <a:chExt cx="6793428" cy="2781454"/>
                  </a:xfrm>
                </p:grpSpPr>
                <p:cxnSp>
                  <p:nvCxnSpPr>
                    <p:cNvPr id="12" name="Elbow Connector 11"/>
                    <p:cNvCxnSpPr/>
                    <p:nvPr/>
                  </p:nvCxnSpPr>
                  <p:spPr>
                    <a:xfrm rot="10800000">
                      <a:off x="2190118" y="-332169"/>
                      <a:ext cx="6793428" cy="2781454"/>
                    </a:xfrm>
                    <a:prstGeom prst="bentConnector3">
                      <a:avLst>
                        <a:gd name="adj1" fmla="val 61321"/>
                      </a:avLst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Elbow Connector 12"/>
                    <p:cNvCxnSpPr/>
                    <p:nvPr/>
                  </p:nvCxnSpPr>
                  <p:spPr>
                    <a:xfrm flipV="1">
                      <a:off x="2190118" y="-332169"/>
                      <a:ext cx="0" cy="4876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3537857" y="414208"/>
                    <a:ext cx="5442900" cy="2794240"/>
                    <a:chOff x="2190118" y="-332169"/>
                    <a:chExt cx="6793428" cy="2781454"/>
                  </a:xfrm>
                </p:grpSpPr>
                <p:cxnSp>
                  <p:nvCxnSpPr>
                    <p:cNvPr id="10" name="Elbow Connector 9"/>
                    <p:cNvCxnSpPr/>
                    <p:nvPr/>
                  </p:nvCxnSpPr>
                  <p:spPr>
                    <a:xfrm rot="10800000">
                      <a:off x="2190118" y="-332169"/>
                      <a:ext cx="6793428" cy="2781454"/>
                    </a:xfrm>
                    <a:prstGeom prst="bentConnector3">
                      <a:avLst>
                        <a:gd name="adj1" fmla="val 59170"/>
                      </a:avLst>
                    </a:prstGeom>
                    <a:ln w="28575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Elbow Connector 12"/>
                    <p:cNvCxnSpPr/>
                    <p:nvPr/>
                  </p:nvCxnSpPr>
                  <p:spPr>
                    <a:xfrm flipV="1">
                      <a:off x="2190118" y="-332168"/>
                      <a:ext cx="0" cy="28118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24" t="8694" r="32857" b="9020"/>
                <a:stretch/>
              </p:blipFill>
              <p:spPr>
                <a:xfrm rot="5400000">
                  <a:off x="2038924" y="-539805"/>
                  <a:ext cx="2110541" cy="3840118"/>
                </a:xfrm>
                <a:prstGeom prst="rect">
                  <a:avLst/>
                </a:prstGeom>
              </p:spPr>
            </p:pic>
            <p:cxnSp>
              <p:nvCxnSpPr>
                <p:cNvPr id="22" name="Elbow Connector 21"/>
                <p:cNvCxnSpPr/>
                <p:nvPr/>
              </p:nvCxnSpPr>
              <p:spPr>
                <a:xfrm rot="16200000" flipH="1">
                  <a:off x="-787071" y="1346628"/>
                  <a:ext cx="5322373" cy="3082447"/>
                </a:xfrm>
                <a:prstGeom prst="bentConnector3">
                  <a:avLst>
                    <a:gd name="adj1" fmla="val 11585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/>
                <p:nvPr/>
              </p:nvCxnSpPr>
              <p:spPr>
                <a:xfrm>
                  <a:off x="332891" y="220893"/>
                  <a:ext cx="2546215" cy="262248"/>
                </a:xfrm>
                <a:prstGeom prst="bentConnector3">
                  <a:avLst>
                    <a:gd name="adj1" fmla="val 99516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/>
                <p:nvPr/>
              </p:nvCxnSpPr>
              <p:spPr>
                <a:xfrm rot="16200000" flipV="1">
                  <a:off x="3775101" y="1106039"/>
                  <a:ext cx="2427569" cy="307672"/>
                </a:xfrm>
                <a:prstGeom prst="bentConnector3">
                  <a:avLst>
                    <a:gd name="adj1" fmla="val 99235"/>
                  </a:avLst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0800000" flipV="1">
                  <a:off x="3612744" y="220893"/>
                  <a:ext cx="1643508" cy="277913"/>
                </a:xfrm>
                <a:prstGeom prst="bentConnector3">
                  <a:avLst>
                    <a:gd name="adj1" fmla="val 100000"/>
                  </a:avLst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>
                <a:off x="163286" y="130629"/>
                <a:ext cx="11854543" cy="6596742"/>
              </a:xfrm>
              <a:prstGeom prst="rect">
                <a:avLst/>
              </a:prstGeom>
              <a:noFill/>
              <a:ln w="3175"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Elbow Connector 38"/>
            <p:cNvCxnSpPr/>
            <p:nvPr/>
          </p:nvCxnSpPr>
          <p:spPr>
            <a:xfrm rot="16200000" flipH="1">
              <a:off x="4440000" y="1495125"/>
              <a:ext cx="2313865" cy="91971"/>
            </a:xfrm>
            <a:prstGeom prst="bentConnector3">
              <a:avLst>
                <a:gd name="adj1" fmla="val 253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10800000" flipV="1">
              <a:off x="3798519" y="233504"/>
              <a:ext cx="1349907" cy="398513"/>
            </a:xfrm>
            <a:prstGeom prst="bentConnector3">
              <a:avLst>
                <a:gd name="adj1" fmla="val 100206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0800000">
              <a:off x="1420009" y="226843"/>
              <a:ext cx="1990690" cy="419984"/>
            </a:xfrm>
            <a:prstGeom prst="bentConnector3">
              <a:avLst>
                <a:gd name="adj1" fmla="val -1338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16200000" flipV="1">
              <a:off x="839840" y="833144"/>
              <a:ext cx="2821834" cy="1609708"/>
            </a:xfrm>
            <a:prstGeom prst="bentConnector3">
              <a:avLst>
                <a:gd name="adj1" fmla="val 11115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10800000">
              <a:off x="1601821" y="315525"/>
              <a:ext cx="2012852" cy="310194"/>
            </a:xfrm>
            <a:prstGeom prst="bentConnector3">
              <a:avLst>
                <a:gd name="adj1" fmla="val -238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1025619" y="886073"/>
              <a:ext cx="2747725" cy="1577961"/>
            </a:xfrm>
            <a:prstGeom prst="bentConnector3">
              <a:avLst>
                <a:gd name="adj1" fmla="val 1985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7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5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ahmed187015@fci.bu.edu.eg</dc:creator>
  <cp:lastModifiedBy>ahmed187015@fci.bu.edu.eg</cp:lastModifiedBy>
  <cp:revision>21</cp:revision>
  <dcterms:created xsi:type="dcterms:W3CDTF">2022-01-28T21:03:16Z</dcterms:created>
  <dcterms:modified xsi:type="dcterms:W3CDTF">2022-07-04T15:54:51Z</dcterms:modified>
</cp:coreProperties>
</file>