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9CB0A-43A0-9B16-814B-AB61444F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3B1416-6795-D34E-5F44-1F219F38A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6B1B8E-173F-1198-150A-9EB615B6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4F0D35-2933-6DFE-404B-2130B09B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20E91-5099-FEEE-50F2-531C8D35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95F11-B81C-59D6-A9DD-EA82D13C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389108-36E4-F526-C788-BA2645244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D31ECA-0EA1-478A-87CE-43578DE8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541B89-D5D1-8851-FC1A-932C1252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BB8C35-D9AB-8EF1-06CB-F725034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5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C3DE339-27F9-257E-9AE1-1C31CB799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50E9B1-EAFF-F812-9D30-14640E7A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81BEE1-757F-708C-39E6-CC135499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55C398-77A2-6442-5D74-61264668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E61A8-CA96-15AF-EBE2-7E816061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C8261-61B7-045E-1BF1-E158EA2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872420-B304-E140-F3C3-1820712A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6C49E5-E456-E450-1FEC-D3EACF92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E94CCC-F3A1-7A9B-A3B1-136FD5F0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0E9BC-455F-4ED8-7654-5E04EEBC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3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8ABEB1-C98C-1553-050D-5F14FD4E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9E7CCA-A5EE-2E2C-C383-A2AF523F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5690B5-D3DF-2AA0-B2A1-70586577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070519-6DDB-7376-C265-ED8D3491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D935F0-6E45-8002-2187-AEED7761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8F6B7-46EB-A5DF-466A-947C946C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BD5225-3107-650D-F99B-6CEA4E973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9D73E4-F5B8-0C37-DBB3-8D8767BA9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9013E2-839C-7336-5FA1-9F6896C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DB12E5-F2A5-5314-B2DC-FF1887E5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42FA4B-4C3D-4890-4EEB-5286A043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99F3E-2C4F-F17F-E471-5C0F9F1F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C39273-82D6-E903-121D-51975811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3618BB-7CCD-BA58-D804-1A534CBC3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E2519E-4078-3CEC-7554-72C22F99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298E3F7-77BD-5EBE-D2D2-014BE01A4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E4A1910-9CE0-C2BE-D052-0B9D61E7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2D9FBB-B039-4F75-ED79-E7A735E3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1091E3-B8F8-BA3F-37F4-0964C642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34F2D-4918-055A-8739-621165D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E8227C-BF6A-724C-E12C-4C6E32EC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5D70E8-603D-CCAC-BC5D-E521217C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B24260-7E51-8B7D-12A4-C69E7B9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B93873-124E-B2BB-96FF-FE416E90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86C4D3-7136-1D1A-1CE9-F272F0CD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9BF322-29E7-A474-0E01-9BC978B5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81632-947B-1A48-1DE1-45209CAF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F9C746-E3BC-02D0-DE80-2F11D0D5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8AFE83-C43B-2759-4CDE-17464D4A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8A015A-FAAA-D215-D8C2-5B5AF7EE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C8F16A-E5E3-2572-7C6D-6451A394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31D25B-8220-8102-AAE3-8236A8AF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2AEAA-DC8F-A8F1-CC70-F3D69576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0DDA316-EC55-0D40-887A-7ACA90738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5A67EC-9406-6483-E7E1-E3C48092F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AB4DA8-462E-DA64-7ED8-2B52764A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4D15E4-955D-3E58-8268-C2B4483D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204857-4E44-190E-C04D-CDA25004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730E449-0449-3F32-F73D-47ED04DD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706571-DAD3-55E5-CEDD-12A8201C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7D0938-606A-BCE3-34D3-917FF2A25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0D91-CD71-4647-837B-953091BB6F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7E622-B273-E2DD-AAF6-CC8FA2A3D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9AD65E-935D-AA62-41C7-D09249F46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BCF1-085B-4BC5-A052-4EC134DC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3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example of a molecular structure">
            <a:extLst>
              <a:ext uri="{FF2B5EF4-FFF2-40B4-BE49-F238E27FC236}">
                <a16:creationId xmlns:a16="http://schemas.microsoft.com/office/drawing/2014/main" xmlns="" id="{B0D9F16B-F8C7-7A6A-DF73-71C5A0E62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5" t="1594" b="1128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98873-1E16-73C9-E5BE-6C79FA10F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Hyperparameter Tuning using</a:t>
            </a:r>
            <a:br>
              <a:rPr lang="en-US" sz="4400" dirty="0"/>
            </a:br>
            <a:r>
              <a:rPr lang="en-US" sz="4400" dirty="0"/>
              <a:t>Genetic Algorithm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6927" y="5070764"/>
            <a:ext cx="409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Ahmed Samir </a:t>
            </a:r>
            <a:r>
              <a:rPr lang="en-US" sz="3200" b="1" dirty="0" err="1" smtClean="0"/>
              <a:t>Afifi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270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CA333-927E-2942-36AD-8122DDA9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7FD954-C0F0-BB76-3373-D3AE25F8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genetic algorithm is a </a:t>
            </a:r>
            <a:r>
              <a:rPr lang="en-US" sz="2200" b="1" dirty="0"/>
              <a:t>search heuristic </a:t>
            </a:r>
            <a:r>
              <a:rPr lang="en-US" sz="2200" dirty="0"/>
              <a:t>that is inspired by natural evolution theory.</a:t>
            </a:r>
          </a:p>
          <a:p>
            <a:pPr algn="just"/>
            <a:r>
              <a:rPr lang="en-US" sz="2200" dirty="0"/>
              <a:t>This algorithm reflects the process of natural selection where the fittest individuals are selected for reproduction in order to produce offspring of the next generation.</a:t>
            </a:r>
          </a:p>
          <a:p>
            <a:pPr algn="just"/>
            <a:r>
              <a:rPr lang="en-US" sz="2200" dirty="0"/>
              <a:t>Usually used for optimization purpose</a:t>
            </a:r>
          </a:p>
          <a:p>
            <a:pPr algn="just"/>
            <a:r>
              <a:rPr lang="en-US" sz="2200" dirty="0"/>
              <a:t>We used GA to choose best parameters for our machine learning model</a:t>
            </a:r>
          </a:p>
          <a:p>
            <a:pPr algn="just"/>
            <a:r>
              <a:rPr lang="en-US" sz="2200" dirty="0"/>
              <a:t>SVM and KNN Models is tested on diabetes disease dataset</a:t>
            </a:r>
          </a:p>
          <a:p>
            <a:pPr algn="just"/>
            <a:r>
              <a:rPr lang="en-US" sz="2200" dirty="0"/>
              <a:t>Hyperparameters is selected based on GA search</a:t>
            </a:r>
          </a:p>
        </p:txBody>
      </p:sp>
    </p:spTree>
    <p:extLst>
      <p:ext uri="{BB962C8B-B14F-4D97-AF65-F5344CB8AC3E}">
        <p14:creationId xmlns:p14="http://schemas.microsoft.com/office/powerpoint/2010/main" val="385322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0E322-AC58-4A8C-0510-AB1FC1E1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/>
              <a:t>Data Description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xmlns="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FC5CC051-7670-4571-F916-77D0507C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lnSpcReduction="10000"/>
          </a:bodyPr>
          <a:lstStyle/>
          <a:p>
            <a:pPr marL="0" indent="0" algn="just" fontAlgn="base">
              <a:buNone/>
            </a:pPr>
            <a:r>
              <a:rPr lang="en-US" sz="1900" b="0" i="0" dirty="0">
                <a:effectLst/>
                <a:latin typeface="Inter"/>
              </a:rPr>
              <a:t>This dataset is originally from the National Institute of Diabetes and Digestive and Kidney Diseases. The objective is to predict based on diagnostic measurements whether a patient has diabetes.</a:t>
            </a:r>
          </a:p>
          <a:p>
            <a:pPr marL="0" indent="0" algn="just" fontAlgn="base">
              <a:buNone/>
            </a:pPr>
            <a:r>
              <a:rPr lang="en-US" sz="1900" b="1" dirty="0">
                <a:latin typeface="Inter"/>
              </a:rPr>
              <a:t>Columns: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ter"/>
              </a:rPr>
              <a:t>Pregnancies: Number of times pregnant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ter"/>
              </a:rPr>
              <a:t>Glucose: Plasma glucose concentration a 2 hours in an oral glucose tolerance test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  <a:latin typeface="Inter"/>
              </a:rPr>
              <a:t>BloodPressure</a:t>
            </a:r>
            <a:r>
              <a:rPr lang="en-US" sz="1900" b="0" i="0" dirty="0">
                <a:effectLst/>
                <a:latin typeface="Inter"/>
              </a:rPr>
              <a:t>: Diastolic blood pressure (mm Hg)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  <a:latin typeface="Inter"/>
              </a:rPr>
              <a:t>SkinThickness</a:t>
            </a:r>
            <a:r>
              <a:rPr lang="en-US" sz="1900" b="0" i="0" dirty="0">
                <a:effectLst/>
                <a:latin typeface="Inter"/>
              </a:rPr>
              <a:t>: Triceps skin fold thickness (mm)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ter"/>
              </a:rPr>
              <a:t>Insulin: 2-Hour serum insulin (mu U/ml)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ter"/>
              </a:rPr>
              <a:t>BMI: Body mass index (weight in kg/(height in m)^2)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  <a:latin typeface="Inter"/>
              </a:rPr>
              <a:t>DiabetesPedigreeFunction</a:t>
            </a:r>
            <a:r>
              <a:rPr lang="en-US" sz="1900" b="0" i="0" dirty="0">
                <a:effectLst/>
                <a:latin typeface="Inter"/>
              </a:rPr>
              <a:t>: Diabetes pedigree function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ter"/>
              </a:rPr>
              <a:t>Age: Age (years)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Inter"/>
              </a:rPr>
              <a:t>Outcome: Class variable (0 or 1)</a:t>
            </a:r>
          </a:p>
          <a:p>
            <a:pPr algn="just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997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64244-3588-8D96-C44A-A4B7BA10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64CC0D-F3AC-B460-3C3D-0546FE23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0946414" cy="439398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order to feed the data to the model we had apply scaling techniques to make it easier for the model to learn different patterns in the data.</a:t>
            </a:r>
          </a:p>
          <a:p>
            <a:pPr algn="just"/>
            <a:r>
              <a:rPr lang="en-US" sz="2400" dirty="0"/>
              <a:t>Sklearn python library provides some different techniques to deal with, one of the most used is StandardScaler represented in the following equation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Using StandardScaler() Function to Standardize Python Data - JournalDev">
            <a:extLst>
              <a:ext uri="{FF2B5EF4-FFF2-40B4-BE49-F238E27FC236}">
                <a16:creationId xmlns:a16="http://schemas.microsoft.com/office/drawing/2014/main" xmlns="" id="{984F9E06-1D7F-1131-9BEF-7A6BF2AF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3995" y="3513641"/>
            <a:ext cx="3648214" cy="158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7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665DBBEF-238B-476B-96AB-8AAC3224E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36565-8D2C-E1A6-E948-87D0FCA3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E5ADD16-16C3-DD00-30FD-8005937D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71" y="1184181"/>
            <a:ext cx="8023952" cy="449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65DBBEF-238B-476B-96AB-8AAC3224E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36565-8D2C-E1A6-E948-87D0FCA3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xmlns="" id="{56F250D8-11A4-AADF-E63E-9CE09E01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559" y="1386173"/>
            <a:ext cx="7818353" cy="43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6EFC920F-B85A-4068-BD93-41064EDE9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1C559108-BBAE-426C-8564-051D2BA6DD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42BC35EE-6650-42D2-AEFB-4B7CD1AFC9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0952C743-9049-4DFB-878B-2AB07B6E4F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7FC35-BD41-24A0-BC23-4F20895F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Results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382A32C-5B0C-4B1C-A074-76C6DBCC9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4A291E-A643-5015-61E7-4A7B0C20A4FA}"/>
              </a:ext>
            </a:extLst>
          </p:cNvPr>
          <p:cNvSpPr txBox="1"/>
          <p:nvPr/>
        </p:nvSpPr>
        <p:spPr>
          <a:xfrm>
            <a:off x="1100737" y="2508105"/>
            <a:ext cx="4600268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According to Kaggle the competitors achieve maximum accuracy at 77% on this dataset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 used SVM and KNN hybrid with genetic algorithm 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KNN was the best one at 78% Accuracy on test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7634DB10-B32A-6A10-79DA-08AF25DD41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" r="2" b="1807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3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295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Hyperparameter Tuning using Genetic Algorithm</vt:lpstr>
      <vt:lpstr>Project Description</vt:lpstr>
      <vt:lpstr>Data Description</vt:lpstr>
      <vt:lpstr>Data Preparation</vt:lpstr>
      <vt:lpstr>Data Visualization</vt:lpstr>
      <vt:lpstr>Data Visualization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mohamed mohsen</dc:creator>
  <cp:lastModifiedBy>ahmed187015@fci.bu.edu.eg</cp:lastModifiedBy>
  <cp:revision>6</cp:revision>
  <dcterms:created xsi:type="dcterms:W3CDTF">2022-05-18T14:17:47Z</dcterms:created>
  <dcterms:modified xsi:type="dcterms:W3CDTF">2022-11-09T10:13:53Z</dcterms:modified>
</cp:coreProperties>
</file>