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66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2ABC-CF5F-46A8-BC58-3F39D4E6F6F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FCF90-BAD9-4688-B7BE-B42EBE6B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CF90-BAD9-4688-B7BE-B42EBE6B95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3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2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8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4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0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4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6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AF4F2BA-3C03-4E2C-8ABC-0949B61B3C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omputer script on a screen">
            <a:extLst>
              <a:ext uri="{FF2B5EF4-FFF2-40B4-BE49-F238E27FC236}">
                <a16:creationId xmlns:a16="http://schemas.microsoft.com/office/drawing/2014/main" xmlns="" id="{2FC65E66-BB83-FE79-F68B-A2E1F4BFD8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28F64-03CE-58EF-050F-3E8C063C3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Explanation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07787ED-5EDC-4C54-AD87-55B60D0FE3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!!footer rectangle">
            <a:extLst>
              <a:ext uri="{FF2B5EF4-FFF2-40B4-BE49-F238E27FC236}">
                <a16:creationId xmlns:a16="http://schemas.microsoft.com/office/drawing/2014/main" xmlns="" id="{B40A8CA7-7D5A-43B0-A1A0-B558ECA9E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EB28F64-03CE-58EF-050F-3E8C063C3DB2}"/>
              </a:ext>
            </a:extLst>
          </p:cNvPr>
          <p:cNvSpPr txBox="1">
            <a:spLocks/>
          </p:cNvSpPr>
          <p:nvPr/>
        </p:nvSpPr>
        <p:spPr>
          <a:xfrm>
            <a:off x="-490001" y="21686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rgbClr val="FFFFFF"/>
                </a:solidFill>
              </a:rPr>
              <a:t>BY: Ahmed Samir </a:t>
            </a:r>
            <a:r>
              <a:rPr lang="en-US" sz="5400" b="1" dirty="0" err="1" smtClean="0">
                <a:solidFill>
                  <a:srgbClr val="FFFFFF"/>
                </a:solidFill>
              </a:rPr>
              <a:t>Afifi</a:t>
            </a:r>
            <a:endParaRPr lang="en-US" sz="5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00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Step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0445"/>
            <a:ext cx="8668512" cy="243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2150918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 smtClean="0"/>
              <a:t>هنا اول حاجة عملنا </a:t>
            </a:r>
            <a:r>
              <a:rPr lang="en-US" dirty="0" smtClean="0"/>
              <a:t>Function</a:t>
            </a:r>
            <a:r>
              <a:rPr lang="ar-EG" dirty="0" smtClean="0"/>
              <a:t> هتاخد ال</a:t>
            </a:r>
            <a:r>
              <a:rPr lang="en-US" dirty="0" smtClean="0"/>
              <a:t> list</a:t>
            </a:r>
            <a:r>
              <a:rPr lang="ar-EG" dirty="0" smtClean="0"/>
              <a:t> فيها قيم ال </a:t>
            </a:r>
            <a:r>
              <a:rPr lang="en-US" dirty="0" smtClean="0"/>
              <a:t>accuracy</a:t>
            </a:r>
            <a:r>
              <a:rPr lang="ar-EG" dirty="0" smtClean="0"/>
              <a:t> اللي طلعت اللي هي عندي هنا اسمها ال </a:t>
            </a:r>
            <a:r>
              <a:rPr lang="en-US" dirty="0" smtClean="0"/>
              <a:t>fitness values</a:t>
            </a:r>
            <a:endParaRPr lang="ar-EG" dirty="0" smtClean="0"/>
          </a:p>
          <a:p>
            <a:pPr algn="r" rtl="1"/>
            <a:r>
              <a:rPr lang="ar-EG" dirty="0" smtClean="0"/>
              <a:t>تاني سطر هنجيب مجموع كل ال </a:t>
            </a:r>
            <a:r>
              <a:rPr lang="en-US" dirty="0" smtClean="0"/>
              <a:t>accuracy </a:t>
            </a:r>
            <a:r>
              <a:rPr lang="ar-EG" dirty="0"/>
              <a:t> </a:t>
            </a:r>
            <a:r>
              <a:rPr lang="ar-EG" dirty="0" smtClean="0"/>
              <a:t>اللي عندي عشان اطلع نسبة كل واحدة عشان امثلها علي العجلة</a:t>
            </a:r>
          </a:p>
          <a:p>
            <a:pPr algn="r" rtl="1"/>
            <a:r>
              <a:rPr lang="ar-EG" dirty="0" smtClean="0"/>
              <a:t>السطر التالت بتاع ال </a:t>
            </a:r>
            <a:r>
              <a:rPr lang="en-US" dirty="0" smtClean="0"/>
              <a:t>percentage</a:t>
            </a:r>
            <a:r>
              <a:rPr lang="ar-EG" dirty="0" smtClean="0"/>
              <a:t> هنا هيعمل فور لوب علي علي كل قيمة في ال </a:t>
            </a:r>
            <a:r>
              <a:rPr lang="en-US" dirty="0" smtClean="0"/>
              <a:t>accuracy</a:t>
            </a:r>
            <a:r>
              <a:rPr lang="ar-EG" dirty="0" smtClean="0"/>
              <a:t> ويقسمها علي عددهم ف هتطلع نسبة كل واحدة وبعدين عملت </a:t>
            </a:r>
            <a:r>
              <a:rPr lang="en-US" dirty="0" smtClean="0"/>
              <a:t>round</a:t>
            </a:r>
            <a:r>
              <a:rPr lang="ar-EG" dirty="0" smtClean="0"/>
              <a:t> للقيم لان هتكون قيمة ال </a:t>
            </a:r>
            <a:r>
              <a:rPr lang="en-US" dirty="0" smtClean="0"/>
              <a:t>accuracy</a:t>
            </a:r>
            <a:r>
              <a:rPr lang="ar-EG" dirty="0"/>
              <a:t> </a:t>
            </a:r>
            <a:r>
              <a:rPr lang="ar-EG" dirty="0" smtClean="0"/>
              <a:t>مثلا بتساوي </a:t>
            </a:r>
            <a:r>
              <a:rPr lang="en-US" dirty="0" smtClean="0"/>
              <a:t>0.910</a:t>
            </a:r>
            <a:r>
              <a:rPr lang="ar-EG" dirty="0" smtClean="0"/>
              <a:t> ف لما اعمل رواند واضربهم في  </a:t>
            </a:r>
            <a:r>
              <a:rPr lang="en-US" dirty="0" smtClean="0"/>
              <a:t>100</a:t>
            </a:r>
            <a:r>
              <a:rPr lang="ar-EG" dirty="0" smtClean="0"/>
              <a:t> هتطلعلي النسبة كدا 91.0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Step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0445"/>
            <a:ext cx="8668512" cy="243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2150918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 smtClean="0"/>
              <a:t>بعد كدا هحط القيم دي في </a:t>
            </a:r>
            <a:r>
              <a:rPr lang="en-US" dirty="0" smtClean="0"/>
              <a:t>list</a:t>
            </a:r>
            <a:r>
              <a:rPr lang="ar-EG" dirty="0" smtClean="0"/>
              <a:t> اسمها </a:t>
            </a:r>
            <a:r>
              <a:rPr lang="en-US" dirty="0" smtClean="0"/>
              <a:t>selection wheel</a:t>
            </a:r>
            <a:r>
              <a:rPr lang="ar-EG" dirty="0" smtClean="0"/>
              <a:t> وهعمل فور لوب عليهم عشان اطلع ال </a:t>
            </a:r>
            <a:r>
              <a:rPr lang="en-US" dirty="0" smtClean="0"/>
              <a:t>index</a:t>
            </a:r>
            <a:r>
              <a:rPr lang="ar-EG" dirty="0" smtClean="0"/>
              <a:t> بتاع كل قيمة </a:t>
            </a:r>
          </a:p>
          <a:p>
            <a:pPr algn="r" rtl="1"/>
            <a:r>
              <a:rPr lang="ar-EG" dirty="0" smtClean="0"/>
              <a:t>ف دلوقتي انا عشان احطهم علي العجلة واخليه يختار هنا هحطهم ف </a:t>
            </a:r>
            <a:r>
              <a:rPr lang="en-US" dirty="0" smtClean="0"/>
              <a:t>list</a:t>
            </a:r>
            <a:r>
              <a:rPr lang="ar-EG" dirty="0" smtClean="0"/>
              <a:t> وهضرب القيمة بتاعت ال </a:t>
            </a:r>
            <a:r>
              <a:rPr lang="en-US" dirty="0" smtClean="0"/>
              <a:t>index</a:t>
            </a:r>
            <a:r>
              <a:rPr lang="ar-EG" dirty="0" smtClean="0"/>
              <a:t> في القيمة الاصلية </a:t>
            </a:r>
          </a:p>
          <a:p>
            <a:pPr algn="r" rtl="1"/>
            <a:r>
              <a:rPr lang="ar-EG" dirty="0" smtClean="0"/>
              <a:t>ف مثلا لو ال </a:t>
            </a:r>
            <a:r>
              <a:rPr lang="en-US" dirty="0" smtClean="0"/>
              <a:t>index</a:t>
            </a:r>
            <a:r>
              <a:rPr lang="ar-EG" dirty="0" smtClean="0"/>
              <a:t> صفر والقيمة بتاعته 92</a:t>
            </a: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ar-EG" dirty="0" smtClean="0"/>
              <a:t>ف هيكون عندي 92 صفر اللي هما ال </a:t>
            </a:r>
            <a:r>
              <a:rPr lang="en-US" dirty="0" smtClean="0"/>
              <a:t>index</a:t>
            </a:r>
            <a:r>
              <a:rPr lang="ar-EG" dirty="0" smtClean="0"/>
              <a:t> بتوعه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 smtClean="0"/>
              <a:t>بعد كدا ال </a:t>
            </a:r>
            <a:r>
              <a:rPr lang="en-US" dirty="0" smtClean="0"/>
              <a:t>parent 1</a:t>
            </a:r>
            <a:r>
              <a:rPr lang="ar-EG" dirty="0"/>
              <a:t> </a:t>
            </a:r>
            <a:r>
              <a:rPr lang="ar-EG" dirty="0" smtClean="0"/>
              <a:t>و 2 بيمثلو عندي ال </a:t>
            </a:r>
            <a:r>
              <a:rPr lang="en-US" dirty="0" smtClean="0"/>
              <a:t>fixed point</a:t>
            </a:r>
            <a:r>
              <a:rPr lang="ar-EG" dirty="0" smtClean="0"/>
              <a:t> اللي هتختار بين القيم بتاعت الاندكسات اللي عندي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6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Over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5590" y="2108201"/>
            <a:ext cx="3830089" cy="3760891"/>
          </a:xfrm>
        </p:spPr>
        <p:txBody>
          <a:bodyPr/>
          <a:lstStyle/>
          <a:p>
            <a:pPr algn="r" rtl="1"/>
            <a:r>
              <a:rPr lang="ar-EG" dirty="0" smtClean="0"/>
              <a:t>هي مرحلة بعملها عشان اطلع نسل جديد او بالمعني في مجالنا اني بعملها عشان اطلع حل جديد ف مثلا بيكون عندي </a:t>
            </a:r>
            <a:r>
              <a:rPr lang="en-US" dirty="0" smtClean="0"/>
              <a:t>parent 1 , parent 2 </a:t>
            </a:r>
            <a:r>
              <a:rPr lang="ar-EG" dirty="0"/>
              <a:t> </a:t>
            </a:r>
            <a:r>
              <a:rPr lang="ar-EG" dirty="0" smtClean="0"/>
              <a:t>ف لما اعمل بينهم </a:t>
            </a:r>
            <a:r>
              <a:rPr lang="en-US" dirty="0" smtClean="0"/>
              <a:t>cross over</a:t>
            </a:r>
            <a:r>
              <a:rPr lang="ar-EG" dirty="0" smtClean="0"/>
              <a:t> هيطلعلي </a:t>
            </a:r>
            <a:r>
              <a:rPr lang="en-US" dirty="0" smtClean="0"/>
              <a:t>child</a:t>
            </a:r>
            <a:r>
              <a:rPr lang="ar-EG" dirty="0" smtClean="0"/>
              <a:t> جديد زي ما موضح ف الصورة كدا. </a:t>
            </a:r>
          </a:p>
          <a:p>
            <a:pPr algn="r" rtl="1"/>
            <a:r>
              <a:rPr lang="ar-EG" dirty="0" smtClean="0"/>
              <a:t>طبعا في منها كذا نوع ف الاسلايد الجاية هوضح نعملها ازاي بالكود</a:t>
            </a:r>
            <a:endParaRPr lang="en-US" dirty="0"/>
          </a:p>
        </p:txBody>
      </p:sp>
      <p:pic>
        <p:nvPicPr>
          <p:cNvPr id="1026" name="Picture 2" descr="One Point Cross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2" y="2493385"/>
            <a:ext cx="57150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85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over Step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134249"/>
            <a:ext cx="4038600" cy="2981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7282" y="2452255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 smtClean="0"/>
              <a:t>هنا عملت </a:t>
            </a:r>
            <a:r>
              <a:rPr lang="en-US" dirty="0" smtClean="0"/>
              <a:t>function</a:t>
            </a:r>
            <a:r>
              <a:rPr lang="ar-EG" dirty="0" smtClean="0"/>
              <a:t> باسم </a:t>
            </a:r>
            <a:r>
              <a:rPr lang="en-US" dirty="0" smtClean="0"/>
              <a:t>cross over</a:t>
            </a:r>
            <a:r>
              <a:rPr lang="ar-EG" dirty="0" smtClean="0"/>
              <a:t> هتاخد مني ال </a:t>
            </a:r>
            <a:r>
              <a:rPr lang="en-US" dirty="0" smtClean="0"/>
              <a:t>parent 1 , 2</a:t>
            </a:r>
            <a:r>
              <a:rPr lang="ar-EG" dirty="0" smtClean="0"/>
              <a:t> عشان تطلعلي </a:t>
            </a:r>
            <a:r>
              <a:rPr lang="en-US" dirty="0" smtClean="0"/>
              <a:t>children</a:t>
            </a:r>
            <a:r>
              <a:rPr lang="ar-EG" dirty="0" smtClean="0"/>
              <a:t> </a:t>
            </a:r>
          </a:p>
          <a:p>
            <a:pPr algn="r" rtl="1"/>
            <a:r>
              <a:rPr lang="ar-EG" dirty="0" smtClean="0"/>
              <a:t>ف هنا عملت 2 </a:t>
            </a:r>
            <a:r>
              <a:rPr lang="en-US" dirty="0" smtClean="0"/>
              <a:t>dictionary</a:t>
            </a:r>
            <a:r>
              <a:rPr lang="ar-EG" dirty="0" smtClean="0"/>
              <a:t> عشان احط فيه اسم البرامتر الجديد اللي هيطلع والقيمة بتاعته 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 smtClean="0"/>
              <a:t>ف عشان اعمل </a:t>
            </a:r>
            <a:r>
              <a:rPr lang="en-US" dirty="0" smtClean="0"/>
              <a:t>crossover</a:t>
            </a:r>
            <a:r>
              <a:rPr lang="ar-EG" dirty="0" smtClean="0"/>
              <a:t> هنا هبدل هخلي القيمة بتاعت </a:t>
            </a:r>
            <a:r>
              <a:rPr lang="en-US" dirty="0" smtClean="0"/>
              <a:t>parent 1</a:t>
            </a:r>
            <a:r>
              <a:rPr lang="ar-EG" dirty="0" smtClean="0"/>
              <a:t> في </a:t>
            </a:r>
            <a:r>
              <a:rPr lang="en-US" dirty="0" smtClean="0"/>
              <a:t>child2</a:t>
            </a:r>
            <a:r>
              <a:rPr lang="ar-EG" dirty="0" smtClean="0"/>
              <a:t> وال </a:t>
            </a:r>
            <a:r>
              <a:rPr lang="en-US" dirty="0" smtClean="0"/>
              <a:t>parent 2</a:t>
            </a:r>
            <a:r>
              <a:rPr lang="ar-EG" dirty="0" smtClean="0"/>
              <a:t> في </a:t>
            </a:r>
            <a:r>
              <a:rPr lang="en-US" dirty="0" smtClean="0"/>
              <a:t>child1</a:t>
            </a:r>
            <a:r>
              <a:rPr lang="ar-EG" dirty="0" smtClean="0"/>
              <a:t> وهكذا علي باقي البرامتر عشان يطلعلي برامتر مكون من مجموعه قيم جديدة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6954" y="2108201"/>
            <a:ext cx="5388725" cy="3760891"/>
          </a:xfrm>
        </p:spPr>
        <p:txBody>
          <a:bodyPr/>
          <a:lstStyle/>
          <a:p>
            <a:pPr algn="r" rtl="1"/>
            <a:r>
              <a:rPr lang="ar-EG" dirty="0" smtClean="0"/>
              <a:t>في الكورونا كنت بتسمع ان الفيرس حصله طفرة وهو تغيير بيحصل في التركيب الجيني للفيرس بسبب عمليات النسخ المتكرر لل </a:t>
            </a:r>
            <a:r>
              <a:rPr lang="en-US" dirty="0" smtClean="0"/>
              <a:t>RNA</a:t>
            </a:r>
            <a:r>
              <a:rPr lang="ar-EG" dirty="0" smtClean="0"/>
              <a:t> بتاعه ف مثلا لو قولتلك قول كلمة معينة 100 مرة ورا بعض ف انتا هتيجي ف مرة وتغلط وتقول حرف غلط مثلا هيديك كلمة مختلفة عن الكلمة الاصلية نفس التشبيه في البيولوجي ونفسه في ال </a:t>
            </a:r>
            <a:r>
              <a:rPr lang="en-US" dirty="0" smtClean="0"/>
              <a:t>Genetic Algorithm</a:t>
            </a:r>
            <a:r>
              <a:rPr lang="ar-EG" dirty="0" smtClean="0"/>
              <a:t> </a:t>
            </a:r>
          </a:p>
          <a:p>
            <a:pPr algn="r" rtl="1"/>
            <a:r>
              <a:rPr lang="ar-EG" dirty="0" smtClean="0"/>
              <a:t>الصورة بتوضح الفكرة بردو.</a:t>
            </a:r>
            <a:endParaRPr lang="en-US" dirty="0"/>
          </a:p>
        </p:txBody>
      </p:sp>
      <p:pic>
        <p:nvPicPr>
          <p:cNvPr id="2050" name="Picture 2" descr="gene_mutation [Operative Neurosurgery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805" y="2445809"/>
            <a:ext cx="5767614" cy="308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163" y="2118592"/>
            <a:ext cx="5388725" cy="3760891"/>
          </a:xfrm>
        </p:spPr>
        <p:txBody>
          <a:bodyPr/>
          <a:lstStyle/>
          <a:p>
            <a:pPr algn="r" rtl="1"/>
            <a:r>
              <a:rPr lang="ar-EG" dirty="0" smtClean="0"/>
              <a:t>طبعا ال </a:t>
            </a:r>
            <a:r>
              <a:rPr lang="en-US" dirty="0" smtClean="0"/>
              <a:t>Mutation</a:t>
            </a:r>
            <a:r>
              <a:rPr lang="ar-EG" dirty="0" smtClean="0"/>
              <a:t> انواع هنا استخدمنا نوع اسمه </a:t>
            </a:r>
            <a:r>
              <a:rPr lang="en-US" dirty="0" smtClean="0"/>
              <a:t>bit flip</a:t>
            </a:r>
            <a:r>
              <a:rPr lang="ar-EG" dirty="0" smtClean="0"/>
              <a:t> </a:t>
            </a:r>
          </a:p>
          <a:p>
            <a:pPr algn="r" rtl="1"/>
            <a:r>
              <a:rPr lang="ar-EG" dirty="0" smtClean="0"/>
              <a:t>التغير بيكون في جين واحد علي الكروموسوم </a:t>
            </a:r>
          </a:p>
          <a:p>
            <a:pPr algn="r" rtl="1"/>
            <a:r>
              <a:rPr lang="ar-EG" dirty="0" smtClean="0"/>
              <a:t>في ال </a:t>
            </a:r>
            <a:r>
              <a:rPr lang="en-US" dirty="0" smtClean="0"/>
              <a:t>Genetic </a:t>
            </a:r>
            <a:r>
              <a:rPr lang="en-US" dirty="0" err="1" smtClean="0"/>
              <a:t>Algo</a:t>
            </a:r>
            <a:r>
              <a:rPr lang="ar-EG" dirty="0" smtClean="0"/>
              <a:t> الطفرة مش شرط تحصل هي هتحصل لما شرط معين يتحقق ف مثلا هنا عملت </a:t>
            </a:r>
            <a:r>
              <a:rPr lang="en-US" dirty="0" smtClean="0"/>
              <a:t>Function</a:t>
            </a:r>
            <a:r>
              <a:rPr lang="ar-EG" dirty="0" smtClean="0"/>
              <a:t> باسم </a:t>
            </a:r>
            <a:r>
              <a:rPr lang="en-US" dirty="0" smtClean="0"/>
              <a:t>Mutation</a:t>
            </a:r>
            <a:r>
              <a:rPr lang="ar-EG" dirty="0" smtClean="0"/>
              <a:t> ف هنا مثلا قولتله لو ال </a:t>
            </a:r>
            <a:r>
              <a:rPr lang="en-US" dirty="0" smtClean="0"/>
              <a:t>Kernel</a:t>
            </a:r>
            <a:r>
              <a:rPr lang="ar-EG" dirty="0" smtClean="0"/>
              <a:t> بتاعك ساوي قيمة معينة يبقي غيرها لقيمة تانية واعمل </a:t>
            </a:r>
            <a:r>
              <a:rPr lang="en-US" dirty="0" smtClean="0"/>
              <a:t>return</a:t>
            </a:r>
            <a:r>
              <a:rPr lang="ar-EG" dirty="0" smtClean="0"/>
              <a:t> للكروموسوم زي ما هو بس متغير </a:t>
            </a:r>
            <a:endParaRPr lang="en-US" dirty="0"/>
          </a:p>
        </p:txBody>
      </p:sp>
      <p:sp>
        <p:nvSpPr>
          <p:cNvPr id="4" name="AutoShape 2" descr="Bit Flip Mu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Bit Flip Mu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911533"/>
            <a:ext cx="5715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2" y="4266334"/>
            <a:ext cx="5305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8DD82D3-D002-45B0-B16A-82B3DA4EFD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84C9AB-FF21-5A5E-D3F5-625A5394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Important Terms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F09C252-16FE-4557-AD6D-BB5CA7734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9B63BC5-586B-B117-D798-48D701857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ar-EG" sz="1700" b="1"/>
              <a:t>بعض المصطلحات لازم تكون عارفها كويس نظري قبل ما تخش علي الكود 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1700" b="1"/>
              <a:t>Genetic Algorithm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1700" b="1"/>
              <a:t>Evolutionary Algorithm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1700" b="1"/>
              <a:t>Population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1700" b="1"/>
              <a:t>Chromosome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1700" b="1"/>
              <a:t>Gene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1700" b="1"/>
              <a:t>Generation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1700" b="1"/>
              <a:t>Selection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1700" b="1"/>
              <a:t>Crossover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1700" b="1"/>
              <a:t>Mutation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1700" b="1"/>
              <a:t>Parents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1700" b="1"/>
              <a:t>Offspring</a:t>
            </a:r>
          </a:p>
        </p:txBody>
      </p:sp>
    </p:spTree>
    <p:extLst>
      <p:ext uri="{BB962C8B-B14F-4D97-AF65-F5344CB8AC3E}">
        <p14:creationId xmlns:p14="http://schemas.microsoft.com/office/powerpoint/2010/main" val="5566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2CBD7-F97D-0C75-2DD9-08DB9AAC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7B2C29-EB21-5354-9E26-B9D12EF6B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 </a:t>
            </a:r>
            <a:r>
              <a:rPr lang="ar-EG" dirty="0"/>
              <a:t>اول مرحلة من مراحل الـ </a:t>
            </a:r>
            <a:r>
              <a:rPr lang="en-US" dirty="0"/>
              <a:t>GA</a:t>
            </a:r>
            <a:r>
              <a:rPr lang="ar-EG" dirty="0"/>
              <a:t> هي اني اعمل </a:t>
            </a:r>
            <a:r>
              <a:rPr lang="en-US" dirty="0"/>
              <a:t>create</a:t>
            </a:r>
            <a:r>
              <a:rPr lang="ar-EG" dirty="0"/>
              <a:t> للعينة اللي هشتغل عليها او الداتا ، ف الغرض من المشروع اننا نحس ال </a:t>
            </a:r>
            <a:r>
              <a:rPr lang="en-US" dirty="0"/>
              <a:t>parameters </a:t>
            </a:r>
            <a:r>
              <a:rPr lang="ar-EG" dirty="0"/>
              <a:t> بتاعت الموديل عشان نطلع احسنهم ف اول حاجة هنبدأ نعمل </a:t>
            </a:r>
            <a:r>
              <a:rPr lang="en-US" dirty="0"/>
              <a:t>function</a:t>
            </a:r>
            <a:r>
              <a:rPr lang="ar-EG" dirty="0"/>
              <a:t> للموديل بالبرامتر اللي عايزين نحسن فيها ف زي ما موضح هنا ف الصورة اول حاجة عملنا </a:t>
            </a:r>
            <a:r>
              <a:rPr lang="en-US" dirty="0"/>
              <a:t>SVM </a:t>
            </a:r>
            <a:r>
              <a:rPr lang="ar-EG" dirty="0"/>
              <a:t> موديل جوة </a:t>
            </a:r>
            <a:r>
              <a:rPr lang="en-US" dirty="0"/>
              <a:t>function </a:t>
            </a:r>
            <a:r>
              <a:rPr lang="ar-EG" dirty="0"/>
              <a:t> وبالبرامتر بتاعته اللي هما الـ </a:t>
            </a:r>
            <a:r>
              <a:rPr lang="en-US" dirty="0"/>
              <a:t>C , Gamma , Kernel</a:t>
            </a:r>
            <a:r>
              <a:rPr lang="ar-EG" dirty="0"/>
              <a:t> وبعدها عملنا </a:t>
            </a:r>
            <a:r>
              <a:rPr lang="en-US" dirty="0"/>
              <a:t>Fit</a:t>
            </a:r>
            <a:r>
              <a:rPr lang="ar-EG" dirty="0"/>
              <a:t> للموديل ده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A2D0C1-D9C6-E43E-C286-ECDCE1317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773592"/>
            <a:ext cx="98393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8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844E128-FF69-4E9F-8327-6B504B3C5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DD9996-FA5B-4538-F06E-4D8E1075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Initialization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55CEADF-09EA-423C-8C45-F94AF44D5A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BD7E5D-9132-75CB-D44B-5FA685B48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ar-EG" sz="1800" dirty="0">
                <a:solidFill>
                  <a:srgbClr val="FFFFFF"/>
                </a:solidFill>
              </a:rPr>
              <a:t>هنا تبدا المرحلة الاولي من مراحل ال </a:t>
            </a:r>
            <a:r>
              <a:rPr lang="en-US" sz="1800" dirty="0">
                <a:solidFill>
                  <a:srgbClr val="FFFFFF"/>
                </a:solidFill>
              </a:rPr>
              <a:t>GA</a:t>
            </a:r>
            <a:r>
              <a:rPr lang="ar-EG" sz="1800" dirty="0">
                <a:solidFill>
                  <a:srgbClr val="FFFFFF"/>
                </a:solidFill>
              </a:rPr>
              <a:t> في اني ابدأ انشأ العينة اللي هشتغل عليها وهي مجموعة البرامتر دول ، ف عملنا </a:t>
            </a:r>
            <a:r>
              <a:rPr lang="en-US" sz="1800" dirty="0">
                <a:solidFill>
                  <a:srgbClr val="FFFFFF"/>
                </a:solidFill>
              </a:rPr>
              <a:t>Function </a:t>
            </a:r>
            <a:r>
              <a:rPr lang="ar-EG" sz="1800" dirty="0">
                <a:solidFill>
                  <a:srgbClr val="FFFFFF"/>
                </a:solidFill>
              </a:rPr>
              <a:t> بأسم </a:t>
            </a:r>
            <a:r>
              <a:rPr lang="en-US" sz="1800" dirty="0">
                <a:solidFill>
                  <a:srgbClr val="FFFFFF"/>
                </a:solidFill>
              </a:rPr>
              <a:t>initialization </a:t>
            </a:r>
            <a:r>
              <a:rPr lang="ar-EG" sz="1800" dirty="0">
                <a:solidFill>
                  <a:srgbClr val="FFFFFF"/>
                </a:solidFill>
              </a:rPr>
              <a:t> وعملنا فيها </a:t>
            </a:r>
            <a:r>
              <a:rPr lang="en-US" sz="1800" dirty="0">
                <a:solidFill>
                  <a:srgbClr val="FFFFFF"/>
                </a:solidFill>
              </a:rPr>
              <a:t>Dictionary </a:t>
            </a:r>
            <a:r>
              <a:rPr lang="ar-EG" sz="1800" dirty="0">
                <a:solidFill>
                  <a:srgbClr val="FFFFFF"/>
                </a:solidFill>
              </a:rPr>
              <a:t> عشان يشيل اسم البرامتر والقيمة بتاعته </a:t>
            </a:r>
          </a:p>
          <a:p>
            <a:pPr algn="r" rtl="1"/>
            <a:r>
              <a:rPr lang="ar-EG" sz="1800" dirty="0">
                <a:solidFill>
                  <a:srgbClr val="FFFFFF"/>
                </a:solidFill>
              </a:rPr>
              <a:t>اول برامتر وهو ال </a:t>
            </a:r>
            <a:r>
              <a:rPr lang="en-US" sz="1800" dirty="0">
                <a:solidFill>
                  <a:srgbClr val="FFFFFF"/>
                </a:solidFill>
              </a:rPr>
              <a:t>C</a:t>
            </a:r>
            <a:r>
              <a:rPr lang="ar-EG" sz="1800" dirty="0">
                <a:solidFill>
                  <a:srgbClr val="FFFFFF"/>
                </a:solidFill>
              </a:rPr>
              <a:t> بتاع الموديل واللي ممكن ياخد قيم صحيحة اي ارقام هنا انا خليته ياخد اي قيمة بين 1 و 10 </a:t>
            </a:r>
          </a:p>
          <a:p>
            <a:pPr algn="r" rtl="1"/>
            <a:r>
              <a:rPr lang="ar-EG" sz="1800" dirty="0">
                <a:solidFill>
                  <a:srgbClr val="FFFFFF"/>
                </a:solidFill>
              </a:rPr>
              <a:t>تاني برامتر وهو ال </a:t>
            </a:r>
            <a:r>
              <a:rPr lang="en-US" sz="1800" dirty="0">
                <a:solidFill>
                  <a:srgbClr val="FFFFFF"/>
                </a:solidFill>
              </a:rPr>
              <a:t>gamma</a:t>
            </a:r>
            <a:r>
              <a:rPr lang="ar-EG" sz="1800" dirty="0">
                <a:solidFill>
                  <a:srgbClr val="FFFFFF"/>
                </a:solidFill>
              </a:rPr>
              <a:t> وهي بتكون نوعين يا </a:t>
            </a:r>
            <a:r>
              <a:rPr lang="en-US" sz="1800" dirty="0">
                <a:solidFill>
                  <a:srgbClr val="FFFFFF"/>
                </a:solidFill>
              </a:rPr>
              <a:t>auto </a:t>
            </a:r>
            <a:r>
              <a:rPr lang="ar-EG" sz="1800" dirty="0">
                <a:solidFill>
                  <a:srgbClr val="FFFFFF"/>
                </a:solidFill>
              </a:rPr>
              <a:t> او </a:t>
            </a:r>
            <a:r>
              <a:rPr lang="en-US" sz="1800" dirty="0">
                <a:solidFill>
                  <a:srgbClr val="FFFFFF"/>
                </a:solidFill>
              </a:rPr>
              <a:t>scale </a:t>
            </a:r>
            <a:r>
              <a:rPr lang="ar-EG" sz="1800" dirty="0">
                <a:solidFill>
                  <a:srgbClr val="FFFFFF"/>
                </a:solidFill>
              </a:rPr>
              <a:t> حطيتهم جوة فانكشن اسمها </a:t>
            </a:r>
            <a:r>
              <a:rPr lang="en-US" sz="1800" dirty="0">
                <a:solidFill>
                  <a:srgbClr val="FFFFFF"/>
                </a:solidFill>
              </a:rPr>
              <a:t>Choice </a:t>
            </a:r>
            <a:r>
              <a:rPr lang="ar-EG" sz="1800" dirty="0">
                <a:solidFill>
                  <a:srgbClr val="FFFFFF"/>
                </a:solidFill>
              </a:rPr>
              <a:t> واللي هتختار واحد منهم عشوائي</a:t>
            </a:r>
          </a:p>
          <a:p>
            <a:pPr marL="0" indent="0" algn="r" rtl="1">
              <a:buNone/>
            </a:pPr>
            <a:r>
              <a:rPr lang="ar-EG" sz="1800" dirty="0">
                <a:solidFill>
                  <a:srgbClr val="FFFFFF"/>
                </a:solidFill>
              </a:rPr>
              <a:t>نفس الكلام علي البرامتر اللي هو ال </a:t>
            </a:r>
            <a:r>
              <a:rPr lang="en-US" sz="1800" dirty="0">
                <a:solidFill>
                  <a:srgbClr val="FFFFFF"/>
                </a:solidFill>
              </a:rPr>
              <a:t>Kernel</a:t>
            </a:r>
            <a:r>
              <a:rPr lang="ar-EG" sz="1800" dirty="0">
                <a:solidFill>
                  <a:srgbClr val="FFFFFF"/>
                </a:solidFill>
              </a:rPr>
              <a:t> اختار من اللي مكتوبين فيه دول واحد منهم</a:t>
            </a:r>
          </a:p>
          <a:p>
            <a:pPr marL="0" indent="0" algn="r" rtl="1">
              <a:buNone/>
            </a:pPr>
            <a:endParaRPr lang="ar-EG" sz="1800" dirty="0">
              <a:solidFill>
                <a:srgbClr val="FFFFFF"/>
              </a:solidFill>
            </a:endParaRPr>
          </a:p>
          <a:p>
            <a:pPr marL="0" indent="0" algn="r" rtl="1">
              <a:buNone/>
            </a:pPr>
            <a:r>
              <a:rPr lang="ar-EG" sz="1800" dirty="0">
                <a:solidFill>
                  <a:srgbClr val="FFFFFF"/>
                </a:solidFill>
              </a:rPr>
              <a:t>كدا انا معايا كل الاحتمالات بتاعت البرامتر للموديل دلوقتي انا عايز اطلع عينة منهم واجرب الموديل علي كل واحد ف هنروح للخطوة التانية وهي اني اطلع ال </a:t>
            </a:r>
            <a:r>
              <a:rPr lang="en-US" sz="1800" dirty="0">
                <a:solidFill>
                  <a:srgbClr val="FFFFFF"/>
                </a:solidFill>
              </a:rPr>
              <a:t>population </a:t>
            </a:r>
            <a:endParaRPr lang="ar-EG" sz="18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EDD2F1-3F50-F846-AE68-2C195DDD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8" y="2453953"/>
            <a:ext cx="4391512" cy="31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43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14E05-F43E-1C56-FE77-DE7E9C8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D12004-C7CC-00DC-6354-B75DA87B2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57" y="2078003"/>
            <a:ext cx="5248816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D5F338-5410-76F2-CCD3-7780D3F3D8A1}"/>
              </a:ext>
            </a:extLst>
          </p:cNvPr>
          <p:cNvSpPr txBox="1"/>
          <p:nvPr/>
        </p:nvSpPr>
        <p:spPr>
          <a:xfrm>
            <a:off x="6484776" y="2164702"/>
            <a:ext cx="4833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1200" dirty="0"/>
              <a:t>اول سطر ده الرن بتاع ال </a:t>
            </a:r>
            <a:r>
              <a:rPr lang="en-US" sz="1200" dirty="0"/>
              <a:t>fun</a:t>
            </a:r>
            <a:r>
              <a:rPr lang="ar-EG" sz="1200" dirty="0"/>
              <a:t> اللي عملناها ف الاسلايد اللي فات ف الناتج بتاعها ال </a:t>
            </a:r>
            <a:r>
              <a:rPr lang="en-US" sz="1200" dirty="0"/>
              <a:t>parameters </a:t>
            </a:r>
            <a:r>
              <a:rPr lang="ar-EG" sz="1200" dirty="0"/>
              <a:t> بتاعت الموديل وكل مرة هعمل للفانكشن دي رن هتديني ناتج مختلف</a:t>
            </a:r>
          </a:p>
          <a:p>
            <a:pPr algn="r" rtl="1"/>
            <a:endParaRPr lang="ar-EG" sz="1200" dirty="0"/>
          </a:p>
          <a:p>
            <a:pPr algn="r" rtl="1"/>
            <a:r>
              <a:rPr lang="ar-EG" sz="1200" dirty="0"/>
              <a:t>المرحلة اللي بعد كدا اني احسب عدد ال </a:t>
            </a:r>
            <a:r>
              <a:rPr lang="en-US" sz="1200" dirty="0"/>
              <a:t>population</a:t>
            </a:r>
            <a:r>
              <a:rPr lang="ar-EG" sz="1200" dirty="0"/>
              <a:t> اللي عايز الخوارزمية بتاعتي تشتغل عليها ف المرة الواحدة </a:t>
            </a:r>
          </a:p>
          <a:p>
            <a:pPr algn="r" rtl="1"/>
            <a:endParaRPr lang="ar-EG" sz="1200" dirty="0"/>
          </a:p>
          <a:p>
            <a:pPr algn="r" rtl="1"/>
            <a:r>
              <a:rPr lang="ar-EG" sz="1200" dirty="0"/>
              <a:t>هنا عملت </a:t>
            </a:r>
            <a:r>
              <a:rPr lang="en-US" sz="1200" dirty="0"/>
              <a:t>function </a:t>
            </a:r>
            <a:r>
              <a:rPr lang="ar-EG" sz="1200" dirty="0"/>
              <a:t> باسم </a:t>
            </a:r>
            <a:r>
              <a:rPr lang="en-US" sz="1200" dirty="0" err="1"/>
              <a:t>generate_population</a:t>
            </a:r>
            <a:endParaRPr lang="en-US" sz="1200" dirty="0"/>
          </a:p>
          <a:p>
            <a:pPr algn="r" rtl="1"/>
            <a:r>
              <a:rPr lang="ar-EG" sz="1200" dirty="0"/>
              <a:t>هيكون فيها </a:t>
            </a:r>
            <a:r>
              <a:rPr lang="en-US" sz="1200" dirty="0"/>
              <a:t>list</a:t>
            </a:r>
            <a:r>
              <a:rPr lang="ar-EG" sz="1200" dirty="0"/>
              <a:t> هخزن فيها قيم العينة بتاعتي </a:t>
            </a:r>
          </a:p>
          <a:p>
            <a:pPr algn="r" rtl="1"/>
            <a:r>
              <a:rPr lang="ar-EG" sz="1200" dirty="0"/>
              <a:t>بعدين عملت فور لوب علي كل الاحتمالات اللي طالعه من عملية ال </a:t>
            </a:r>
            <a:r>
              <a:rPr lang="en-US" sz="1200" dirty="0"/>
              <a:t>initialization </a:t>
            </a:r>
            <a:r>
              <a:rPr lang="ar-EG" sz="1200" dirty="0"/>
              <a:t> وحطيتهم في </a:t>
            </a:r>
            <a:r>
              <a:rPr lang="en-US" sz="1200" dirty="0"/>
              <a:t>list</a:t>
            </a:r>
            <a:r>
              <a:rPr lang="ar-EG" sz="1200" dirty="0"/>
              <a:t> هنا هيعمل لوب علي الاحتمالات بالعدد انا اللي انا عايزو </a:t>
            </a:r>
          </a:p>
          <a:p>
            <a:pPr algn="r" rtl="1"/>
            <a:endParaRPr lang="ar-EG" sz="1200" dirty="0"/>
          </a:p>
          <a:p>
            <a:pPr algn="r" rtl="1"/>
            <a:r>
              <a:rPr lang="ar-EG" sz="1200" dirty="0"/>
              <a:t>مثلا هنا قولتله هات اول 4 بس </a:t>
            </a:r>
          </a:p>
          <a:p>
            <a:pPr algn="r" rtl="1"/>
            <a:endParaRPr lang="ar-EG" sz="1200" dirty="0"/>
          </a:p>
          <a:p>
            <a:pPr algn="r" rtl="1"/>
            <a:r>
              <a:rPr lang="ar-EG" sz="1200" dirty="0"/>
              <a:t>السطر الواحد من العينة دي اسمه </a:t>
            </a:r>
            <a:r>
              <a:rPr lang="en-US" sz="1200" dirty="0"/>
              <a:t>Chromosome</a:t>
            </a:r>
          </a:p>
          <a:p>
            <a:pPr algn="r" rtl="1"/>
            <a:r>
              <a:rPr lang="ar-EG" sz="1200" dirty="0"/>
              <a:t>البرامتر الواحد اسمه </a:t>
            </a:r>
            <a:r>
              <a:rPr lang="en-US" sz="1200" dirty="0"/>
              <a:t>Gene</a:t>
            </a:r>
            <a:r>
              <a:rPr lang="ar-EG" sz="12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29002AF-A2A0-10C2-06E2-4EA4D2452C91}"/>
              </a:ext>
            </a:extLst>
          </p:cNvPr>
          <p:cNvSpPr/>
          <p:nvPr/>
        </p:nvSpPr>
        <p:spPr>
          <a:xfrm>
            <a:off x="3448397" y="5364722"/>
            <a:ext cx="1339735" cy="238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5FFC8CAE-E093-A8DA-C05F-9AB2D5277F52}"/>
              </a:ext>
            </a:extLst>
          </p:cNvPr>
          <p:cNvCxnSpPr/>
          <p:nvPr/>
        </p:nvCxnSpPr>
        <p:spPr>
          <a:xfrm flipV="1">
            <a:off x="5411585" y="4721629"/>
            <a:ext cx="3183775" cy="174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C70DCC5-DD1D-90B7-7480-12A483992187}"/>
              </a:ext>
            </a:extLst>
          </p:cNvPr>
          <p:cNvSpPr/>
          <p:nvPr/>
        </p:nvSpPr>
        <p:spPr>
          <a:xfrm>
            <a:off x="1296785" y="4785186"/>
            <a:ext cx="4114800" cy="238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53F6CBC-50A1-BDA9-1A8F-6D2E7A8D8A8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88132" y="4889331"/>
            <a:ext cx="4904508" cy="594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8CB54FC-0B2A-4107-9A70-958B90B765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1E7C7-BA15-6CE1-32FF-F7F0D606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Fitness Function</a:t>
            </a:r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xmlns="" id="{2272DAF3-5C74-AAA4-AB0D-D0A8A895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597590"/>
            <a:ext cx="5115347" cy="13427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855A9B5-1710-4B19-B0F1-CDFDD4ED5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BD5C25-A2B5-8CD6-D9C4-59A670EB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 algn="r"/>
            <a:r>
              <a:rPr lang="ar-EG" dirty="0"/>
              <a:t>دلوقتي الاحتمالات اللي معايا هفضل اجرب فيهم طب هقف امتي؟ لما الاحتمال يساوي النتيجة اللي انا عايزها </a:t>
            </a:r>
          </a:p>
          <a:p>
            <a:pPr algn="r" rtl="1"/>
            <a:r>
              <a:rPr lang="ar-EG" dirty="0"/>
              <a:t>هنا مثلا انا بجرب اكتر من برامتر ف كل مرة نتيجة الموديل هتكون مختلفة ف انا هعمل </a:t>
            </a:r>
            <a:r>
              <a:rPr lang="en-US" dirty="0"/>
              <a:t>function</a:t>
            </a:r>
            <a:r>
              <a:rPr lang="ar-EG" dirty="0"/>
              <a:t> تحسب ال </a:t>
            </a:r>
            <a:r>
              <a:rPr lang="en-US" dirty="0"/>
              <a:t>accuracy </a:t>
            </a:r>
            <a:r>
              <a:rPr lang="ar-EG" dirty="0"/>
              <a:t> بتاعت الموديل في كل مرة يخشله برامتر مختلف ولما قيمة ال </a:t>
            </a:r>
            <a:r>
              <a:rPr lang="en-US" dirty="0"/>
              <a:t>Accuracy</a:t>
            </a:r>
            <a:r>
              <a:rPr lang="ar-EG" dirty="0"/>
              <a:t> دي تساوي النتيجة اللي انا عايزها يبقي اقف ولو مطلعتش النتيجة اللي انا عايزها ف هاتلي اقرب قيمة ليها ... ف مهمة ال</a:t>
            </a:r>
            <a:r>
              <a:rPr lang="en-US" dirty="0"/>
              <a:t> fitness  function</a:t>
            </a:r>
            <a:r>
              <a:rPr lang="ar-EG" dirty="0"/>
              <a:t> انها بتعرفك الحل قريب قد ايه من الحل المطلوب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AA76026-5689-4584-8D93-D71D739E61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5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52309B-B988-81B3-E69E-98533D64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BC5752-199A-ED00-9247-1576A0FC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154" y="2108201"/>
            <a:ext cx="3788525" cy="3760891"/>
          </a:xfrm>
        </p:spPr>
        <p:txBody>
          <a:bodyPr/>
          <a:lstStyle/>
          <a:p>
            <a:pPr marL="0" indent="0" algn="just" rtl="1">
              <a:buNone/>
            </a:pPr>
            <a:r>
              <a:rPr lang="ar-EG" dirty="0" smtClean="0"/>
              <a:t>دلوقتي بعد مرحلة ال </a:t>
            </a:r>
            <a:r>
              <a:rPr lang="en-US" dirty="0" smtClean="0"/>
              <a:t>Fitness</a:t>
            </a:r>
            <a:r>
              <a:rPr lang="ar-EG" dirty="0" smtClean="0"/>
              <a:t> هبدأ اعمل </a:t>
            </a:r>
            <a:r>
              <a:rPr lang="en-US" dirty="0" smtClean="0"/>
              <a:t>selection</a:t>
            </a:r>
            <a:r>
              <a:rPr lang="ar-EG" dirty="0" smtClean="0"/>
              <a:t> عشان اختار ال </a:t>
            </a:r>
            <a:r>
              <a:rPr lang="en-US" dirty="0" smtClean="0"/>
              <a:t>chromosomes</a:t>
            </a:r>
            <a:r>
              <a:rPr lang="ar-EG" dirty="0" smtClean="0"/>
              <a:t> اللي هيطلعولي فرد جديد بعد كدا</a:t>
            </a:r>
            <a:r>
              <a:rPr lang="ar-EG" dirty="0"/>
              <a:t> </a:t>
            </a:r>
            <a:r>
              <a:rPr lang="ar-EG" dirty="0" smtClean="0"/>
              <a:t>، في كذا نوع من </a:t>
            </a:r>
            <a:r>
              <a:rPr lang="en-US" dirty="0" smtClean="0"/>
              <a:t>selection</a:t>
            </a:r>
            <a:r>
              <a:rPr lang="ar-EG" dirty="0" smtClean="0"/>
              <a:t> مش لازم تعرفهم كلهم انا هشرح الانواع المطلوبة في البروجكت واعرفكم ازاي بيتم الاختيار.</a:t>
            </a:r>
          </a:p>
          <a:p>
            <a:pPr marL="0" indent="0" algn="just" rtl="1">
              <a:buNone/>
            </a:pPr>
            <a:r>
              <a:rPr lang="ar-EG" dirty="0" smtClean="0"/>
              <a:t>الدايرة اللي في الصورة دي شبه العجلة بتاعت الحظ اللي بتلف عشوائي </a:t>
            </a:r>
            <a:r>
              <a:rPr lang="en-US" dirty="0" smtClean="0"/>
              <a:t>:’D</a:t>
            </a:r>
            <a:r>
              <a:rPr lang="ar-EG" dirty="0" smtClean="0"/>
              <a:t> </a:t>
            </a:r>
          </a:p>
          <a:p>
            <a:pPr marL="0" indent="0" algn="just" rtl="1">
              <a:buNone/>
            </a:pPr>
            <a:r>
              <a:rPr lang="ar-EG" dirty="0" smtClean="0"/>
              <a:t>ف هنا بيتم ترتيب القيم حسب الاكبر للاصغر</a:t>
            </a:r>
          </a:p>
          <a:p>
            <a:pPr marL="0" indent="0" algn="just" rtl="1">
              <a:buNone/>
            </a:pPr>
            <a:endParaRPr lang="ar-EG" dirty="0" smtClean="0"/>
          </a:p>
        </p:txBody>
      </p:sp>
      <p:pic>
        <p:nvPicPr>
          <p:cNvPr id="1026" name="Picture 2" descr="Roulette Wheel Sel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2664670"/>
            <a:ext cx="5715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Step</a:t>
            </a:r>
            <a:endParaRPr lang="en-US" dirty="0"/>
          </a:p>
        </p:txBody>
      </p:sp>
      <p:pic>
        <p:nvPicPr>
          <p:cNvPr id="4" name="Picture 2" descr="Roulette Wheel Selec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92" y="2404661"/>
            <a:ext cx="5715798" cy="26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56764" y="2286000"/>
            <a:ext cx="4208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 smtClean="0"/>
              <a:t>ال </a:t>
            </a:r>
            <a:r>
              <a:rPr lang="en-US" dirty="0" smtClean="0"/>
              <a:t>fixed point</a:t>
            </a:r>
            <a:r>
              <a:rPr lang="ar-EG" dirty="0" smtClean="0"/>
              <a:t> هنا هي اللي هتختار ال </a:t>
            </a:r>
            <a:r>
              <a:rPr lang="en-US" dirty="0" smtClean="0"/>
              <a:t>chromosome </a:t>
            </a:r>
            <a:r>
              <a:rPr lang="ar-EG" dirty="0"/>
              <a:t> </a:t>
            </a:r>
            <a:r>
              <a:rPr lang="ar-EG" dirty="0" smtClean="0"/>
              <a:t>ف كل ما قيمة ال </a:t>
            </a:r>
            <a:r>
              <a:rPr lang="en-US" dirty="0" smtClean="0"/>
              <a:t>fitness</a:t>
            </a:r>
            <a:r>
              <a:rPr lang="ar-EG" dirty="0" smtClean="0"/>
              <a:t> زادت كل ما احتمالية الاختيار زادت .. الاختيار بيكون عشوائي</a:t>
            </a:r>
          </a:p>
          <a:p>
            <a:pPr algn="r" rtl="1"/>
            <a:r>
              <a:rPr lang="ar-EG" dirty="0"/>
              <a:t>النوع ده كان اسمه </a:t>
            </a:r>
            <a:r>
              <a:rPr lang="en-US" dirty="0"/>
              <a:t>roulette wheel selection</a:t>
            </a:r>
            <a:endParaRPr lang="ar-EG" dirty="0"/>
          </a:p>
          <a:p>
            <a:pPr algn="r" rtl="1"/>
            <a:endParaRPr lang="ar-EG" dirty="0" smtClean="0"/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Step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6764" y="2286000"/>
            <a:ext cx="4208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 smtClean="0"/>
              <a:t>النوع التاني اسمه </a:t>
            </a:r>
            <a:r>
              <a:rPr lang="en-US" dirty="0" smtClean="0"/>
              <a:t>Stochastic universal sampling</a:t>
            </a:r>
          </a:p>
          <a:p>
            <a:pPr algn="r" rtl="1"/>
            <a:r>
              <a:rPr lang="ar-EG" dirty="0" smtClean="0"/>
              <a:t>النوع ده شبه التاني بس الفرق ان في اتنين </a:t>
            </a:r>
            <a:r>
              <a:rPr lang="en-US" dirty="0" smtClean="0"/>
              <a:t>fixed point</a:t>
            </a:r>
            <a:r>
              <a:rPr lang="ar-EG" dirty="0" smtClean="0"/>
              <a:t> كل واحدة بتختار </a:t>
            </a:r>
            <a:r>
              <a:rPr lang="en-US" dirty="0" smtClean="0"/>
              <a:t> chromosome </a:t>
            </a:r>
            <a:r>
              <a:rPr lang="ar-EG" dirty="0" smtClean="0"/>
              <a:t> وطبعا كل ما نسبة ال </a:t>
            </a:r>
            <a:r>
              <a:rPr lang="en-US" dirty="0" smtClean="0"/>
              <a:t>fitness</a:t>
            </a:r>
            <a:r>
              <a:rPr lang="ar-EG" dirty="0" smtClean="0"/>
              <a:t> زادت كل احتمالية الاختيار للكروموسوم 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 smtClean="0"/>
              <a:t>الاسلايد الجاية هوضح الكود بتاعها</a:t>
            </a:r>
            <a:endParaRPr lang="en-US" dirty="0"/>
          </a:p>
        </p:txBody>
      </p:sp>
      <p:pic>
        <p:nvPicPr>
          <p:cNvPr id="2050" name="Picture 2" descr="S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89" y="2785773"/>
            <a:ext cx="57150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7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982</Words>
  <Application>Microsoft Office PowerPoint</Application>
  <PresentationFormat>Widescreen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RetrospectVTI</vt:lpstr>
      <vt:lpstr>Code Explanation</vt:lpstr>
      <vt:lpstr>Important Terms</vt:lpstr>
      <vt:lpstr>Model Creation</vt:lpstr>
      <vt:lpstr>Initialization</vt:lpstr>
      <vt:lpstr>Population</vt:lpstr>
      <vt:lpstr>Fitness Function</vt:lpstr>
      <vt:lpstr>Selection Step</vt:lpstr>
      <vt:lpstr>Selection Step</vt:lpstr>
      <vt:lpstr>Selection Step</vt:lpstr>
      <vt:lpstr>Selection Step</vt:lpstr>
      <vt:lpstr>Selection Step</vt:lpstr>
      <vt:lpstr>Cross Over Step</vt:lpstr>
      <vt:lpstr>Cross over Step</vt:lpstr>
      <vt:lpstr>Mutation</vt:lpstr>
      <vt:lpstr>Mutation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Explanation</dc:title>
  <dc:creator>mohamed mohsen</dc:creator>
  <cp:lastModifiedBy>ahmed187015@fci.bu.edu.eg</cp:lastModifiedBy>
  <cp:revision>12</cp:revision>
  <dcterms:created xsi:type="dcterms:W3CDTF">2022-05-20T23:01:40Z</dcterms:created>
  <dcterms:modified xsi:type="dcterms:W3CDTF">2022-11-09T10:14:59Z</dcterms:modified>
</cp:coreProperties>
</file>