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80BD-7AEA-45CA-A26E-1FEB67F5A728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816F-1FDB-4B3B-BD17-4479B743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breast-cancer-wisconsin-dat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1751013"/>
            <a:ext cx="9144000" cy="23876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7200" b="1" i="1" dirty="0" smtClean="0">
                <a:latin typeface="Blackadder ITC" panose="04020505051007020D02" pitchFamily="82" charset="0"/>
                <a:cs typeface="Aldhabi" panose="01000000000000000000" pitchFamily="2" charset="-78"/>
              </a:rPr>
              <a:t>Machine Learning </a:t>
            </a:r>
            <a:br>
              <a:rPr lang="en-US" sz="7200" b="1" i="1" dirty="0" smtClean="0">
                <a:latin typeface="Blackadder ITC" panose="04020505051007020D02" pitchFamily="82" charset="0"/>
                <a:cs typeface="Aldhabi" panose="01000000000000000000" pitchFamily="2" charset="-78"/>
              </a:rPr>
            </a:br>
            <a:r>
              <a:rPr lang="en-US" sz="7200" b="1" i="1" dirty="0" smtClean="0">
                <a:latin typeface="Blackadder ITC" panose="04020505051007020D02" pitchFamily="82" charset="0"/>
                <a:cs typeface="Aldhabi" panose="01000000000000000000" pitchFamily="2" charset="-78"/>
              </a:rPr>
              <a:t>project </a:t>
            </a:r>
            <a:endParaRPr lang="en-US" sz="7200" b="1" i="1" dirty="0">
              <a:latin typeface="Blackadder ITC" panose="04020505051007020D02" pitchFamily="82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8649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astellar" panose="020A0402060406010301" pitchFamily="18" charset="0"/>
              </a:rPr>
              <a:t>Breast Cancer </a:t>
            </a:r>
            <a:endParaRPr lang="en-US" sz="60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Team Names </a:t>
            </a:r>
          </a:p>
          <a:p>
            <a:pPr marL="0" indent="0" algn="ctr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Ahmed Sameer </a:t>
            </a:r>
            <a:r>
              <a:rPr lang="en-US" dirty="0" err="1" smtClean="0">
                <a:latin typeface="Comic Sans MS" panose="030F0702030302020204" pitchFamily="66" charset="0"/>
              </a:rPr>
              <a:t>Afifi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Asmaa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Shawky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Yoness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Aya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shrief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Elasmar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Hekmat Gamal </a:t>
            </a:r>
            <a:r>
              <a:rPr lang="en-US" dirty="0" err="1" smtClean="0">
                <a:latin typeface="Comic Sans MS" panose="030F0702030302020204" pitchFamily="66" charset="0"/>
              </a:rPr>
              <a:t>Abouelnassr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53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dhabi" panose="01000000000000000000" pitchFamily="2" charset="-78"/>
                <a:cs typeface="Aldhabi" panose="01000000000000000000" pitchFamily="2" charset="-78"/>
              </a:rPr>
              <a:t>Introduction </a:t>
            </a:r>
            <a:endParaRPr lang="en-US" sz="5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1885951"/>
            <a:ext cx="10515600" cy="4351338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The most common cancer in</a:t>
            </a:r>
            <a:r>
              <a:rPr lang="en-US" sz="3200" b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 women </a:t>
            </a:r>
            <a:r>
              <a:rPr lang="en-US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worldwide.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The principle cause of death from cancer among women globally.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Early detection is the most effective way to reduce breast cancer deaths.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Early diagnosis requires an accurate and reliable procedure to distinguish between benign breast tumors from malignant ones </a:t>
            </a:r>
            <a:br>
              <a:rPr lang="en-US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781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85725"/>
            <a:ext cx="10515600" cy="1325563"/>
          </a:xfrm>
        </p:spPr>
        <p:txBody>
          <a:bodyPr/>
          <a:lstStyle/>
          <a:p>
            <a:r>
              <a:rPr lang="en-US" sz="54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Source </a:t>
            </a: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325563"/>
            <a:ext cx="10191750" cy="10033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Breast Cancer Wisconsin (Diagnostic) Data Set – From </a:t>
            </a:r>
            <a:r>
              <a:rPr lang="en-US" sz="3600" b="1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Kaggle</a:t>
            </a:r>
            <a:r>
              <a:rPr lang="en-US" sz="3600" b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marL="0" indent="0">
              <a:buNone/>
            </a:pPr>
            <a:r>
              <a:rPr lang="en-US" sz="3600" b="1" dirty="0" smtClean="0">
                <a:latin typeface="Aldhabi" panose="01000000000000000000" pitchFamily="2" charset="-78"/>
                <a:cs typeface="Aldhabi" panose="01000000000000000000" pitchFamily="2" charset="-78"/>
                <a:hlinkClick r:id="rId3"/>
              </a:rPr>
              <a:t>https://www.kaggle.com/uciml/breast-cancer-wisconsin-data</a:t>
            </a:r>
            <a:endParaRPr lang="en-US" sz="3600" b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41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dhabi" panose="01000000000000000000" pitchFamily="2" charset="-78"/>
                <a:cs typeface="Aldhabi" panose="01000000000000000000" pitchFamily="2" charset="-78"/>
              </a:rPr>
              <a:t>Problem definition </a:t>
            </a:r>
            <a:endParaRPr lang="en-US" sz="5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03" y="1358900"/>
            <a:ext cx="10768017" cy="18415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Try to do Classification of Data and  choose a model that defines the best result of Breast Cancer data</a:t>
            </a:r>
          </a:p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Input </a:t>
            </a:r>
          </a:p>
          <a:p>
            <a:pPr lvl="1"/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set after preprocessing &amp; other editions</a:t>
            </a:r>
          </a:p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Output</a:t>
            </a:r>
          </a:p>
          <a:p>
            <a:pPr marL="0" indent="0">
              <a:buNone/>
            </a:pPr>
            <a:endParaRPr lang="en-US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332" r="24833" b="9469"/>
          <a:stretch/>
        </p:blipFill>
        <p:spPr>
          <a:xfrm>
            <a:off x="0" y="3313425"/>
            <a:ext cx="4095750" cy="2586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" t="44299" r="71623" b="-1537"/>
          <a:stretch/>
        </p:blipFill>
        <p:spPr>
          <a:xfrm>
            <a:off x="4235412" y="3803482"/>
            <a:ext cx="3268818" cy="160592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95" y="3462281"/>
            <a:ext cx="4534405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dhabi" panose="01000000000000000000" pitchFamily="2" charset="-78"/>
                <a:cs typeface="Aldhabi" panose="01000000000000000000" pitchFamily="2" charset="-78"/>
              </a:rPr>
              <a:t>Steps of project </a:t>
            </a:r>
            <a:endParaRPr lang="en-US" sz="5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Pre processing </a:t>
            </a:r>
          </a:p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Split data  ( Train – Validate – Test )</a:t>
            </a:r>
          </a:p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Feature Scaling </a:t>
            </a:r>
          </a:p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Helper function – Classification  </a:t>
            </a:r>
          </a:p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Test </a:t>
            </a:r>
          </a:p>
          <a:p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96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Results </a:t>
            </a:r>
            <a:endParaRPr lang="en-US" sz="5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85" y="2437965"/>
            <a:ext cx="5949664" cy="2291895"/>
          </a:xfrm>
        </p:spPr>
      </p:pic>
    </p:spTree>
    <p:extLst>
      <p:ext uri="{BB962C8B-B14F-4D97-AF65-F5344CB8AC3E}">
        <p14:creationId xmlns:p14="http://schemas.microsoft.com/office/powerpoint/2010/main" val="13072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391" y="2300251"/>
            <a:ext cx="6377763" cy="1325563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latin typeface="Edwardian Script ITC" panose="030303020407070D0804" pitchFamily="66" charset="0"/>
              </a:rPr>
              <a:t>Thank you</a:t>
            </a:r>
            <a:endParaRPr lang="en-US" sz="138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7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138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Aldhabi</vt:lpstr>
      <vt:lpstr>Arial</vt:lpstr>
      <vt:lpstr>Blackadder ITC</vt:lpstr>
      <vt:lpstr>Calibri</vt:lpstr>
      <vt:lpstr>Calibri Light</vt:lpstr>
      <vt:lpstr>Castellar</vt:lpstr>
      <vt:lpstr>Comic Sans MS</vt:lpstr>
      <vt:lpstr>Courier New</vt:lpstr>
      <vt:lpstr>Edwardian Script ITC</vt:lpstr>
      <vt:lpstr>Office Theme</vt:lpstr>
      <vt:lpstr>Machine Learning  project </vt:lpstr>
      <vt:lpstr>Breast Cancer </vt:lpstr>
      <vt:lpstr>Introduction </vt:lpstr>
      <vt:lpstr>Data Source </vt:lpstr>
      <vt:lpstr>Problem definition </vt:lpstr>
      <vt:lpstr>Steps of project </vt:lpstr>
      <vt:lpstr>Results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Hekmat Gamal</dc:creator>
  <cp:lastModifiedBy>Hekmat Gamal</cp:lastModifiedBy>
  <cp:revision>25</cp:revision>
  <dcterms:created xsi:type="dcterms:W3CDTF">2021-06-30T11:25:58Z</dcterms:created>
  <dcterms:modified xsi:type="dcterms:W3CDTF">2021-07-03T01:55:41Z</dcterms:modified>
</cp:coreProperties>
</file>