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8" r:id="rId3"/>
    <p:sldId id="259" r:id="rId4"/>
    <p:sldId id="260" r:id="rId5"/>
    <p:sldId id="261" r:id="rId6"/>
    <p:sldId id="293" r:id="rId7"/>
    <p:sldId id="262" r:id="rId8"/>
    <p:sldId id="294" r:id="rId9"/>
    <p:sldId id="295"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5AA849-EA0D-4939-B112-96E1AA32DBC5}">
  <a:tblStyle styleId="{BE5AA849-EA0D-4939-B112-96E1AA32DB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16612d386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16612d386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16612d386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16612d386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5672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6c698b07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6c698b07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6c698b07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6c698b07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315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6c698b07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6c698b07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39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8" name="Google Shape;18;p3"/>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1" name="Google Shape;21;p3"/>
          <p:cNvSpPr txBox="1">
            <a:spLocks noGrp="1"/>
          </p:cNvSpPr>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3"/>
          <p:cNvSpPr txBox="1">
            <a:spLocks noGrp="1"/>
          </p:cNvSpPr>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3"/>
          <p:cNvSpPr txBox="1">
            <a:spLocks noGrp="1"/>
          </p:cNvSpPr>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31" name="Google Shape;31;p3"/>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2" name="Google Shape;32;p3"/>
          <p:cNvSpPr txBox="1">
            <a:spLocks noGrp="1"/>
          </p:cNvSpPr>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5" name="Google Shape;35;p3"/>
          <p:cNvSpPr txBox="1">
            <a:spLocks noGrp="1"/>
          </p:cNvSpPr>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3"/>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7">
    <p:spTree>
      <p:nvGrpSpPr>
        <p:cNvPr id="1" name="Shape 39"/>
        <p:cNvGrpSpPr/>
        <p:nvPr/>
      </p:nvGrpSpPr>
      <p:grpSpPr>
        <a:xfrm>
          <a:off x="0" y="0"/>
          <a:ext cx="0" cy="0"/>
          <a:chOff x="0" y="0"/>
          <a:chExt cx="0" cy="0"/>
        </a:xfrm>
      </p:grpSpPr>
      <p:sp>
        <p:nvSpPr>
          <p:cNvPr id="40" name="Google Shape;40;p4"/>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4"/>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2" name="Google Shape;42;p4"/>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p:nvSpPr>
        <p:spPr>
          <a:xfrm>
            <a:off x="3356560" y="-23637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5"/>
          <p:cNvSpPr txBox="1">
            <a:spLocks noGrp="1"/>
          </p:cNvSpPr>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6" name="Google Shape;46;p5"/>
          <p:cNvSpPr txBox="1">
            <a:spLocks noGrp="1"/>
          </p:cNvSpPr>
          <p:nvPr>
            <p:ph type="ctrTitle"/>
          </p:nvPr>
        </p:nvSpPr>
        <p:spPr>
          <a:xfrm>
            <a:off x="3099175" y="2412374"/>
            <a:ext cx="3092700" cy="54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p:cSld name="CUSTOM_12">
    <p:spTree>
      <p:nvGrpSpPr>
        <p:cNvPr id="1" name="Shape 47"/>
        <p:cNvGrpSpPr/>
        <p:nvPr/>
      </p:nvGrpSpPr>
      <p:grpSpPr>
        <a:xfrm>
          <a:off x="0" y="0"/>
          <a:ext cx="0" cy="0"/>
          <a:chOff x="0" y="0"/>
          <a:chExt cx="0" cy="0"/>
        </a:xfrm>
      </p:grpSpPr>
      <p:sp>
        <p:nvSpPr>
          <p:cNvPr id="48" name="Google Shape;48;p6"/>
          <p:cNvSpPr txBox="1">
            <a:spLocks noGrp="1"/>
          </p:cNvSpPr>
          <p:nvPr>
            <p:ph type="ctrTitle"/>
          </p:nvPr>
        </p:nvSpPr>
        <p:spPr>
          <a:xfrm>
            <a:off x="8584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9" name="Google Shape;49;p6"/>
          <p:cNvSpPr txBox="1">
            <a:spLocks noGrp="1"/>
          </p:cNvSpPr>
          <p:nvPr>
            <p:ph type="subTitle" idx="1"/>
          </p:nvPr>
        </p:nvSpPr>
        <p:spPr>
          <a:xfrm>
            <a:off x="10195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0" name="Google Shape;50;p6"/>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6"/>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52" name="Google Shape;52;p6"/>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6"/>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6"/>
          <p:cNvSpPr txBox="1">
            <a:spLocks noGrp="1"/>
          </p:cNvSpPr>
          <p:nvPr>
            <p:ph type="subTitle" idx="3"/>
          </p:nvPr>
        </p:nvSpPr>
        <p:spPr>
          <a:xfrm>
            <a:off x="59344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5" name="Google Shape;55;p6"/>
          <p:cNvSpPr txBox="1">
            <a:spLocks noGrp="1"/>
          </p:cNvSpPr>
          <p:nvPr>
            <p:ph type="ctrTitle" idx="4"/>
          </p:nvPr>
        </p:nvSpPr>
        <p:spPr>
          <a:xfrm>
            <a:off x="57733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6" name="Google Shape;56;p6"/>
          <p:cNvSpPr txBox="1">
            <a:spLocks noGrp="1"/>
          </p:cNvSpPr>
          <p:nvPr>
            <p:ph type="subTitle" idx="5"/>
          </p:nvPr>
        </p:nvSpPr>
        <p:spPr>
          <a:xfrm>
            <a:off x="3452999" y="205275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7" name="Google Shape;57;p6"/>
          <p:cNvSpPr txBox="1">
            <a:spLocks noGrp="1"/>
          </p:cNvSpPr>
          <p:nvPr>
            <p:ph type="ctrTitle" idx="6"/>
          </p:nvPr>
        </p:nvSpPr>
        <p:spPr>
          <a:xfrm>
            <a:off x="3291900" y="183260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subTitle" idx="1"/>
          </p:nvPr>
        </p:nvSpPr>
        <p:spPr>
          <a:xfrm flipH="1">
            <a:off x="742950" y="3101467"/>
            <a:ext cx="36291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434343"/>
                </a:solidFill>
              </a:rPr>
              <a:t>By Ahmed Aloliwi</a:t>
            </a:r>
            <a:endParaRPr dirty="0">
              <a:solidFill>
                <a:srgbClr val="434343"/>
              </a:solidFill>
            </a:endParaRPr>
          </a:p>
        </p:txBody>
      </p:sp>
      <p:sp>
        <p:nvSpPr>
          <p:cNvPr id="94" name="Google Shape;94;p14"/>
          <p:cNvSpPr txBox="1">
            <a:spLocks noGrp="1"/>
          </p:cNvSpPr>
          <p:nvPr>
            <p:ph type="ctrTitle"/>
          </p:nvPr>
        </p:nvSpPr>
        <p:spPr>
          <a:xfrm flipH="1">
            <a:off x="743024" y="2221200"/>
            <a:ext cx="4333363"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434343"/>
                </a:solidFill>
              </a:rPr>
              <a:t>REAL ESTATE</a:t>
            </a:r>
            <a:endParaRPr dirty="0">
              <a:solidFill>
                <a:srgbClr val="434343"/>
              </a:solidFill>
            </a:endParaRPr>
          </a:p>
          <a:p>
            <a:pPr lvl="0"/>
            <a:r>
              <a:rPr lang="en" sz="2800" dirty="0" smtClean="0">
                <a:solidFill>
                  <a:srgbClr val="434343"/>
                </a:solidFill>
                <a:latin typeface="Montserrat Light"/>
                <a:ea typeface="Montserrat Light"/>
                <a:cs typeface="Montserrat Light"/>
                <a:sym typeface="Montserrat Light"/>
              </a:rPr>
              <a:t>Houses </a:t>
            </a:r>
            <a:r>
              <a:rPr lang="en-US" sz="2800" dirty="0">
                <a:latin typeface="Montserrat Light"/>
                <a:ea typeface="Montserrat Light"/>
                <a:cs typeface="Montserrat Light"/>
                <a:sym typeface="Montserrat Light"/>
              </a:rPr>
              <a:t>price predictions</a:t>
            </a:r>
            <a:r>
              <a:rPr lang="en" sz="2800" dirty="0" smtClean="0">
                <a:solidFill>
                  <a:srgbClr val="434343"/>
                </a:solidFill>
                <a:latin typeface="Montserrat Light"/>
                <a:ea typeface="Montserrat Light"/>
                <a:cs typeface="Montserrat Light"/>
                <a:sym typeface="Montserrat Light"/>
              </a:rPr>
              <a:t> </a:t>
            </a:r>
            <a:endParaRPr sz="2800" dirty="0">
              <a:solidFill>
                <a:srgbClr val="434343"/>
              </a:solidFill>
              <a:latin typeface="Montserrat Light"/>
              <a:ea typeface="Montserrat Light"/>
              <a:cs typeface="Montserrat Light"/>
              <a:sym typeface="Montserrat Light"/>
            </a:endParaRPr>
          </a:p>
        </p:txBody>
      </p:sp>
      <p:cxnSp>
        <p:nvCxnSpPr>
          <p:cNvPr id="95" name="Google Shape;95;p14"/>
          <p:cNvCxnSpPr/>
          <p:nvPr/>
        </p:nvCxnSpPr>
        <p:spPr>
          <a:xfrm>
            <a:off x="862400" y="2981288"/>
            <a:ext cx="1066800" cy="0"/>
          </a:xfrm>
          <a:prstGeom prst="straightConnector1">
            <a:avLst/>
          </a:prstGeom>
          <a:noFill/>
          <a:ln w="19050" cap="flat" cmpd="sng">
            <a:solidFill>
              <a:srgbClr val="434343"/>
            </a:solidFill>
            <a:prstDash val="solid"/>
            <a:round/>
            <a:headEnd type="none" w="med" len="med"/>
            <a:tailEnd type="none" w="med" len="med"/>
          </a:ln>
        </p:spPr>
      </p:cxnSp>
      <p:sp>
        <p:nvSpPr>
          <p:cNvPr id="96" name="Google Shape;96;p14"/>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14"/>
          <p:cNvSpPr/>
          <p:nvPr/>
        </p:nvSpPr>
        <p:spPr>
          <a:xfrm>
            <a:off x="7549238" y="1582862"/>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14"/>
          <p:cNvSpPr/>
          <p:nvPr/>
        </p:nvSpPr>
        <p:spPr>
          <a:xfrm>
            <a:off x="4105800" y="1878775"/>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14"/>
          <p:cNvSpPr/>
          <p:nvPr/>
        </p:nvSpPr>
        <p:spPr>
          <a:xfrm>
            <a:off x="7323230" y="1878175"/>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14"/>
          <p:cNvSpPr/>
          <p:nvPr/>
        </p:nvSpPr>
        <p:spPr>
          <a:xfrm>
            <a:off x="5457613" y="1877074"/>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4"/>
          <p:cNvSpPr/>
          <p:nvPr/>
        </p:nvSpPr>
        <p:spPr>
          <a:xfrm>
            <a:off x="3600418" y="3969026"/>
            <a:ext cx="6231905" cy="731707"/>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14"/>
          <p:cNvSpPr/>
          <p:nvPr/>
        </p:nvSpPr>
        <p:spPr>
          <a:xfrm>
            <a:off x="7762956" y="3001580"/>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14"/>
          <p:cNvSpPr/>
          <p:nvPr/>
        </p:nvSpPr>
        <p:spPr>
          <a:xfrm>
            <a:off x="8058418" y="3481539"/>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14"/>
          <p:cNvSpPr/>
          <p:nvPr/>
        </p:nvSpPr>
        <p:spPr>
          <a:xfrm>
            <a:off x="8340014" y="2352718"/>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4"/>
          <p:cNvSpPr/>
          <p:nvPr/>
        </p:nvSpPr>
        <p:spPr>
          <a:xfrm>
            <a:off x="8685290" y="2926800"/>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4"/>
          <p:cNvSpPr/>
          <p:nvPr/>
        </p:nvSpPr>
        <p:spPr>
          <a:xfrm>
            <a:off x="9008843" y="3349386"/>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4"/>
          <p:cNvSpPr/>
          <p:nvPr/>
        </p:nvSpPr>
        <p:spPr>
          <a:xfrm>
            <a:off x="9243927" y="3724807"/>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14"/>
          <p:cNvSpPr/>
          <p:nvPr/>
        </p:nvSpPr>
        <p:spPr>
          <a:xfrm>
            <a:off x="4232764" y="3146589"/>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14"/>
          <p:cNvSpPr/>
          <p:nvPr/>
        </p:nvSpPr>
        <p:spPr>
          <a:xfrm>
            <a:off x="4473443" y="3572359"/>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14"/>
          <p:cNvSpPr/>
          <p:nvPr/>
        </p:nvSpPr>
        <p:spPr>
          <a:xfrm>
            <a:off x="4838746" y="2563044"/>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14"/>
          <p:cNvSpPr/>
          <p:nvPr/>
        </p:nvSpPr>
        <p:spPr>
          <a:xfrm>
            <a:off x="5148522" y="3078920"/>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14"/>
          <p:cNvSpPr/>
          <p:nvPr/>
        </p:nvSpPr>
        <p:spPr>
          <a:xfrm>
            <a:off x="5360484" y="2865202"/>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4"/>
          <p:cNvSpPr/>
          <p:nvPr/>
        </p:nvSpPr>
        <p:spPr>
          <a:xfrm>
            <a:off x="6694364" y="2862672"/>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4"/>
          <p:cNvSpPr/>
          <p:nvPr/>
        </p:nvSpPr>
        <p:spPr>
          <a:xfrm>
            <a:off x="5345397" y="3532782"/>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14"/>
          <p:cNvSpPr/>
          <p:nvPr/>
        </p:nvSpPr>
        <p:spPr>
          <a:xfrm>
            <a:off x="6801224" y="3078920"/>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4"/>
          <p:cNvSpPr/>
          <p:nvPr/>
        </p:nvSpPr>
        <p:spPr>
          <a:xfrm>
            <a:off x="7145696" y="3824435"/>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4"/>
          <p:cNvSpPr/>
          <p:nvPr/>
        </p:nvSpPr>
        <p:spPr>
          <a:xfrm>
            <a:off x="7145696" y="4053240"/>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4"/>
          <p:cNvSpPr/>
          <p:nvPr/>
        </p:nvSpPr>
        <p:spPr>
          <a:xfrm>
            <a:off x="7472553" y="3824435"/>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14"/>
          <p:cNvSpPr/>
          <p:nvPr/>
        </p:nvSpPr>
        <p:spPr>
          <a:xfrm>
            <a:off x="7472553" y="4053240"/>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14"/>
          <p:cNvSpPr/>
          <p:nvPr/>
        </p:nvSpPr>
        <p:spPr>
          <a:xfrm>
            <a:off x="5452257" y="3639641"/>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4"/>
          <p:cNvSpPr/>
          <p:nvPr/>
        </p:nvSpPr>
        <p:spPr>
          <a:xfrm>
            <a:off x="5978994" y="3972776"/>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14"/>
          <p:cNvSpPr/>
          <p:nvPr/>
        </p:nvSpPr>
        <p:spPr>
          <a:xfrm>
            <a:off x="6519599" y="3976555"/>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14"/>
          <p:cNvSpPr/>
          <p:nvPr/>
        </p:nvSpPr>
        <p:spPr>
          <a:xfrm>
            <a:off x="6378786" y="3976555"/>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14"/>
          <p:cNvSpPr/>
          <p:nvPr/>
        </p:nvSpPr>
        <p:spPr>
          <a:xfrm>
            <a:off x="6378786" y="4094752"/>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14"/>
          <p:cNvSpPr/>
          <p:nvPr/>
        </p:nvSpPr>
        <p:spPr>
          <a:xfrm>
            <a:off x="6519599" y="4096002"/>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14"/>
          <p:cNvSpPr/>
          <p:nvPr/>
        </p:nvSpPr>
        <p:spPr>
          <a:xfrm>
            <a:off x="5732602" y="3976555"/>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14"/>
          <p:cNvSpPr/>
          <p:nvPr/>
        </p:nvSpPr>
        <p:spPr>
          <a:xfrm>
            <a:off x="5732602" y="4096002"/>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14"/>
          <p:cNvSpPr/>
          <p:nvPr/>
        </p:nvSpPr>
        <p:spPr>
          <a:xfrm>
            <a:off x="5591790" y="3976555"/>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14"/>
          <p:cNvSpPr/>
          <p:nvPr/>
        </p:nvSpPr>
        <p:spPr>
          <a:xfrm>
            <a:off x="5591790" y="4094752"/>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14"/>
          <p:cNvSpPr/>
          <p:nvPr/>
        </p:nvSpPr>
        <p:spPr>
          <a:xfrm>
            <a:off x="4281800" y="4546074"/>
            <a:ext cx="4972210" cy="667574"/>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14"/>
          <p:cNvSpPr/>
          <p:nvPr/>
        </p:nvSpPr>
        <p:spPr>
          <a:xfrm>
            <a:off x="4945605" y="4939567"/>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14"/>
          <p:cNvSpPr/>
          <p:nvPr/>
        </p:nvSpPr>
        <p:spPr>
          <a:xfrm>
            <a:off x="7706387" y="4205539"/>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14"/>
          <p:cNvSpPr/>
          <p:nvPr/>
        </p:nvSpPr>
        <p:spPr>
          <a:xfrm>
            <a:off x="7896091" y="4537276"/>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4"/>
          <p:cNvSpPr/>
          <p:nvPr/>
        </p:nvSpPr>
        <p:spPr>
          <a:xfrm>
            <a:off x="7290258" y="4556886"/>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14"/>
          <p:cNvSpPr/>
          <p:nvPr/>
        </p:nvSpPr>
        <p:spPr>
          <a:xfrm>
            <a:off x="7433570" y="4788697"/>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2"/>
          <p:cNvSpPr/>
          <p:nvPr/>
        </p:nvSpPr>
        <p:spPr>
          <a:xfrm>
            <a:off x="2227749" y="458332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22"/>
          <p:cNvSpPr/>
          <p:nvPr/>
        </p:nvSpPr>
        <p:spPr>
          <a:xfrm>
            <a:off x="782423" y="4808729"/>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22"/>
          <p:cNvSpPr/>
          <p:nvPr/>
        </p:nvSpPr>
        <p:spPr>
          <a:xfrm>
            <a:off x="1619377" y="4644539"/>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22"/>
          <p:cNvSpPr/>
          <p:nvPr/>
        </p:nvSpPr>
        <p:spPr>
          <a:xfrm>
            <a:off x="7050821" y="4820690"/>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22"/>
          <p:cNvSpPr/>
          <p:nvPr/>
        </p:nvSpPr>
        <p:spPr>
          <a:xfrm>
            <a:off x="6257830" y="4591630"/>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22"/>
          <p:cNvSpPr/>
          <p:nvPr/>
        </p:nvSpPr>
        <p:spPr>
          <a:xfrm>
            <a:off x="7004265" y="2769088"/>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22"/>
          <p:cNvSpPr/>
          <p:nvPr/>
        </p:nvSpPr>
        <p:spPr>
          <a:xfrm>
            <a:off x="7569118" y="3651835"/>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22"/>
          <p:cNvSpPr/>
          <p:nvPr/>
        </p:nvSpPr>
        <p:spPr>
          <a:xfrm>
            <a:off x="8124645" y="3736010"/>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22"/>
          <p:cNvSpPr/>
          <p:nvPr/>
        </p:nvSpPr>
        <p:spPr>
          <a:xfrm>
            <a:off x="8346273" y="4112419"/>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22"/>
          <p:cNvSpPr/>
          <p:nvPr/>
        </p:nvSpPr>
        <p:spPr>
          <a:xfrm>
            <a:off x="2438860" y="3453301"/>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22"/>
          <p:cNvSpPr/>
          <p:nvPr/>
        </p:nvSpPr>
        <p:spPr>
          <a:xfrm>
            <a:off x="2767000" y="3991678"/>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22"/>
          <p:cNvSpPr/>
          <p:nvPr/>
        </p:nvSpPr>
        <p:spPr>
          <a:xfrm>
            <a:off x="3527790" y="4198961"/>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56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22"/>
          <p:cNvSpPr/>
          <p:nvPr/>
        </p:nvSpPr>
        <p:spPr>
          <a:xfrm>
            <a:off x="4265210" y="4669454"/>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22"/>
          <p:cNvSpPr/>
          <p:nvPr/>
        </p:nvSpPr>
        <p:spPr>
          <a:xfrm>
            <a:off x="4380187"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22"/>
          <p:cNvSpPr/>
          <p:nvPr/>
        </p:nvSpPr>
        <p:spPr>
          <a:xfrm>
            <a:off x="3741272" y="4695545"/>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22"/>
          <p:cNvSpPr/>
          <p:nvPr/>
        </p:nvSpPr>
        <p:spPr>
          <a:xfrm>
            <a:off x="4686290" y="4882829"/>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22"/>
          <p:cNvSpPr/>
          <p:nvPr/>
        </p:nvSpPr>
        <p:spPr>
          <a:xfrm>
            <a:off x="5052609"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22"/>
          <p:cNvSpPr/>
          <p:nvPr/>
        </p:nvSpPr>
        <p:spPr>
          <a:xfrm>
            <a:off x="3413297" y="4166717"/>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22"/>
          <p:cNvSpPr/>
          <p:nvPr/>
        </p:nvSpPr>
        <p:spPr>
          <a:xfrm>
            <a:off x="5733451" y="34767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22"/>
          <p:cNvSpPr/>
          <p:nvPr/>
        </p:nvSpPr>
        <p:spPr>
          <a:xfrm>
            <a:off x="6240050" y="39211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22"/>
          <p:cNvSpPr/>
          <p:nvPr/>
        </p:nvSpPr>
        <p:spPr>
          <a:xfrm>
            <a:off x="5209084" y="4820708"/>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22"/>
          <p:cNvSpPr/>
          <p:nvPr/>
        </p:nvSpPr>
        <p:spPr>
          <a:xfrm>
            <a:off x="1058330" y="23306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22"/>
          <p:cNvSpPr/>
          <p:nvPr/>
        </p:nvSpPr>
        <p:spPr>
          <a:xfrm>
            <a:off x="1484864" y="30391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22"/>
          <p:cNvSpPr/>
          <p:nvPr/>
        </p:nvSpPr>
        <p:spPr>
          <a:xfrm>
            <a:off x="-7" y="286468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22"/>
          <p:cNvSpPr/>
          <p:nvPr/>
        </p:nvSpPr>
        <p:spPr>
          <a:xfrm>
            <a:off x="668763" y="351823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22"/>
          <p:cNvSpPr txBox="1">
            <a:spLocks noGrp="1"/>
          </p:cNvSpPr>
          <p:nvPr>
            <p:ph type="subTitle" idx="1"/>
          </p:nvPr>
        </p:nvSpPr>
        <p:spPr>
          <a:xfrm>
            <a:off x="1932798" y="1795608"/>
            <a:ext cx="4717500" cy="631800"/>
          </a:xfrm>
          <a:prstGeom prst="rect">
            <a:avLst/>
          </a:prstGeom>
        </p:spPr>
        <p:txBody>
          <a:bodyPr spcFirstLastPara="1" wrap="square" lIns="91425" tIns="91425" rIns="91425" bIns="91425" anchor="t" anchorCtr="0">
            <a:noAutofit/>
          </a:bodyPr>
          <a:lstStyle/>
          <a:p>
            <a:pPr marL="0" lvl="0" indent="0" algn="ctr" rtl="0">
              <a:spcBef>
                <a:spcPts val="1600"/>
              </a:spcBef>
              <a:spcAft>
                <a:spcPts val="1600"/>
              </a:spcAft>
              <a:buNone/>
            </a:pPr>
            <a:r>
              <a:rPr lang="en-US" sz="3600" dirty="0" smtClean="0"/>
              <a:t>Thank You</a:t>
            </a:r>
            <a:endParaRPr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
        <p:cNvGrpSpPr/>
        <p:nvPr/>
      </p:nvGrpSpPr>
      <p:grpSpPr>
        <a:xfrm>
          <a:off x="0" y="0"/>
          <a:ext cx="0" cy="0"/>
          <a:chOff x="0" y="0"/>
          <a:chExt cx="0" cy="0"/>
        </a:xfrm>
      </p:grpSpPr>
      <p:sp>
        <p:nvSpPr>
          <p:cNvPr id="152" name="Google Shape;152;p16"/>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dirty="0"/>
          </a:p>
        </p:txBody>
      </p:sp>
      <p:sp>
        <p:nvSpPr>
          <p:cNvPr id="153" name="Google Shape;153;p16"/>
          <p:cNvSpPr/>
          <p:nvPr/>
        </p:nvSpPr>
        <p:spPr>
          <a:xfrm>
            <a:off x="6211396" y="1509475"/>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16"/>
          <p:cNvSpPr/>
          <p:nvPr/>
        </p:nvSpPr>
        <p:spPr>
          <a:xfrm>
            <a:off x="1905000" y="1509475"/>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16"/>
          <p:cNvSpPr txBox="1">
            <a:spLocks noGrp="1"/>
          </p:cNvSpPr>
          <p:nvPr>
            <p:ph type="title" idx="2"/>
          </p:nvPr>
        </p:nvSpPr>
        <p:spPr>
          <a:xfrm>
            <a:off x="3635118" y="1535883"/>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solidFill>
                <a:srgbClr val="FFFFFF"/>
              </a:solidFill>
            </a:endParaRPr>
          </a:p>
        </p:txBody>
      </p:sp>
      <p:sp>
        <p:nvSpPr>
          <p:cNvPr id="156" name="Google Shape;156;p16"/>
          <p:cNvSpPr/>
          <p:nvPr/>
        </p:nvSpPr>
        <p:spPr>
          <a:xfrm>
            <a:off x="4052244" y="3012350"/>
            <a:ext cx="657300" cy="657300"/>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16"/>
          <p:cNvSpPr txBox="1">
            <a:spLocks noGrp="1"/>
          </p:cNvSpPr>
          <p:nvPr>
            <p:ph type="title" idx="8"/>
          </p:nvPr>
        </p:nvSpPr>
        <p:spPr>
          <a:xfrm>
            <a:off x="5672290" y="15730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58" name="Google Shape;158;p16"/>
          <p:cNvSpPr txBox="1">
            <a:spLocks noGrp="1"/>
          </p:cNvSpPr>
          <p:nvPr>
            <p:ph type="subTitle" idx="4"/>
          </p:nvPr>
        </p:nvSpPr>
        <p:spPr>
          <a:xfrm>
            <a:off x="3538989" y="3819248"/>
            <a:ext cx="1906500" cy="613200"/>
          </a:xfrm>
          <a:prstGeom prst="rect">
            <a:avLst/>
          </a:prstGeom>
        </p:spPr>
        <p:txBody>
          <a:bodyPr spcFirstLastPara="1" wrap="square" lIns="91425" tIns="91425" rIns="91425" bIns="91425" anchor="t" anchorCtr="0">
            <a:noAutofit/>
          </a:bodyPr>
          <a:lstStyle/>
          <a:p>
            <a:pPr marL="0" lvl="0" indent="0"/>
            <a:r>
              <a:rPr lang="en-US" dirty="0"/>
              <a:t>Tools and techniques</a:t>
            </a:r>
            <a:endParaRPr sz="1200" dirty="0"/>
          </a:p>
        </p:txBody>
      </p:sp>
      <p:sp>
        <p:nvSpPr>
          <p:cNvPr id="159" name="Google Shape;159;p16"/>
          <p:cNvSpPr txBox="1">
            <a:spLocks noGrp="1"/>
          </p:cNvSpPr>
          <p:nvPr>
            <p:ph type="title" idx="5"/>
          </p:nvPr>
        </p:nvSpPr>
        <p:spPr>
          <a:xfrm>
            <a:off x="3497050" y="307051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solidFill>
                <a:srgbClr val="FFFFFF"/>
              </a:solidFill>
            </a:endParaRPr>
          </a:p>
        </p:txBody>
      </p:sp>
      <p:sp>
        <p:nvSpPr>
          <p:cNvPr id="160" name="Google Shape;160;p16"/>
          <p:cNvSpPr txBox="1">
            <a:spLocks noGrp="1"/>
          </p:cNvSpPr>
          <p:nvPr>
            <p:ph type="subTitle" idx="13"/>
          </p:nvPr>
        </p:nvSpPr>
        <p:spPr>
          <a:xfrm>
            <a:off x="5755264" y="3753747"/>
            <a:ext cx="1906500" cy="613200"/>
          </a:xfrm>
          <a:prstGeom prst="rect">
            <a:avLst/>
          </a:prstGeom>
        </p:spPr>
        <p:txBody>
          <a:bodyPr spcFirstLastPara="1" wrap="square" lIns="91425" tIns="91425" rIns="91425" bIns="91425" anchor="t" anchorCtr="0">
            <a:noAutofit/>
          </a:bodyPr>
          <a:lstStyle/>
          <a:p>
            <a:pPr marL="0" lvl="0" indent="0"/>
            <a:r>
              <a:rPr lang="en-US" dirty="0"/>
              <a:t>Conclusion</a:t>
            </a:r>
            <a:endParaRPr sz="1200" dirty="0"/>
          </a:p>
        </p:txBody>
      </p:sp>
      <p:sp>
        <p:nvSpPr>
          <p:cNvPr id="161" name="Google Shape;161;p16"/>
          <p:cNvSpPr txBox="1">
            <a:spLocks noGrp="1"/>
          </p:cNvSpPr>
          <p:nvPr>
            <p:ph type="title" idx="14"/>
          </p:nvPr>
        </p:nvSpPr>
        <p:spPr>
          <a:xfrm>
            <a:off x="5866256" y="309184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dirty="0"/>
          </a:p>
        </p:txBody>
      </p:sp>
      <p:sp>
        <p:nvSpPr>
          <p:cNvPr id="163" name="Google Shape;163;p16"/>
          <p:cNvSpPr txBox="1">
            <a:spLocks noGrp="1"/>
          </p:cNvSpPr>
          <p:nvPr>
            <p:ph type="subTitle" idx="7"/>
          </p:nvPr>
        </p:nvSpPr>
        <p:spPr>
          <a:xfrm>
            <a:off x="5789906" y="2259334"/>
            <a:ext cx="19065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smtClean="0"/>
              <a:t>Data cleaning and exploration</a:t>
            </a:r>
            <a:endParaRPr sz="1200" dirty="0"/>
          </a:p>
        </p:txBody>
      </p:sp>
      <p:sp>
        <p:nvSpPr>
          <p:cNvPr id="164" name="Google Shape;164;p16"/>
          <p:cNvSpPr txBox="1">
            <a:spLocks noGrp="1"/>
          </p:cNvSpPr>
          <p:nvPr>
            <p:ph type="title" idx="18"/>
          </p:nvPr>
        </p:nvSpPr>
        <p:spPr>
          <a:xfrm>
            <a:off x="1411008" y="150834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66" name="Google Shape;166;p16"/>
          <p:cNvSpPr txBox="1">
            <a:spLocks noGrp="1"/>
          </p:cNvSpPr>
          <p:nvPr>
            <p:ph type="ctrTitle" idx="16"/>
          </p:nvPr>
        </p:nvSpPr>
        <p:spPr>
          <a:xfrm>
            <a:off x="1057370" y="2125494"/>
            <a:ext cx="23928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Goal of this project</a:t>
            </a:r>
            <a:endParaRPr dirty="0"/>
          </a:p>
        </p:txBody>
      </p:sp>
      <p:sp>
        <p:nvSpPr>
          <p:cNvPr id="169" name="Google Shape;169;p16"/>
          <p:cNvSpPr txBox="1">
            <a:spLocks noGrp="1"/>
          </p:cNvSpPr>
          <p:nvPr>
            <p:ph type="subTitle" idx="20"/>
          </p:nvPr>
        </p:nvSpPr>
        <p:spPr>
          <a:xfrm>
            <a:off x="1469275" y="3763832"/>
            <a:ext cx="19065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Testing and training the models</a:t>
            </a:r>
            <a:endParaRPr dirty="0"/>
          </a:p>
        </p:txBody>
      </p:sp>
      <p:sp>
        <p:nvSpPr>
          <p:cNvPr id="170" name="Google Shape;170;p16"/>
          <p:cNvSpPr txBox="1">
            <a:spLocks noGrp="1"/>
          </p:cNvSpPr>
          <p:nvPr>
            <p:ph type="title" idx="21"/>
          </p:nvPr>
        </p:nvSpPr>
        <p:spPr>
          <a:xfrm>
            <a:off x="1545625" y="309184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dirty="0"/>
          </a:p>
        </p:txBody>
      </p:sp>
      <p:sp>
        <p:nvSpPr>
          <p:cNvPr id="171" name="Google Shape;171;p16"/>
          <p:cNvSpPr txBox="1">
            <a:spLocks noGrp="1"/>
          </p:cNvSpPr>
          <p:nvPr>
            <p:ph type="ctrTitle"/>
          </p:nvPr>
        </p:nvSpPr>
        <p:spPr>
          <a:xfrm>
            <a:off x="3384778" y="2113683"/>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Selecting the data source</a:t>
            </a:r>
            <a:endParaRPr dirty="0"/>
          </a:p>
        </p:txBody>
      </p:sp>
      <p:grpSp>
        <p:nvGrpSpPr>
          <p:cNvPr id="174" name="Google Shape;174;p16"/>
          <p:cNvGrpSpPr/>
          <p:nvPr/>
        </p:nvGrpSpPr>
        <p:grpSpPr>
          <a:xfrm>
            <a:off x="8229646" y="3183594"/>
            <a:ext cx="1038447" cy="2176554"/>
            <a:chOff x="2106350" y="2477950"/>
            <a:chExt cx="872425" cy="1828576"/>
          </a:xfrm>
        </p:grpSpPr>
        <p:sp>
          <p:nvSpPr>
            <p:cNvPr id="175" name="Google Shape;175;p16"/>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16"/>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7" name="Google Shape;177;p16"/>
          <p:cNvGrpSpPr/>
          <p:nvPr/>
        </p:nvGrpSpPr>
        <p:grpSpPr>
          <a:xfrm>
            <a:off x="8084918" y="4138811"/>
            <a:ext cx="755602" cy="1299808"/>
            <a:chOff x="5609750" y="3138575"/>
            <a:chExt cx="634800" cy="1092000"/>
          </a:xfrm>
        </p:grpSpPr>
        <p:sp>
          <p:nvSpPr>
            <p:cNvPr id="178" name="Google Shape;178;p1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1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ctrTitle"/>
          </p:nvPr>
        </p:nvSpPr>
        <p:spPr>
          <a:xfrm>
            <a:off x="831200" y="1605949"/>
            <a:ext cx="38673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434343"/>
                </a:solidFill>
              </a:rPr>
              <a:t>Goal of this project</a:t>
            </a:r>
            <a:endParaRPr dirty="0">
              <a:solidFill>
                <a:srgbClr val="434343"/>
              </a:solidFill>
            </a:endParaRPr>
          </a:p>
        </p:txBody>
      </p:sp>
      <p:sp>
        <p:nvSpPr>
          <p:cNvPr id="185" name="Google Shape;185;p17"/>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The main objective of this project is to help us create a </a:t>
            </a:r>
            <a:r>
              <a:rPr lang="en-US" dirty="0" smtClean="0"/>
              <a:t>ML model </a:t>
            </a:r>
            <a:r>
              <a:rPr lang="en-US" dirty="0"/>
              <a:t>to predict housing unit prices. </a:t>
            </a:r>
            <a:endParaRPr lang="en-US" dirty="0" smtClean="0"/>
          </a:p>
          <a:p>
            <a:pPr marL="0" lvl="0" indent="0">
              <a:buClr>
                <a:schemeClr val="dk1"/>
              </a:buClr>
              <a:buSzPts val="1100"/>
            </a:pPr>
            <a:r>
              <a:rPr lang="en-US" dirty="0" smtClean="0"/>
              <a:t>Dubai </a:t>
            </a:r>
            <a:r>
              <a:rPr lang="en-US" dirty="0"/>
              <a:t>has been chosen as one of the most developed cities in the region. The existence of such models will be reflected in creating confidence in the real estate market and reassurance with the buyer and seller from the existence of illogical and understandable fluctuations in real estate prices. </a:t>
            </a:r>
            <a:endParaRPr dirty="0">
              <a:solidFill>
                <a:srgbClr val="434343"/>
              </a:solidFill>
            </a:endParaRPr>
          </a:p>
        </p:txBody>
      </p:sp>
      <p:grpSp>
        <p:nvGrpSpPr>
          <p:cNvPr id="186" name="Google Shape;186;p17"/>
          <p:cNvGrpSpPr/>
          <p:nvPr/>
        </p:nvGrpSpPr>
        <p:grpSpPr>
          <a:xfrm>
            <a:off x="5811131" y="1111432"/>
            <a:ext cx="1980215" cy="1907859"/>
            <a:chOff x="1029600" y="238175"/>
            <a:chExt cx="5360625" cy="5164750"/>
          </a:xfrm>
        </p:grpSpPr>
        <p:sp>
          <p:nvSpPr>
            <p:cNvPr id="187" name="Google Shape;187;p17"/>
            <p:cNvSpPr/>
            <p:nvPr/>
          </p:nvSpPr>
          <p:spPr>
            <a:xfrm>
              <a:off x="1029600" y="238175"/>
              <a:ext cx="5317100" cy="4055200"/>
            </a:xfrm>
            <a:custGeom>
              <a:avLst/>
              <a:gdLst/>
              <a:ahLst/>
              <a:cxnLst/>
              <a:rect l="l" t="t" r="r" b="b"/>
              <a:pathLst>
                <a:path w="212684" h="162208" extrusionOk="0">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17"/>
            <p:cNvSpPr/>
            <p:nvPr/>
          </p:nvSpPr>
          <p:spPr>
            <a:xfrm>
              <a:off x="1643125" y="2170000"/>
              <a:ext cx="4242350" cy="3232925"/>
            </a:xfrm>
            <a:custGeom>
              <a:avLst/>
              <a:gdLst/>
              <a:ahLst/>
              <a:cxnLst/>
              <a:rect l="l" t="t" r="r" b="b"/>
              <a:pathLst>
                <a:path w="169694" h="129317" extrusionOk="0">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17"/>
            <p:cNvSpPr/>
            <p:nvPr/>
          </p:nvSpPr>
          <p:spPr>
            <a:xfrm>
              <a:off x="1138400" y="1978550"/>
              <a:ext cx="5251825" cy="2817375"/>
            </a:xfrm>
            <a:custGeom>
              <a:avLst/>
              <a:gdLst/>
              <a:ahLst/>
              <a:cxnLst/>
              <a:rect l="l" t="t" r="r" b="b"/>
              <a:pathLst>
                <a:path w="210073" h="112695" extrusionOk="0">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17"/>
            <p:cNvSpPr/>
            <p:nvPr/>
          </p:nvSpPr>
          <p:spPr>
            <a:xfrm>
              <a:off x="3357450" y="3714650"/>
              <a:ext cx="813700" cy="813700"/>
            </a:xfrm>
            <a:custGeom>
              <a:avLst/>
              <a:gdLst/>
              <a:ahLst/>
              <a:cxnLst/>
              <a:rect l="l" t="t" r="r" b="b"/>
              <a:pathLst>
                <a:path w="32548" h="32548" extrusionOk="0">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17"/>
            <p:cNvSpPr/>
            <p:nvPr/>
          </p:nvSpPr>
          <p:spPr>
            <a:xfrm>
              <a:off x="3115975" y="3635175"/>
              <a:ext cx="1133500" cy="971500"/>
            </a:xfrm>
            <a:custGeom>
              <a:avLst/>
              <a:gdLst/>
              <a:ahLst/>
              <a:cxnLst/>
              <a:rect l="l" t="t" r="r" b="b"/>
              <a:pathLst>
                <a:path w="45340" h="38860" extrusionOk="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17"/>
            <p:cNvSpPr/>
            <p:nvPr/>
          </p:nvSpPr>
          <p:spPr>
            <a:xfrm>
              <a:off x="3775175" y="3686375"/>
              <a:ext cx="25" cy="815850"/>
            </a:xfrm>
            <a:custGeom>
              <a:avLst/>
              <a:gdLst/>
              <a:ahLst/>
              <a:cxnLst/>
              <a:rect l="l" t="t" r="r" b="b"/>
              <a:pathLst>
                <a:path w="1" h="32634" extrusionOk="0">
                  <a:moveTo>
                    <a:pt x="0" y="1"/>
                  </a:moveTo>
                  <a:lnTo>
                    <a:pt x="0" y="32634"/>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17"/>
            <p:cNvSpPr/>
            <p:nvPr/>
          </p:nvSpPr>
          <p:spPr>
            <a:xfrm>
              <a:off x="3694675" y="3686375"/>
              <a:ext cx="163175" cy="815850"/>
            </a:xfrm>
            <a:custGeom>
              <a:avLst/>
              <a:gdLst/>
              <a:ahLst/>
              <a:cxnLst/>
              <a:rect l="l" t="t" r="r" b="b"/>
              <a:pathLst>
                <a:path w="6527" h="32634" extrusionOk="0">
                  <a:moveTo>
                    <a:pt x="0" y="1"/>
                  </a:moveTo>
                  <a:lnTo>
                    <a:pt x="0" y="32634"/>
                  </a:lnTo>
                  <a:lnTo>
                    <a:pt x="6527" y="32634"/>
                  </a:lnTo>
                  <a:lnTo>
                    <a:pt x="652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17"/>
            <p:cNvSpPr/>
            <p:nvPr/>
          </p:nvSpPr>
          <p:spPr>
            <a:xfrm>
              <a:off x="3340050" y="4121500"/>
              <a:ext cx="844150" cy="25"/>
            </a:xfrm>
            <a:custGeom>
              <a:avLst/>
              <a:gdLst/>
              <a:ahLst/>
              <a:cxnLst/>
              <a:rect l="l" t="t" r="r" b="b"/>
              <a:pathLst>
                <a:path w="33766" h="1" extrusionOk="0">
                  <a:moveTo>
                    <a:pt x="1" y="0"/>
                  </a:moveTo>
                  <a:lnTo>
                    <a:pt x="33765" y="0"/>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17"/>
            <p:cNvSpPr/>
            <p:nvPr/>
          </p:nvSpPr>
          <p:spPr>
            <a:xfrm>
              <a:off x="3340050" y="4038825"/>
              <a:ext cx="844150" cy="163175"/>
            </a:xfrm>
            <a:custGeom>
              <a:avLst/>
              <a:gdLst/>
              <a:ahLst/>
              <a:cxnLst/>
              <a:rect l="l" t="t" r="r" b="b"/>
              <a:pathLst>
                <a:path w="33766" h="6527" extrusionOk="0">
                  <a:moveTo>
                    <a:pt x="1" y="0"/>
                  </a:moveTo>
                  <a:lnTo>
                    <a:pt x="1" y="6527"/>
                  </a:lnTo>
                  <a:lnTo>
                    <a:pt x="33765" y="6527"/>
                  </a:lnTo>
                  <a:lnTo>
                    <a:pt x="3376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6" name="Google Shape;196;p17"/>
          <p:cNvSpPr txBox="1"/>
          <p:nvPr/>
        </p:nvSpPr>
        <p:spPr>
          <a:xfrm>
            <a:off x="5591475" y="3022413"/>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smtClean="0">
                <a:solidFill>
                  <a:srgbClr val="74C1B9"/>
                </a:solidFill>
                <a:latin typeface="Montserrat Light"/>
                <a:ea typeface="Montserrat Light"/>
                <a:cs typeface="Montserrat Light"/>
                <a:sym typeface="Montserrat Light"/>
              </a:rPr>
              <a:t>Dubai</a:t>
            </a:r>
            <a:endParaRPr sz="3000" dirty="0">
              <a:solidFill>
                <a:srgbClr val="74C1B9"/>
              </a:solidFill>
              <a:latin typeface="Montserrat Black"/>
              <a:ea typeface="Montserrat Black"/>
              <a:cs typeface="Montserrat Black"/>
              <a:sym typeface="Montserrat Black"/>
            </a:endParaRPr>
          </a:p>
        </p:txBody>
      </p:sp>
      <p:sp>
        <p:nvSpPr>
          <p:cNvPr id="197" name="Google Shape;197;p17"/>
          <p:cNvSpPr txBox="1"/>
          <p:nvPr/>
        </p:nvSpPr>
        <p:spPr>
          <a:xfrm>
            <a:off x="5591475" y="3535510"/>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434343"/>
                </a:solidFill>
                <a:latin typeface="Montserrat Light"/>
                <a:ea typeface="Montserrat Light"/>
                <a:cs typeface="Montserrat Light"/>
                <a:sym typeface="Montserrat Light"/>
              </a:rPr>
              <a:t>REAL ESTATE</a:t>
            </a:r>
            <a:endParaRPr sz="1200" dirty="0">
              <a:solidFill>
                <a:srgbClr val="434343"/>
              </a:solidFill>
              <a:latin typeface="Montserrat Light"/>
              <a:ea typeface="Montserrat Light"/>
              <a:cs typeface="Montserrat Light"/>
              <a:sym typeface="Montserrat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Selecting the data source</a:t>
            </a:r>
            <a:endParaRPr dirty="0"/>
          </a:p>
        </p:txBody>
      </p:sp>
      <p:grpSp>
        <p:nvGrpSpPr>
          <p:cNvPr id="237" name="Google Shape;237;p18"/>
          <p:cNvGrpSpPr/>
          <p:nvPr/>
        </p:nvGrpSpPr>
        <p:grpSpPr>
          <a:xfrm>
            <a:off x="368758" y="1378535"/>
            <a:ext cx="1069946" cy="986689"/>
            <a:chOff x="5747675" y="2580200"/>
            <a:chExt cx="1629525" cy="1502725"/>
          </a:xfrm>
        </p:grpSpPr>
        <p:sp>
          <p:nvSpPr>
            <p:cNvPr id="238" name="Google Shape;238;p18"/>
            <p:cNvSpPr/>
            <p:nvPr/>
          </p:nvSpPr>
          <p:spPr>
            <a:xfrm>
              <a:off x="7149400" y="3843875"/>
              <a:ext cx="68375" cy="170725"/>
            </a:xfrm>
            <a:custGeom>
              <a:avLst/>
              <a:gdLst/>
              <a:ahLst/>
              <a:cxnLst/>
              <a:rect l="l" t="t" r="r" b="b"/>
              <a:pathLst>
                <a:path w="2735" h="6829" extrusionOk="0">
                  <a:moveTo>
                    <a:pt x="1372" y="0"/>
                  </a:moveTo>
                  <a:cubicBezTo>
                    <a:pt x="555" y="0"/>
                    <a:pt x="1" y="545"/>
                    <a:pt x="1" y="1362"/>
                  </a:cubicBezTo>
                  <a:lnTo>
                    <a:pt x="1" y="6828"/>
                  </a:lnTo>
                  <a:lnTo>
                    <a:pt x="2734" y="6828"/>
                  </a:lnTo>
                  <a:lnTo>
                    <a:pt x="2734" y="1362"/>
                  </a:lnTo>
                  <a:cubicBezTo>
                    <a:pt x="2734" y="545"/>
                    <a:pt x="2189" y="0"/>
                    <a:pt x="1372"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18"/>
            <p:cNvSpPr/>
            <p:nvPr/>
          </p:nvSpPr>
          <p:spPr>
            <a:xfrm>
              <a:off x="6534700" y="2580200"/>
              <a:ext cx="68350" cy="205000"/>
            </a:xfrm>
            <a:custGeom>
              <a:avLst/>
              <a:gdLst/>
              <a:ahLst/>
              <a:cxnLst/>
              <a:rect l="l" t="t" r="r" b="b"/>
              <a:pathLst>
                <a:path w="2734" h="8200" extrusionOk="0">
                  <a:moveTo>
                    <a:pt x="1372" y="0"/>
                  </a:moveTo>
                  <a:cubicBezTo>
                    <a:pt x="546" y="0"/>
                    <a:pt x="1" y="545"/>
                    <a:pt x="1" y="1371"/>
                  </a:cubicBezTo>
                  <a:lnTo>
                    <a:pt x="1" y="6828"/>
                  </a:lnTo>
                  <a:cubicBezTo>
                    <a:pt x="1" y="7655"/>
                    <a:pt x="546" y="8199"/>
                    <a:pt x="1372" y="8199"/>
                  </a:cubicBezTo>
                  <a:cubicBezTo>
                    <a:pt x="2189" y="8199"/>
                    <a:pt x="2734" y="7655"/>
                    <a:pt x="2734" y="6828"/>
                  </a:cubicBezTo>
                  <a:lnTo>
                    <a:pt x="2734" y="1371"/>
                  </a:lnTo>
                  <a:cubicBezTo>
                    <a:pt x="2734" y="545"/>
                    <a:pt x="2189" y="0"/>
                    <a:pt x="1372"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18"/>
            <p:cNvSpPr/>
            <p:nvPr/>
          </p:nvSpPr>
          <p:spPr>
            <a:xfrm>
              <a:off x="6159025" y="2750900"/>
              <a:ext cx="819725" cy="1263700"/>
            </a:xfrm>
            <a:custGeom>
              <a:avLst/>
              <a:gdLst/>
              <a:ahLst/>
              <a:cxnLst/>
              <a:rect l="l" t="t" r="r" b="b"/>
              <a:pathLst>
                <a:path w="32789" h="50548" extrusionOk="0">
                  <a:moveTo>
                    <a:pt x="10933" y="0"/>
                  </a:moveTo>
                  <a:cubicBezTo>
                    <a:pt x="10106" y="0"/>
                    <a:pt x="9562" y="545"/>
                    <a:pt x="9562" y="1371"/>
                  </a:cubicBezTo>
                  <a:lnTo>
                    <a:pt x="9562" y="4104"/>
                  </a:lnTo>
                  <a:cubicBezTo>
                    <a:pt x="9562" y="4921"/>
                    <a:pt x="9017" y="5466"/>
                    <a:pt x="8200" y="5466"/>
                  </a:cubicBezTo>
                  <a:lnTo>
                    <a:pt x="1372" y="5466"/>
                  </a:lnTo>
                  <a:cubicBezTo>
                    <a:pt x="545" y="5466"/>
                    <a:pt x="1" y="6011"/>
                    <a:pt x="1" y="6837"/>
                  </a:cubicBezTo>
                  <a:lnTo>
                    <a:pt x="1" y="50547"/>
                  </a:lnTo>
                  <a:lnTo>
                    <a:pt x="32788" y="50547"/>
                  </a:lnTo>
                  <a:lnTo>
                    <a:pt x="32788" y="6828"/>
                  </a:lnTo>
                  <a:cubicBezTo>
                    <a:pt x="32788" y="6011"/>
                    <a:pt x="32243" y="5466"/>
                    <a:pt x="31426" y="5466"/>
                  </a:cubicBezTo>
                  <a:lnTo>
                    <a:pt x="24589" y="5466"/>
                  </a:lnTo>
                  <a:cubicBezTo>
                    <a:pt x="23772" y="5466"/>
                    <a:pt x="23227" y="4921"/>
                    <a:pt x="23227" y="4104"/>
                  </a:cubicBezTo>
                  <a:lnTo>
                    <a:pt x="23227" y="1371"/>
                  </a:lnTo>
                  <a:cubicBezTo>
                    <a:pt x="23227" y="554"/>
                    <a:pt x="22682" y="0"/>
                    <a:pt x="2185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18"/>
            <p:cNvSpPr/>
            <p:nvPr/>
          </p:nvSpPr>
          <p:spPr>
            <a:xfrm>
              <a:off x="6261400" y="2990150"/>
              <a:ext cx="614975" cy="136450"/>
            </a:xfrm>
            <a:custGeom>
              <a:avLst/>
              <a:gdLst/>
              <a:ahLst/>
              <a:cxnLst/>
              <a:rect l="l" t="t" r="r" b="b"/>
              <a:pathLst>
                <a:path w="24599" h="5458" extrusionOk="0">
                  <a:moveTo>
                    <a:pt x="1372" y="0"/>
                  </a:moveTo>
                  <a:cubicBezTo>
                    <a:pt x="555" y="0"/>
                    <a:pt x="1" y="536"/>
                    <a:pt x="1" y="1362"/>
                  </a:cubicBezTo>
                  <a:lnTo>
                    <a:pt x="1" y="4095"/>
                  </a:lnTo>
                  <a:cubicBezTo>
                    <a:pt x="1" y="4912"/>
                    <a:pt x="545" y="5457"/>
                    <a:pt x="1372" y="5457"/>
                  </a:cubicBezTo>
                  <a:lnTo>
                    <a:pt x="23227" y="5457"/>
                  </a:lnTo>
                  <a:cubicBezTo>
                    <a:pt x="24044" y="5457"/>
                    <a:pt x="24598" y="491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18"/>
            <p:cNvSpPr/>
            <p:nvPr/>
          </p:nvSpPr>
          <p:spPr>
            <a:xfrm>
              <a:off x="6261400" y="3194900"/>
              <a:ext cx="614975" cy="136675"/>
            </a:xfrm>
            <a:custGeom>
              <a:avLst/>
              <a:gdLst/>
              <a:ahLst/>
              <a:cxnLst/>
              <a:rect l="l" t="t" r="r" b="b"/>
              <a:pathLst>
                <a:path w="24599" h="5467" extrusionOk="0">
                  <a:moveTo>
                    <a:pt x="1372" y="0"/>
                  </a:moveTo>
                  <a:cubicBezTo>
                    <a:pt x="555" y="0"/>
                    <a:pt x="1" y="545"/>
                    <a:pt x="1" y="1371"/>
                  </a:cubicBezTo>
                  <a:lnTo>
                    <a:pt x="1" y="4104"/>
                  </a:lnTo>
                  <a:cubicBezTo>
                    <a:pt x="1" y="4921"/>
                    <a:pt x="545" y="5466"/>
                    <a:pt x="1372" y="5466"/>
                  </a:cubicBezTo>
                  <a:lnTo>
                    <a:pt x="23227" y="5466"/>
                  </a:lnTo>
                  <a:cubicBezTo>
                    <a:pt x="24044" y="5466"/>
                    <a:pt x="24598" y="4921"/>
                    <a:pt x="24598" y="4104"/>
                  </a:cubicBezTo>
                  <a:lnTo>
                    <a:pt x="24598" y="1371"/>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18"/>
            <p:cNvSpPr/>
            <p:nvPr/>
          </p:nvSpPr>
          <p:spPr>
            <a:xfrm>
              <a:off x="6261400" y="3399875"/>
              <a:ext cx="614975" cy="136675"/>
            </a:xfrm>
            <a:custGeom>
              <a:avLst/>
              <a:gdLst/>
              <a:ahLst/>
              <a:cxnLst/>
              <a:rect l="l" t="t" r="r" b="b"/>
              <a:pathLst>
                <a:path w="24599" h="5467" extrusionOk="0">
                  <a:moveTo>
                    <a:pt x="1372" y="0"/>
                  </a:moveTo>
                  <a:cubicBezTo>
                    <a:pt x="555" y="0"/>
                    <a:pt x="1" y="545"/>
                    <a:pt x="1" y="1362"/>
                  </a:cubicBezTo>
                  <a:lnTo>
                    <a:pt x="1" y="4095"/>
                  </a:lnTo>
                  <a:cubicBezTo>
                    <a:pt x="1" y="492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18"/>
            <p:cNvSpPr/>
            <p:nvPr/>
          </p:nvSpPr>
          <p:spPr>
            <a:xfrm>
              <a:off x="6261400" y="3604850"/>
              <a:ext cx="614975" cy="136675"/>
            </a:xfrm>
            <a:custGeom>
              <a:avLst/>
              <a:gdLst/>
              <a:ahLst/>
              <a:cxnLst/>
              <a:rect l="l" t="t" r="r" b="b"/>
              <a:pathLst>
                <a:path w="24599" h="5467" extrusionOk="0">
                  <a:moveTo>
                    <a:pt x="1372" y="0"/>
                  </a:moveTo>
                  <a:cubicBezTo>
                    <a:pt x="555" y="0"/>
                    <a:pt x="1" y="545"/>
                    <a:pt x="1" y="1362"/>
                  </a:cubicBezTo>
                  <a:lnTo>
                    <a:pt x="1" y="4095"/>
                  </a:lnTo>
                  <a:cubicBezTo>
                    <a:pt x="1" y="491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18"/>
            <p:cNvSpPr/>
            <p:nvPr/>
          </p:nvSpPr>
          <p:spPr>
            <a:xfrm>
              <a:off x="5817625" y="4014575"/>
              <a:ext cx="1502750" cy="68350"/>
            </a:xfrm>
            <a:custGeom>
              <a:avLst/>
              <a:gdLst/>
              <a:ahLst/>
              <a:cxnLst/>
              <a:rect l="l" t="t" r="r" b="b"/>
              <a:pathLst>
                <a:path w="60110" h="2734" extrusionOk="0">
                  <a:moveTo>
                    <a:pt x="1363" y="0"/>
                  </a:moveTo>
                  <a:cubicBezTo>
                    <a:pt x="546" y="0"/>
                    <a:pt x="1" y="545"/>
                    <a:pt x="1" y="1371"/>
                  </a:cubicBezTo>
                  <a:cubicBezTo>
                    <a:pt x="1" y="2188"/>
                    <a:pt x="546" y="2733"/>
                    <a:pt x="1363" y="2733"/>
                  </a:cubicBezTo>
                  <a:lnTo>
                    <a:pt x="58738" y="2733"/>
                  </a:lnTo>
                  <a:cubicBezTo>
                    <a:pt x="59555" y="2733"/>
                    <a:pt x="60109" y="2188"/>
                    <a:pt x="60109" y="1371"/>
                  </a:cubicBezTo>
                  <a:cubicBezTo>
                    <a:pt x="60109" y="545"/>
                    <a:pt x="59565" y="0"/>
                    <a:pt x="58738"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18"/>
            <p:cNvSpPr/>
            <p:nvPr/>
          </p:nvSpPr>
          <p:spPr>
            <a:xfrm>
              <a:off x="6466375" y="3809600"/>
              <a:ext cx="205000" cy="205000"/>
            </a:xfrm>
            <a:custGeom>
              <a:avLst/>
              <a:gdLst/>
              <a:ahLst/>
              <a:cxnLst/>
              <a:rect l="l" t="t" r="r" b="b"/>
              <a:pathLst>
                <a:path w="8200" h="8200" extrusionOk="0">
                  <a:moveTo>
                    <a:pt x="1" y="0"/>
                  </a:moveTo>
                  <a:lnTo>
                    <a:pt x="1" y="8199"/>
                  </a:lnTo>
                  <a:lnTo>
                    <a:pt x="8200" y="8199"/>
                  </a:lnTo>
                  <a:lnTo>
                    <a:pt x="8200"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18"/>
            <p:cNvSpPr/>
            <p:nvPr/>
          </p:nvSpPr>
          <p:spPr>
            <a:xfrm>
              <a:off x="6739700" y="3809600"/>
              <a:ext cx="136675" cy="136675"/>
            </a:xfrm>
            <a:custGeom>
              <a:avLst/>
              <a:gdLst/>
              <a:ahLst/>
              <a:cxnLst/>
              <a:rect l="l" t="t" r="r" b="b"/>
              <a:pathLst>
                <a:path w="5467" h="5467" extrusionOk="0">
                  <a:moveTo>
                    <a:pt x="1362" y="0"/>
                  </a:moveTo>
                  <a:cubicBezTo>
                    <a:pt x="545" y="0"/>
                    <a:pt x="0" y="545"/>
                    <a:pt x="0" y="1371"/>
                  </a:cubicBezTo>
                  <a:lnTo>
                    <a:pt x="0" y="4104"/>
                  </a:lnTo>
                  <a:cubicBezTo>
                    <a:pt x="0" y="4921"/>
                    <a:pt x="545" y="5466"/>
                    <a:pt x="1362" y="5466"/>
                  </a:cubicBezTo>
                  <a:lnTo>
                    <a:pt x="4095" y="5466"/>
                  </a:lnTo>
                  <a:cubicBezTo>
                    <a:pt x="4912" y="5466"/>
                    <a:pt x="5466" y="4921"/>
                    <a:pt x="5466" y="4104"/>
                  </a:cubicBezTo>
                  <a:lnTo>
                    <a:pt x="5466" y="1371"/>
                  </a:lnTo>
                  <a:cubicBezTo>
                    <a:pt x="5466" y="554"/>
                    <a:pt x="4921" y="0"/>
                    <a:pt x="409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18"/>
            <p:cNvSpPr/>
            <p:nvPr/>
          </p:nvSpPr>
          <p:spPr>
            <a:xfrm>
              <a:off x="6261400" y="3809600"/>
              <a:ext cx="136675" cy="136675"/>
            </a:xfrm>
            <a:custGeom>
              <a:avLst/>
              <a:gdLst/>
              <a:ahLst/>
              <a:cxnLst/>
              <a:rect l="l" t="t" r="r" b="b"/>
              <a:pathLst>
                <a:path w="5467" h="5467" extrusionOk="0">
                  <a:moveTo>
                    <a:pt x="1372" y="0"/>
                  </a:moveTo>
                  <a:cubicBezTo>
                    <a:pt x="555" y="0"/>
                    <a:pt x="1" y="545"/>
                    <a:pt x="1" y="1371"/>
                  </a:cubicBezTo>
                  <a:lnTo>
                    <a:pt x="1" y="4104"/>
                  </a:lnTo>
                  <a:cubicBezTo>
                    <a:pt x="1" y="4921"/>
                    <a:pt x="545" y="5466"/>
                    <a:pt x="1372" y="5466"/>
                  </a:cubicBezTo>
                  <a:lnTo>
                    <a:pt x="4105" y="5466"/>
                  </a:lnTo>
                  <a:cubicBezTo>
                    <a:pt x="4922" y="5466"/>
                    <a:pt x="5467" y="4921"/>
                    <a:pt x="5467" y="4104"/>
                  </a:cubicBezTo>
                  <a:lnTo>
                    <a:pt x="5467" y="1371"/>
                  </a:lnTo>
                  <a:cubicBezTo>
                    <a:pt x="5467" y="554"/>
                    <a:pt x="4922" y="0"/>
                    <a:pt x="41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18"/>
            <p:cNvSpPr/>
            <p:nvPr/>
          </p:nvSpPr>
          <p:spPr>
            <a:xfrm>
              <a:off x="6364000" y="2750900"/>
              <a:ext cx="409750" cy="136675"/>
            </a:xfrm>
            <a:custGeom>
              <a:avLst/>
              <a:gdLst/>
              <a:ahLst/>
              <a:cxnLst/>
              <a:rect l="l" t="t" r="r" b="b"/>
              <a:pathLst>
                <a:path w="16390" h="5467" extrusionOk="0">
                  <a:moveTo>
                    <a:pt x="2734" y="0"/>
                  </a:moveTo>
                  <a:cubicBezTo>
                    <a:pt x="1907" y="0"/>
                    <a:pt x="1363" y="554"/>
                    <a:pt x="1363" y="1371"/>
                  </a:cubicBezTo>
                  <a:lnTo>
                    <a:pt x="1363" y="4104"/>
                  </a:lnTo>
                  <a:cubicBezTo>
                    <a:pt x="1363" y="4921"/>
                    <a:pt x="818" y="5466"/>
                    <a:pt x="1" y="5466"/>
                  </a:cubicBezTo>
                  <a:lnTo>
                    <a:pt x="16390" y="5466"/>
                  </a:lnTo>
                  <a:cubicBezTo>
                    <a:pt x="15573" y="5466"/>
                    <a:pt x="15028" y="4921"/>
                    <a:pt x="15028" y="4104"/>
                  </a:cubicBezTo>
                  <a:lnTo>
                    <a:pt x="15028" y="1371"/>
                  </a:lnTo>
                  <a:cubicBezTo>
                    <a:pt x="15028" y="554"/>
                    <a:pt x="14483" y="0"/>
                    <a:pt x="13657"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18"/>
            <p:cNvSpPr/>
            <p:nvPr/>
          </p:nvSpPr>
          <p:spPr>
            <a:xfrm>
              <a:off x="6569000" y="3912200"/>
              <a:ext cx="34050" cy="34075"/>
            </a:xfrm>
            <a:custGeom>
              <a:avLst/>
              <a:gdLst/>
              <a:ahLst/>
              <a:cxnLst/>
              <a:rect l="l" t="t" r="r" b="b"/>
              <a:pathLst>
                <a:path w="1362" h="1363" extrusionOk="0">
                  <a:moveTo>
                    <a:pt x="676" y="0"/>
                  </a:moveTo>
                  <a:cubicBezTo>
                    <a:pt x="301" y="0"/>
                    <a:pt x="0" y="301"/>
                    <a:pt x="0" y="686"/>
                  </a:cubicBezTo>
                  <a:cubicBezTo>
                    <a:pt x="0" y="1062"/>
                    <a:pt x="301" y="1362"/>
                    <a:pt x="676" y="1362"/>
                  </a:cubicBezTo>
                  <a:cubicBezTo>
                    <a:pt x="1052" y="1362"/>
                    <a:pt x="1362" y="1062"/>
                    <a:pt x="1362" y="686"/>
                  </a:cubicBezTo>
                  <a:cubicBezTo>
                    <a:pt x="1362" y="301"/>
                    <a:pt x="1052" y="0"/>
                    <a:pt x="67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18"/>
            <p:cNvSpPr/>
            <p:nvPr/>
          </p:nvSpPr>
          <p:spPr>
            <a:xfrm>
              <a:off x="6534700" y="3912200"/>
              <a:ext cx="34075" cy="34075"/>
            </a:xfrm>
            <a:custGeom>
              <a:avLst/>
              <a:gdLst/>
              <a:ahLst/>
              <a:cxnLst/>
              <a:rect l="l" t="t" r="r" b="b"/>
              <a:pathLst>
                <a:path w="1363" h="1363" extrusionOk="0">
                  <a:moveTo>
                    <a:pt x="686" y="0"/>
                  </a:moveTo>
                  <a:cubicBezTo>
                    <a:pt x="311" y="0"/>
                    <a:pt x="1" y="301"/>
                    <a:pt x="1" y="686"/>
                  </a:cubicBezTo>
                  <a:cubicBezTo>
                    <a:pt x="1" y="1062"/>
                    <a:pt x="311" y="1362"/>
                    <a:pt x="686" y="1362"/>
                  </a:cubicBezTo>
                  <a:cubicBezTo>
                    <a:pt x="1062" y="1362"/>
                    <a:pt x="1363" y="1062"/>
                    <a:pt x="1363" y="686"/>
                  </a:cubicBezTo>
                  <a:cubicBezTo>
                    <a:pt x="1363" y="301"/>
                    <a:pt x="1062" y="0"/>
                    <a:pt x="68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18"/>
            <p:cNvSpPr/>
            <p:nvPr/>
          </p:nvSpPr>
          <p:spPr>
            <a:xfrm>
              <a:off x="5747675" y="353780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3"/>
                    <a:pt x="15995" y="7688"/>
                  </a:cubicBezTo>
                  <a:cubicBezTo>
                    <a:pt x="15985" y="4579"/>
                    <a:pt x="14116" y="1771"/>
                    <a:pt x="11242" y="588"/>
                  </a:cubicBezTo>
                  <a:cubicBezTo>
                    <a:pt x="10289" y="192"/>
                    <a:pt x="9288" y="0"/>
                    <a:pt x="8295"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18"/>
            <p:cNvSpPr/>
            <p:nvPr/>
          </p:nvSpPr>
          <p:spPr>
            <a:xfrm>
              <a:off x="5747675" y="331475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2"/>
                    <a:pt x="15995" y="7688"/>
                  </a:cubicBezTo>
                  <a:cubicBezTo>
                    <a:pt x="15985" y="4579"/>
                    <a:pt x="14116" y="1771"/>
                    <a:pt x="11242" y="588"/>
                  </a:cubicBezTo>
                  <a:cubicBezTo>
                    <a:pt x="10289" y="192"/>
                    <a:pt x="9288" y="0"/>
                    <a:pt x="8295"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18"/>
            <p:cNvSpPr/>
            <p:nvPr/>
          </p:nvSpPr>
          <p:spPr>
            <a:xfrm>
              <a:off x="6977300" y="3514325"/>
              <a:ext cx="399900" cy="384750"/>
            </a:xfrm>
            <a:custGeom>
              <a:avLst/>
              <a:gdLst/>
              <a:ahLst/>
              <a:cxnLst/>
              <a:rect l="l" t="t" r="r" b="b"/>
              <a:pathLst>
                <a:path w="15996" h="15390" extrusionOk="0">
                  <a:moveTo>
                    <a:pt x="8298" y="0"/>
                  </a:moveTo>
                  <a:cubicBezTo>
                    <a:pt x="6299" y="0"/>
                    <a:pt x="4334" y="781"/>
                    <a:pt x="2865" y="2250"/>
                  </a:cubicBezTo>
                  <a:cubicBezTo>
                    <a:pt x="658" y="4457"/>
                    <a:pt x="1" y="7763"/>
                    <a:pt x="1193" y="10637"/>
                  </a:cubicBezTo>
                  <a:cubicBezTo>
                    <a:pt x="2386" y="13511"/>
                    <a:pt x="5194" y="15389"/>
                    <a:pt x="8303" y="15389"/>
                  </a:cubicBezTo>
                  <a:cubicBezTo>
                    <a:pt x="12548" y="15380"/>
                    <a:pt x="15995" y="11942"/>
                    <a:pt x="15995" y="7688"/>
                  </a:cubicBezTo>
                  <a:cubicBezTo>
                    <a:pt x="15995" y="4579"/>
                    <a:pt x="14117" y="1771"/>
                    <a:pt x="11243" y="588"/>
                  </a:cubicBezTo>
                  <a:cubicBezTo>
                    <a:pt x="10290" y="192"/>
                    <a:pt x="9290" y="0"/>
                    <a:pt x="8298"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Box 1"/>
          <p:cNvSpPr txBox="1"/>
          <p:nvPr/>
        </p:nvSpPr>
        <p:spPr>
          <a:xfrm>
            <a:off x="1579759" y="1445836"/>
            <a:ext cx="6102927" cy="738664"/>
          </a:xfrm>
          <a:prstGeom prst="rect">
            <a:avLst/>
          </a:prstGeom>
          <a:noFill/>
        </p:spPr>
        <p:txBody>
          <a:bodyPr wrap="square" rtlCol="0">
            <a:spAutoFit/>
          </a:bodyPr>
          <a:lstStyle/>
          <a:p>
            <a:pPr marL="285750" indent="-285750">
              <a:buFont typeface="Arial" panose="020B0604020202020204" pitchFamily="34" charset="0"/>
              <a:buChar char="•"/>
            </a:pPr>
            <a:r>
              <a:rPr lang="en-US" dirty="0"/>
              <a:t>I tried looking for data on different sites like </a:t>
            </a:r>
            <a:r>
              <a:rPr lang="en-US" dirty="0" err="1" smtClean="0"/>
              <a:t>Github</a:t>
            </a:r>
            <a:r>
              <a:rPr lang="en-US" dirty="0" smtClean="0"/>
              <a:t> and </a:t>
            </a:r>
            <a:r>
              <a:rPr lang="en-US" dirty="0" err="1" smtClean="0"/>
              <a:t>Kaggle</a:t>
            </a:r>
            <a:r>
              <a:rPr lang="en-US" dirty="0" smtClean="0"/>
              <a:t> </a:t>
            </a:r>
            <a:r>
              <a:rPr lang="en-US" dirty="0"/>
              <a:t>I chose </a:t>
            </a:r>
            <a:r>
              <a:rPr lang="en-US" dirty="0" smtClean="0"/>
              <a:t>a semi-clean data from </a:t>
            </a:r>
            <a:r>
              <a:rPr lang="en-US" dirty="0" err="1" smtClean="0"/>
              <a:t>Kaggle</a:t>
            </a:r>
            <a:r>
              <a:rPr lang="en-US" dirty="0" smtClean="0"/>
              <a:t> </a:t>
            </a:r>
            <a:r>
              <a:rPr lang="en-US" dirty="0"/>
              <a:t>site that includes about 2000 and after cleaning the data I have 1906 and </a:t>
            </a:r>
            <a:r>
              <a:rPr lang="en-US" dirty="0" smtClean="0"/>
              <a:t>38 columns. </a:t>
            </a:r>
            <a:endParaRPr lang="en-US" dirty="0"/>
          </a:p>
        </p:txBody>
      </p:sp>
      <p:pic>
        <p:nvPicPr>
          <p:cNvPr id="3" name="Picture 2"/>
          <p:cNvPicPr>
            <a:picLocks noChangeAspect="1"/>
          </p:cNvPicPr>
          <p:nvPr/>
        </p:nvPicPr>
        <p:blipFill>
          <a:blip r:embed="rId3"/>
          <a:stretch>
            <a:fillRect/>
          </a:stretch>
        </p:blipFill>
        <p:spPr>
          <a:xfrm>
            <a:off x="1396089" y="2451386"/>
            <a:ext cx="6286597" cy="24749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9"/>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cleaning and exploration</a:t>
            </a:r>
            <a:endParaRPr dirty="0"/>
          </a:p>
        </p:txBody>
      </p:sp>
      <p:grpSp>
        <p:nvGrpSpPr>
          <p:cNvPr id="294" name="Google Shape;294;p19"/>
          <p:cNvGrpSpPr/>
          <p:nvPr/>
        </p:nvGrpSpPr>
        <p:grpSpPr>
          <a:xfrm>
            <a:off x="790975" y="1524000"/>
            <a:ext cx="787148" cy="826294"/>
            <a:chOff x="2025400" y="1576450"/>
            <a:chExt cx="1186000" cy="1270975"/>
          </a:xfrm>
        </p:grpSpPr>
        <p:sp>
          <p:nvSpPr>
            <p:cNvPr id="295" name="Google Shape;295;p19"/>
            <p:cNvSpPr/>
            <p:nvPr/>
          </p:nvSpPr>
          <p:spPr>
            <a:xfrm>
              <a:off x="2882650" y="2387200"/>
              <a:ext cx="328750" cy="460225"/>
            </a:xfrm>
            <a:custGeom>
              <a:avLst/>
              <a:gdLst/>
              <a:ahLst/>
              <a:cxnLst/>
              <a:rect l="l" t="t" r="r" b="b"/>
              <a:pathLst>
                <a:path w="13150" h="18409" extrusionOk="0">
                  <a:moveTo>
                    <a:pt x="1" y="0"/>
                  </a:moveTo>
                  <a:lnTo>
                    <a:pt x="1" y="18408"/>
                  </a:lnTo>
                  <a:lnTo>
                    <a:pt x="12266" y="18408"/>
                  </a:lnTo>
                  <a:cubicBezTo>
                    <a:pt x="12755" y="18408"/>
                    <a:pt x="13149" y="18014"/>
                    <a:pt x="13149" y="17525"/>
                  </a:cubicBezTo>
                  <a:lnTo>
                    <a:pt x="13149" y="442"/>
                  </a:lnTo>
                  <a:lnTo>
                    <a:pt x="12745" y="0"/>
                  </a:lnTo>
                  <a:lnTo>
                    <a:pt x="2161" y="0"/>
                  </a:lnTo>
                  <a:lnTo>
                    <a:pt x="1757" y="442"/>
                  </a:lnTo>
                  <a:lnTo>
                    <a:pt x="17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19"/>
            <p:cNvSpPr/>
            <p:nvPr/>
          </p:nvSpPr>
          <p:spPr>
            <a:xfrm>
              <a:off x="2463775" y="1850925"/>
              <a:ext cx="43700" cy="174700"/>
            </a:xfrm>
            <a:custGeom>
              <a:avLst/>
              <a:gdLst/>
              <a:ahLst/>
              <a:cxnLst/>
              <a:rect l="l" t="t" r="r" b="b"/>
              <a:pathLst>
                <a:path w="1748" h="6988" extrusionOk="0">
                  <a:moveTo>
                    <a:pt x="874" y="0"/>
                  </a:moveTo>
                  <a:cubicBezTo>
                    <a:pt x="404" y="0"/>
                    <a:pt x="19" y="376"/>
                    <a:pt x="0" y="845"/>
                  </a:cubicBezTo>
                  <a:lnTo>
                    <a:pt x="0" y="6105"/>
                  </a:lnTo>
                  <a:cubicBezTo>
                    <a:pt x="0" y="6593"/>
                    <a:pt x="395" y="6988"/>
                    <a:pt x="874" y="6988"/>
                  </a:cubicBezTo>
                  <a:cubicBezTo>
                    <a:pt x="1362" y="6978"/>
                    <a:pt x="1747" y="6593"/>
                    <a:pt x="1747" y="6105"/>
                  </a:cubicBezTo>
                  <a:lnTo>
                    <a:pt x="1747" y="845"/>
                  </a:lnTo>
                  <a:cubicBezTo>
                    <a:pt x="1738" y="376"/>
                    <a:pt x="1343" y="0"/>
                    <a:pt x="874"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19"/>
            <p:cNvSpPr/>
            <p:nvPr/>
          </p:nvSpPr>
          <p:spPr>
            <a:xfrm>
              <a:off x="2375025" y="2002600"/>
              <a:ext cx="221200" cy="110600"/>
            </a:xfrm>
            <a:custGeom>
              <a:avLst/>
              <a:gdLst/>
              <a:ahLst/>
              <a:cxnLst/>
              <a:rect l="l" t="t" r="r" b="b"/>
              <a:pathLst>
                <a:path w="8848" h="4424" extrusionOk="0">
                  <a:moveTo>
                    <a:pt x="4424" y="0"/>
                  </a:moveTo>
                  <a:cubicBezTo>
                    <a:pt x="1982" y="0"/>
                    <a:pt x="0" y="1982"/>
                    <a:pt x="0" y="4424"/>
                  </a:cubicBezTo>
                  <a:lnTo>
                    <a:pt x="8847" y="4424"/>
                  </a:lnTo>
                  <a:cubicBezTo>
                    <a:pt x="8847" y="1982"/>
                    <a:pt x="6866" y="0"/>
                    <a:pt x="4424"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19"/>
            <p:cNvSpPr/>
            <p:nvPr/>
          </p:nvSpPr>
          <p:spPr>
            <a:xfrm>
              <a:off x="2113225" y="2146050"/>
              <a:ext cx="153350" cy="131525"/>
            </a:xfrm>
            <a:custGeom>
              <a:avLst/>
              <a:gdLst/>
              <a:ahLst/>
              <a:cxnLst/>
              <a:rect l="l" t="t" r="r" b="b"/>
              <a:pathLst>
                <a:path w="6134" h="5261" extrusionOk="0">
                  <a:moveTo>
                    <a:pt x="874" y="1"/>
                  </a:moveTo>
                  <a:cubicBezTo>
                    <a:pt x="395" y="1"/>
                    <a:pt x="0" y="395"/>
                    <a:pt x="0" y="883"/>
                  </a:cubicBezTo>
                  <a:lnTo>
                    <a:pt x="0" y="5260"/>
                  </a:lnTo>
                  <a:lnTo>
                    <a:pt x="6133" y="5260"/>
                  </a:lnTo>
                  <a:lnTo>
                    <a:pt x="6133" y="883"/>
                  </a:lnTo>
                  <a:cubicBezTo>
                    <a:pt x="6133" y="395"/>
                    <a:pt x="5739" y="1"/>
                    <a:pt x="5260"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19"/>
            <p:cNvSpPr/>
            <p:nvPr/>
          </p:nvSpPr>
          <p:spPr>
            <a:xfrm>
              <a:off x="2685425" y="1707925"/>
              <a:ext cx="175175" cy="240925"/>
            </a:xfrm>
            <a:custGeom>
              <a:avLst/>
              <a:gdLst/>
              <a:ahLst/>
              <a:cxnLst/>
              <a:rect l="l" t="t" r="r" b="b"/>
              <a:pathLst>
                <a:path w="7007" h="9637" extrusionOk="0">
                  <a:moveTo>
                    <a:pt x="874" y="0"/>
                  </a:moveTo>
                  <a:cubicBezTo>
                    <a:pt x="395" y="0"/>
                    <a:pt x="0" y="395"/>
                    <a:pt x="0" y="874"/>
                  </a:cubicBezTo>
                  <a:lnTo>
                    <a:pt x="0" y="8763"/>
                  </a:lnTo>
                  <a:cubicBezTo>
                    <a:pt x="0" y="9251"/>
                    <a:pt x="395" y="9636"/>
                    <a:pt x="874" y="9636"/>
                  </a:cubicBezTo>
                  <a:lnTo>
                    <a:pt x="6133" y="9636"/>
                  </a:lnTo>
                  <a:cubicBezTo>
                    <a:pt x="6622" y="9636"/>
                    <a:pt x="7007" y="9251"/>
                    <a:pt x="7007" y="8763"/>
                  </a:cubicBezTo>
                  <a:lnTo>
                    <a:pt x="7007" y="874"/>
                  </a:lnTo>
                  <a:cubicBezTo>
                    <a:pt x="7007" y="395"/>
                    <a:pt x="6622" y="0"/>
                    <a:pt x="613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19"/>
            <p:cNvSpPr/>
            <p:nvPr/>
          </p:nvSpPr>
          <p:spPr>
            <a:xfrm>
              <a:off x="2663350" y="1927000"/>
              <a:ext cx="219325" cy="350575"/>
            </a:xfrm>
            <a:custGeom>
              <a:avLst/>
              <a:gdLst/>
              <a:ahLst/>
              <a:cxnLst/>
              <a:rect l="l" t="t" r="r" b="b"/>
              <a:pathLst>
                <a:path w="8773" h="14023" extrusionOk="0">
                  <a:moveTo>
                    <a:pt x="883" y="0"/>
                  </a:moveTo>
                  <a:cubicBezTo>
                    <a:pt x="395" y="0"/>
                    <a:pt x="0" y="395"/>
                    <a:pt x="10" y="873"/>
                  </a:cubicBezTo>
                  <a:lnTo>
                    <a:pt x="10" y="13149"/>
                  </a:lnTo>
                  <a:cubicBezTo>
                    <a:pt x="10" y="13628"/>
                    <a:pt x="395" y="14022"/>
                    <a:pt x="883" y="14022"/>
                  </a:cubicBezTo>
                  <a:lnTo>
                    <a:pt x="7890" y="14022"/>
                  </a:lnTo>
                  <a:cubicBezTo>
                    <a:pt x="8378" y="14022"/>
                    <a:pt x="8773" y="13628"/>
                    <a:pt x="8773" y="13149"/>
                  </a:cubicBezTo>
                  <a:lnTo>
                    <a:pt x="8773" y="873"/>
                  </a:lnTo>
                  <a:cubicBezTo>
                    <a:pt x="8773" y="395"/>
                    <a:pt x="8378" y="0"/>
                    <a:pt x="7890"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19"/>
            <p:cNvSpPr/>
            <p:nvPr/>
          </p:nvSpPr>
          <p:spPr>
            <a:xfrm>
              <a:off x="2025400" y="2233875"/>
              <a:ext cx="416550" cy="613550"/>
            </a:xfrm>
            <a:custGeom>
              <a:avLst/>
              <a:gdLst/>
              <a:ahLst/>
              <a:cxnLst/>
              <a:rect l="l" t="t" r="r" b="b"/>
              <a:pathLst>
                <a:path w="16662" h="24542" extrusionOk="0">
                  <a:moveTo>
                    <a:pt x="883" y="0"/>
                  </a:moveTo>
                  <a:cubicBezTo>
                    <a:pt x="395" y="0"/>
                    <a:pt x="10" y="385"/>
                    <a:pt x="10" y="874"/>
                  </a:cubicBezTo>
                  <a:lnTo>
                    <a:pt x="10" y="23658"/>
                  </a:lnTo>
                  <a:cubicBezTo>
                    <a:pt x="1" y="24147"/>
                    <a:pt x="395" y="24541"/>
                    <a:pt x="883" y="24541"/>
                  </a:cubicBezTo>
                  <a:lnTo>
                    <a:pt x="16662" y="24541"/>
                  </a:lnTo>
                  <a:lnTo>
                    <a:pt x="16662"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19"/>
            <p:cNvSpPr/>
            <p:nvPr/>
          </p:nvSpPr>
          <p:spPr>
            <a:xfrm>
              <a:off x="2354125" y="2102375"/>
              <a:ext cx="263450" cy="745050"/>
            </a:xfrm>
            <a:custGeom>
              <a:avLst/>
              <a:gdLst/>
              <a:ahLst/>
              <a:cxnLst/>
              <a:rect l="l" t="t" r="r" b="b"/>
              <a:pathLst>
                <a:path w="10538" h="29802" extrusionOk="0">
                  <a:moveTo>
                    <a:pt x="883" y="1"/>
                  </a:moveTo>
                  <a:cubicBezTo>
                    <a:pt x="395" y="1"/>
                    <a:pt x="0" y="386"/>
                    <a:pt x="0" y="874"/>
                  </a:cubicBezTo>
                  <a:lnTo>
                    <a:pt x="0" y="29801"/>
                  </a:lnTo>
                  <a:lnTo>
                    <a:pt x="9712" y="29801"/>
                  </a:lnTo>
                  <a:cubicBezTo>
                    <a:pt x="10172" y="29773"/>
                    <a:pt x="10538" y="29388"/>
                    <a:pt x="10519" y="28918"/>
                  </a:cubicBezTo>
                  <a:lnTo>
                    <a:pt x="10519" y="874"/>
                  </a:lnTo>
                  <a:cubicBezTo>
                    <a:pt x="10519" y="386"/>
                    <a:pt x="10125" y="1"/>
                    <a:pt x="9646"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19"/>
            <p:cNvSpPr/>
            <p:nvPr/>
          </p:nvSpPr>
          <p:spPr>
            <a:xfrm>
              <a:off x="2619675" y="2233875"/>
              <a:ext cx="306900" cy="613550"/>
            </a:xfrm>
            <a:custGeom>
              <a:avLst/>
              <a:gdLst/>
              <a:ahLst/>
              <a:cxnLst/>
              <a:rect l="l" t="t" r="r" b="b"/>
              <a:pathLst>
                <a:path w="12276" h="24542" extrusionOk="0">
                  <a:moveTo>
                    <a:pt x="874" y="0"/>
                  </a:moveTo>
                  <a:cubicBezTo>
                    <a:pt x="395" y="0"/>
                    <a:pt x="1" y="385"/>
                    <a:pt x="1" y="874"/>
                  </a:cubicBezTo>
                  <a:lnTo>
                    <a:pt x="1" y="23658"/>
                  </a:lnTo>
                  <a:cubicBezTo>
                    <a:pt x="1" y="24147"/>
                    <a:pt x="395" y="24541"/>
                    <a:pt x="874" y="24541"/>
                  </a:cubicBezTo>
                  <a:lnTo>
                    <a:pt x="12276" y="24541"/>
                  </a:lnTo>
                  <a:lnTo>
                    <a:pt x="12276" y="874"/>
                  </a:lnTo>
                  <a:cubicBezTo>
                    <a:pt x="12276" y="385"/>
                    <a:pt x="11881" y="0"/>
                    <a:pt x="1139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19"/>
            <p:cNvSpPr/>
            <p:nvPr/>
          </p:nvSpPr>
          <p:spPr>
            <a:xfrm>
              <a:off x="2672975" y="1610650"/>
              <a:ext cx="201000" cy="119125"/>
            </a:xfrm>
            <a:custGeom>
              <a:avLst/>
              <a:gdLst/>
              <a:ahLst/>
              <a:cxnLst/>
              <a:rect l="l" t="t" r="r" b="b"/>
              <a:pathLst>
                <a:path w="8040" h="4765" extrusionOk="0">
                  <a:moveTo>
                    <a:pt x="4125" y="1"/>
                  </a:moveTo>
                  <a:cubicBezTo>
                    <a:pt x="3882" y="1"/>
                    <a:pt x="3641" y="102"/>
                    <a:pt x="3466" y="304"/>
                  </a:cubicBezTo>
                  <a:lnTo>
                    <a:pt x="245" y="4042"/>
                  </a:lnTo>
                  <a:cubicBezTo>
                    <a:pt x="0" y="4323"/>
                    <a:pt x="198" y="4765"/>
                    <a:pt x="573" y="4765"/>
                  </a:cubicBezTo>
                  <a:lnTo>
                    <a:pt x="7467" y="4765"/>
                  </a:lnTo>
                  <a:cubicBezTo>
                    <a:pt x="7833" y="4765"/>
                    <a:pt x="8040" y="4342"/>
                    <a:pt x="7815" y="4051"/>
                  </a:cubicBezTo>
                  <a:lnTo>
                    <a:pt x="4809" y="332"/>
                  </a:lnTo>
                  <a:cubicBezTo>
                    <a:pt x="4632" y="111"/>
                    <a:pt x="4378" y="1"/>
                    <a:pt x="4125"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19"/>
            <p:cNvSpPr/>
            <p:nvPr/>
          </p:nvSpPr>
          <p:spPr>
            <a:xfrm>
              <a:off x="2027050" y="1578475"/>
              <a:ext cx="414900" cy="260950"/>
            </a:xfrm>
            <a:custGeom>
              <a:avLst/>
              <a:gdLst/>
              <a:ahLst/>
              <a:cxnLst/>
              <a:rect l="l" t="t" r="r" b="b"/>
              <a:pathLst>
                <a:path w="16596" h="10438" extrusionOk="0">
                  <a:moveTo>
                    <a:pt x="8263" y="0"/>
                  </a:moveTo>
                  <a:cubicBezTo>
                    <a:pt x="6248" y="0"/>
                    <a:pt x="4541" y="1532"/>
                    <a:pt x="4339" y="3544"/>
                  </a:cubicBezTo>
                  <a:cubicBezTo>
                    <a:pt x="4048" y="3469"/>
                    <a:pt x="3748" y="3422"/>
                    <a:pt x="3447" y="3422"/>
                  </a:cubicBezTo>
                  <a:cubicBezTo>
                    <a:pt x="1531" y="3460"/>
                    <a:pt x="0" y="5019"/>
                    <a:pt x="0" y="6935"/>
                  </a:cubicBezTo>
                  <a:cubicBezTo>
                    <a:pt x="0" y="8841"/>
                    <a:pt x="1531" y="10400"/>
                    <a:pt x="3447" y="10438"/>
                  </a:cubicBezTo>
                  <a:lnTo>
                    <a:pt x="13525" y="10438"/>
                  </a:lnTo>
                  <a:cubicBezTo>
                    <a:pt x="15215" y="10438"/>
                    <a:pt x="16596" y="9067"/>
                    <a:pt x="16596" y="7367"/>
                  </a:cubicBezTo>
                  <a:cubicBezTo>
                    <a:pt x="16596" y="5682"/>
                    <a:pt x="15225" y="4305"/>
                    <a:pt x="13542" y="4305"/>
                  </a:cubicBezTo>
                  <a:cubicBezTo>
                    <a:pt x="13536" y="4305"/>
                    <a:pt x="13530" y="4305"/>
                    <a:pt x="13525" y="4305"/>
                  </a:cubicBezTo>
                  <a:cubicBezTo>
                    <a:pt x="13507" y="4305"/>
                    <a:pt x="13490" y="4304"/>
                    <a:pt x="13472" y="4304"/>
                  </a:cubicBezTo>
                  <a:cubicBezTo>
                    <a:pt x="13002" y="4304"/>
                    <a:pt x="12542" y="4426"/>
                    <a:pt x="12125" y="4643"/>
                  </a:cubicBezTo>
                  <a:cubicBezTo>
                    <a:pt x="12182" y="4390"/>
                    <a:pt x="12210" y="4127"/>
                    <a:pt x="12210" y="3864"/>
                  </a:cubicBezTo>
                  <a:cubicBezTo>
                    <a:pt x="12163" y="1779"/>
                    <a:pt x="10500" y="88"/>
                    <a:pt x="8425" y="4"/>
                  </a:cubicBezTo>
                  <a:cubicBezTo>
                    <a:pt x="8371" y="1"/>
                    <a:pt x="8317" y="0"/>
                    <a:pt x="8263"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19"/>
            <p:cNvSpPr/>
            <p:nvPr/>
          </p:nvSpPr>
          <p:spPr>
            <a:xfrm>
              <a:off x="3006150" y="1576450"/>
              <a:ext cx="205250" cy="197225"/>
            </a:xfrm>
            <a:custGeom>
              <a:avLst/>
              <a:gdLst/>
              <a:ahLst/>
              <a:cxnLst/>
              <a:rect l="l" t="t" r="r" b="b"/>
              <a:pathLst>
                <a:path w="8210" h="7889" extrusionOk="0">
                  <a:moveTo>
                    <a:pt x="4265" y="0"/>
                  </a:moveTo>
                  <a:cubicBezTo>
                    <a:pt x="2668" y="0"/>
                    <a:pt x="1231" y="958"/>
                    <a:pt x="611" y="2432"/>
                  </a:cubicBezTo>
                  <a:cubicBezTo>
                    <a:pt x="1" y="3907"/>
                    <a:pt x="339" y="5607"/>
                    <a:pt x="1475" y="6734"/>
                  </a:cubicBezTo>
                  <a:cubicBezTo>
                    <a:pt x="2229" y="7488"/>
                    <a:pt x="3235" y="7889"/>
                    <a:pt x="4260" y="7889"/>
                  </a:cubicBezTo>
                  <a:cubicBezTo>
                    <a:pt x="4768" y="7889"/>
                    <a:pt x="5279" y="7791"/>
                    <a:pt x="5767" y="7589"/>
                  </a:cubicBezTo>
                  <a:cubicBezTo>
                    <a:pt x="7242" y="6978"/>
                    <a:pt x="8209" y="5541"/>
                    <a:pt x="8209" y="3945"/>
                  </a:cubicBezTo>
                  <a:cubicBezTo>
                    <a:pt x="8209" y="1766"/>
                    <a:pt x="6444" y="0"/>
                    <a:pt x="4265"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19"/>
            <p:cNvSpPr/>
            <p:nvPr/>
          </p:nvSpPr>
          <p:spPr>
            <a:xfrm>
              <a:off x="2419850" y="2168825"/>
              <a:ext cx="43950" cy="86900"/>
            </a:xfrm>
            <a:custGeom>
              <a:avLst/>
              <a:gdLst/>
              <a:ahLst/>
              <a:cxnLst/>
              <a:rect l="l" t="t" r="r" b="b"/>
              <a:pathLst>
                <a:path w="1758" h="3476" extrusionOk="0">
                  <a:moveTo>
                    <a:pt x="884" y="1"/>
                  </a:moveTo>
                  <a:cubicBezTo>
                    <a:pt x="405" y="1"/>
                    <a:pt x="20" y="367"/>
                    <a:pt x="1" y="846"/>
                  </a:cubicBezTo>
                  <a:lnTo>
                    <a:pt x="1" y="2602"/>
                  </a:lnTo>
                  <a:cubicBezTo>
                    <a:pt x="1" y="3081"/>
                    <a:pt x="395" y="3476"/>
                    <a:pt x="884" y="3476"/>
                  </a:cubicBezTo>
                  <a:cubicBezTo>
                    <a:pt x="1363" y="3476"/>
                    <a:pt x="1757" y="3081"/>
                    <a:pt x="1757" y="2602"/>
                  </a:cubicBezTo>
                  <a:lnTo>
                    <a:pt x="1757" y="846"/>
                  </a:lnTo>
                  <a:cubicBezTo>
                    <a:pt x="1738" y="367"/>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19"/>
            <p:cNvSpPr/>
            <p:nvPr/>
          </p:nvSpPr>
          <p:spPr>
            <a:xfrm>
              <a:off x="2507450" y="2168825"/>
              <a:ext cx="43925" cy="86900"/>
            </a:xfrm>
            <a:custGeom>
              <a:avLst/>
              <a:gdLst/>
              <a:ahLst/>
              <a:cxnLst/>
              <a:rect l="l" t="t" r="r" b="b"/>
              <a:pathLst>
                <a:path w="1757" h="3476" extrusionOk="0">
                  <a:moveTo>
                    <a:pt x="883" y="1"/>
                  </a:moveTo>
                  <a:cubicBezTo>
                    <a:pt x="413" y="1"/>
                    <a:pt x="19" y="367"/>
                    <a:pt x="10" y="846"/>
                  </a:cubicBezTo>
                  <a:lnTo>
                    <a:pt x="10" y="2602"/>
                  </a:lnTo>
                  <a:cubicBezTo>
                    <a:pt x="0" y="3081"/>
                    <a:pt x="395" y="3476"/>
                    <a:pt x="883" y="3476"/>
                  </a:cubicBezTo>
                  <a:cubicBezTo>
                    <a:pt x="1362" y="3476"/>
                    <a:pt x="1756" y="3081"/>
                    <a:pt x="1756" y="2602"/>
                  </a:cubicBezTo>
                  <a:lnTo>
                    <a:pt x="1756" y="846"/>
                  </a:lnTo>
                  <a:cubicBezTo>
                    <a:pt x="1738" y="367"/>
                    <a:pt x="1353" y="1"/>
                    <a:pt x="88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19"/>
            <p:cNvSpPr/>
            <p:nvPr/>
          </p:nvSpPr>
          <p:spPr>
            <a:xfrm>
              <a:off x="2419400" y="2298675"/>
              <a:ext cx="44875" cy="88550"/>
            </a:xfrm>
            <a:custGeom>
              <a:avLst/>
              <a:gdLst/>
              <a:ahLst/>
              <a:cxnLst/>
              <a:rect l="l" t="t" r="r" b="b"/>
              <a:pathLst>
                <a:path w="1795" h="3542" extrusionOk="0">
                  <a:moveTo>
                    <a:pt x="902" y="0"/>
                  </a:moveTo>
                  <a:cubicBezTo>
                    <a:pt x="404" y="0"/>
                    <a:pt x="0" y="414"/>
                    <a:pt x="19" y="911"/>
                  </a:cubicBezTo>
                  <a:lnTo>
                    <a:pt x="19" y="2668"/>
                  </a:lnTo>
                  <a:cubicBezTo>
                    <a:pt x="19" y="3147"/>
                    <a:pt x="413" y="3541"/>
                    <a:pt x="902" y="3541"/>
                  </a:cubicBezTo>
                  <a:cubicBezTo>
                    <a:pt x="1381" y="3541"/>
                    <a:pt x="1775" y="3147"/>
                    <a:pt x="1775" y="2668"/>
                  </a:cubicBezTo>
                  <a:lnTo>
                    <a:pt x="1775" y="911"/>
                  </a:lnTo>
                  <a:cubicBezTo>
                    <a:pt x="1794" y="414"/>
                    <a:pt x="1390" y="0"/>
                    <a:pt x="90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19"/>
            <p:cNvSpPr/>
            <p:nvPr/>
          </p:nvSpPr>
          <p:spPr>
            <a:xfrm>
              <a:off x="2507200" y="2298675"/>
              <a:ext cx="44650" cy="88550"/>
            </a:xfrm>
            <a:custGeom>
              <a:avLst/>
              <a:gdLst/>
              <a:ahLst/>
              <a:cxnLst/>
              <a:rect l="l" t="t" r="r" b="b"/>
              <a:pathLst>
                <a:path w="1786" h="3542" extrusionOk="0">
                  <a:moveTo>
                    <a:pt x="893" y="0"/>
                  </a:moveTo>
                  <a:cubicBezTo>
                    <a:pt x="395" y="0"/>
                    <a:pt x="1" y="414"/>
                    <a:pt x="20" y="911"/>
                  </a:cubicBezTo>
                  <a:lnTo>
                    <a:pt x="20" y="2668"/>
                  </a:lnTo>
                  <a:cubicBezTo>
                    <a:pt x="10" y="3147"/>
                    <a:pt x="405" y="3541"/>
                    <a:pt x="893" y="3541"/>
                  </a:cubicBezTo>
                  <a:cubicBezTo>
                    <a:pt x="1372" y="3541"/>
                    <a:pt x="1766" y="3147"/>
                    <a:pt x="1766" y="2668"/>
                  </a:cubicBezTo>
                  <a:lnTo>
                    <a:pt x="1766"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19"/>
            <p:cNvSpPr/>
            <p:nvPr/>
          </p:nvSpPr>
          <p:spPr>
            <a:xfrm>
              <a:off x="2419850" y="2431800"/>
              <a:ext cx="43950" cy="86900"/>
            </a:xfrm>
            <a:custGeom>
              <a:avLst/>
              <a:gdLst/>
              <a:ahLst/>
              <a:cxnLst/>
              <a:rect l="l" t="t" r="r" b="b"/>
              <a:pathLst>
                <a:path w="1758" h="3476" extrusionOk="0">
                  <a:moveTo>
                    <a:pt x="884" y="1"/>
                  </a:moveTo>
                  <a:cubicBezTo>
                    <a:pt x="405" y="1"/>
                    <a:pt x="20" y="376"/>
                    <a:pt x="1" y="846"/>
                  </a:cubicBezTo>
                  <a:lnTo>
                    <a:pt x="1" y="2593"/>
                  </a:lnTo>
                  <a:cubicBezTo>
                    <a:pt x="1" y="3081"/>
                    <a:pt x="395" y="3466"/>
                    <a:pt x="884" y="3476"/>
                  </a:cubicBezTo>
                  <a:cubicBezTo>
                    <a:pt x="1363" y="3476"/>
                    <a:pt x="1757" y="3081"/>
                    <a:pt x="1757" y="2593"/>
                  </a:cubicBezTo>
                  <a:lnTo>
                    <a:pt x="1757" y="846"/>
                  </a:lnTo>
                  <a:cubicBezTo>
                    <a:pt x="1738" y="376"/>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19"/>
            <p:cNvSpPr/>
            <p:nvPr/>
          </p:nvSpPr>
          <p:spPr>
            <a:xfrm>
              <a:off x="2507675" y="2431800"/>
              <a:ext cx="43700" cy="86900"/>
            </a:xfrm>
            <a:custGeom>
              <a:avLst/>
              <a:gdLst/>
              <a:ahLst/>
              <a:cxnLst/>
              <a:rect l="l" t="t" r="r" b="b"/>
              <a:pathLst>
                <a:path w="1748" h="3476" extrusionOk="0">
                  <a:moveTo>
                    <a:pt x="874" y="1"/>
                  </a:moveTo>
                  <a:cubicBezTo>
                    <a:pt x="404" y="1"/>
                    <a:pt x="10" y="376"/>
                    <a:pt x="1" y="846"/>
                  </a:cubicBezTo>
                  <a:lnTo>
                    <a:pt x="1" y="2593"/>
                  </a:lnTo>
                  <a:cubicBezTo>
                    <a:pt x="1" y="3081"/>
                    <a:pt x="386" y="3476"/>
                    <a:pt x="874" y="3476"/>
                  </a:cubicBezTo>
                  <a:cubicBezTo>
                    <a:pt x="1353" y="3466"/>
                    <a:pt x="1747" y="3081"/>
                    <a:pt x="1747" y="2593"/>
                  </a:cubicBezTo>
                  <a:lnTo>
                    <a:pt x="1747" y="846"/>
                  </a:lnTo>
                  <a:cubicBezTo>
                    <a:pt x="1729"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19"/>
            <p:cNvSpPr/>
            <p:nvPr/>
          </p:nvSpPr>
          <p:spPr>
            <a:xfrm>
              <a:off x="2419850" y="2563300"/>
              <a:ext cx="43950" cy="86875"/>
            </a:xfrm>
            <a:custGeom>
              <a:avLst/>
              <a:gdLst/>
              <a:ahLst/>
              <a:cxnLst/>
              <a:rect l="l" t="t" r="r" b="b"/>
              <a:pathLst>
                <a:path w="1758" h="3475" extrusionOk="0">
                  <a:moveTo>
                    <a:pt x="884" y="0"/>
                  </a:moveTo>
                  <a:cubicBezTo>
                    <a:pt x="405" y="0"/>
                    <a:pt x="20" y="366"/>
                    <a:pt x="1" y="845"/>
                  </a:cubicBezTo>
                  <a:lnTo>
                    <a:pt x="1" y="2592"/>
                  </a:lnTo>
                  <a:cubicBezTo>
                    <a:pt x="1" y="3081"/>
                    <a:pt x="395" y="3475"/>
                    <a:pt x="884" y="3475"/>
                  </a:cubicBezTo>
                  <a:cubicBezTo>
                    <a:pt x="1363" y="3475"/>
                    <a:pt x="1757" y="3081"/>
                    <a:pt x="1757" y="2592"/>
                  </a:cubicBezTo>
                  <a:lnTo>
                    <a:pt x="1757" y="845"/>
                  </a:lnTo>
                  <a:cubicBezTo>
                    <a:pt x="1738" y="366"/>
                    <a:pt x="1353" y="0"/>
                    <a:pt x="8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19"/>
            <p:cNvSpPr/>
            <p:nvPr/>
          </p:nvSpPr>
          <p:spPr>
            <a:xfrm>
              <a:off x="2507450" y="2563300"/>
              <a:ext cx="43925" cy="86875"/>
            </a:xfrm>
            <a:custGeom>
              <a:avLst/>
              <a:gdLst/>
              <a:ahLst/>
              <a:cxnLst/>
              <a:rect l="l" t="t" r="r" b="b"/>
              <a:pathLst>
                <a:path w="1757" h="3475" extrusionOk="0">
                  <a:moveTo>
                    <a:pt x="883" y="0"/>
                  </a:moveTo>
                  <a:cubicBezTo>
                    <a:pt x="413" y="0"/>
                    <a:pt x="19" y="366"/>
                    <a:pt x="10" y="845"/>
                  </a:cubicBezTo>
                  <a:lnTo>
                    <a:pt x="10" y="2592"/>
                  </a:lnTo>
                  <a:cubicBezTo>
                    <a:pt x="0" y="3081"/>
                    <a:pt x="395" y="3475"/>
                    <a:pt x="883" y="3475"/>
                  </a:cubicBezTo>
                  <a:cubicBezTo>
                    <a:pt x="1362" y="3475"/>
                    <a:pt x="1756" y="3081"/>
                    <a:pt x="1756" y="2592"/>
                  </a:cubicBezTo>
                  <a:lnTo>
                    <a:pt x="1756" y="845"/>
                  </a:lnTo>
                  <a:cubicBezTo>
                    <a:pt x="1738" y="366"/>
                    <a:pt x="1353" y="0"/>
                    <a:pt x="88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19"/>
            <p:cNvSpPr/>
            <p:nvPr/>
          </p:nvSpPr>
          <p:spPr>
            <a:xfrm>
              <a:off x="2419400" y="2693125"/>
              <a:ext cx="44875" cy="88550"/>
            </a:xfrm>
            <a:custGeom>
              <a:avLst/>
              <a:gdLst/>
              <a:ahLst/>
              <a:cxnLst/>
              <a:rect l="l" t="t" r="r" b="b"/>
              <a:pathLst>
                <a:path w="1795" h="3542" extrusionOk="0">
                  <a:moveTo>
                    <a:pt x="902" y="1"/>
                  </a:moveTo>
                  <a:cubicBezTo>
                    <a:pt x="404" y="1"/>
                    <a:pt x="0" y="414"/>
                    <a:pt x="19" y="912"/>
                  </a:cubicBezTo>
                  <a:lnTo>
                    <a:pt x="19" y="2659"/>
                  </a:lnTo>
                  <a:cubicBezTo>
                    <a:pt x="19" y="3147"/>
                    <a:pt x="413" y="3541"/>
                    <a:pt x="902" y="3541"/>
                  </a:cubicBezTo>
                  <a:cubicBezTo>
                    <a:pt x="1381" y="3541"/>
                    <a:pt x="1775" y="3147"/>
                    <a:pt x="1775" y="2659"/>
                  </a:cubicBezTo>
                  <a:lnTo>
                    <a:pt x="1775" y="912"/>
                  </a:lnTo>
                  <a:cubicBezTo>
                    <a:pt x="1794" y="414"/>
                    <a:pt x="1390" y="1"/>
                    <a:pt x="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19"/>
            <p:cNvSpPr/>
            <p:nvPr/>
          </p:nvSpPr>
          <p:spPr>
            <a:xfrm>
              <a:off x="2507200" y="2693125"/>
              <a:ext cx="44650" cy="88550"/>
            </a:xfrm>
            <a:custGeom>
              <a:avLst/>
              <a:gdLst/>
              <a:ahLst/>
              <a:cxnLst/>
              <a:rect l="l" t="t" r="r" b="b"/>
              <a:pathLst>
                <a:path w="1786" h="3542" extrusionOk="0">
                  <a:moveTo>
                    <a:pt x="893" y="1"/>
                  </a:moveTo>
                  <a:cubicBezTo>
                    <a:pt x="395" y="1"/>
                    <a:pt x="1" y="414"/>
                    <a:pt x="20" y="912"/>
                  </a:cubicBezTo>
                  <a:lnTo>
                    <a:pt x="20" y="2659"/>
                  </a:lnTo>
                  <a:cubicBezTo>
                    <a:pt x="10" y="3147"/>
                    <a:pt x="405" y="3541"/>
                    <a:pt x="893" y="3541"/>
                  </a:cubicBezTo>
                  <a:cubicBezTo>
                    <a:pt x="1372" y="3541"/>
                    <a:pt x="1766" y="3147"/>
                    <a:pt x="1766" y="2659"/>
                  </a:cubicBezTo>
                  <a:lnTo>
                    <a:pt x="1766" y="912"/>
                  </a:lnTo>
                  <a:cubicBezTo>
                    <a:pt x="1785" y="414"/>
                    <a:pt x="1391" y="1"/>
                    <a:pt x="89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19"/>
            <p:cNvSpPr/>
            <p:nvPr/>
          </p:nvSpPr>
          <p:spPr>
            <a:xfrm>
              <a:off x="2684950" y="2298675"/>
              <a:ext cx="44625" cy="88550"/>
            </a:xfrm>
            <a:custGeom>
              <a:avLst/>
              <a:gdLst/>
              <a:ahLst/>
              <a:cxnLst/>
              <a:rect l="l" t="t" r="r" b="b"/>
              <a:pathLst>
                <a:path w="1785" h="3542" extrusionOk="0">
                  <a:moveTo>
                    <a:pt x="893" y="0"/>
                  </a:moveTo>
                  <a:cubicBezTo>
                    <a:pt x="395" y="0"/>
                    <a:pt x="0" y="414"/>
                    <a:pt x="19" y="911"/>
                  </a:cubicBezTo>
                  <a:lnTo>
                    <a:pt x="19" y="2668"/>
                  </a:lnTo>
                  <a:cubicBezTo>
                    <a:pt x="19" y="3147"/>
                    <a:pt x="414" y="3541"/>
                    <a:pt x="893" y="3541"/>
                  </a:cubicBezTo>
                  <a:cubicBezTo>
                    <a:pt x="1381" y="3541"/>
                    <a:pt x="1776" y="3147"/>
                    <a:pt x="1766" y="2668"/>
                  </a:cubicBezTo>
                  <a:lnTo>
                    <a:pt x="1766" y="911"/>
                  </a:lnTo>
                  <a:cubicBezTo>
                    <a:pt x="1785" y="414"/>
                    <a:pt x="1390"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19"/>
            <p:cNvSpPr/>
            <p:nvPr/>
          </p:nvSpPr>
          <p:spPr>
            <a:xfrm>
              <a:off x="2751175" y="2080300"/>
              <a:ext cx="43925" cy="87850"/>
            </a:xfrm>
            <a:custGeom>
              <a:avLst/>
              <a:gdLst/>
              <a:ahLst/>
              <a:cxnLst/>
              <a:rect l="l" t="t" r="r" b="b"/>
              <a:pathLst>
                <a:path w="1757" h="3514" extrusionOk="0">
                  <a:moveTo>
                    <a:pt x="873" y="1"/>
                  </a:moveTo>
                  <a:cubicBezTo>
                    <a:pt x="394" y="1"/>
                    <a:pt x="0" y="395"/>
                    <a:pt x="0" y="884"/>
                  </a:cubicBezTo>
                  <a:lnTo>
                    <a:pt x="0" y="2631"/>
                  </a:lnTo>
                  <a:cubicBezTo>
                    <a:pt x="0" y="3119"/>
                    <a:pt x="394" y="3513"/>
                    <a:pt x="873" y="3513"/>
                  </a:cubicBezTo>
                  <a:cubicBezTo>
                    <a:pt x="1362" y="3513"/>
                    <a:pt x="1756" y="3119"/>
                    <a:pt x="1756" y="2631"/>
                  </a:cubicBezTo>
                  <a:lnTo>
                    <a:pt x="1756" y="884"/>
                  </a:lnTo>
                  <a:cubicBezTo>
                    <a:pt x="1747" y="395"/>
                    <a:pt x="1362" y="1"/>
                    <a:pt x="87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19"/>
            <p:cNvSpPr/>
            <p:nvPr/>
          </p:nvSpPr>
          <p:spPr>
            <a:xfrm>
              <a:off x="2751175" y="1773675"/>
              <a:ext cx="43925" cy="87600"/>
            </a:xfrm>
            <a:custGeom>
              <a:avLst/>
              <a:gdLst/>
              <a:ahLst/>
              <a:cxnLst/>
              <a:rect l="l" t="t" r="r" b="b"/>
              <a:pathLst>
                <a:path w="1757" h="3504" extrusionOk="0">
                  <a:moveTo>
                    <a:pt x="873" y="0"/>
                  </a:moveTo>
                  <a:cubicBezTo>
                    <a:pt x="394" y="0"/>
                    <a:pt x="0" y="395"/>
                    <a:pt x="0" y="874"/>
                  </a:cubicBezTo>
                  <a:lnTo>
                    <a:pt x="0" y="2630"/>
                  </a:lnTo>
                  <a:cubicBezTo>
                    <a:pt x="0" y="3109"/>
                    <a:pt x="394" y="3503"/>
                    <a:pt x="873" y="3503"/>
                  </a:cubicBezTo>
                  <a:cubicBezTo>
                    <a:pt x="1362" y="3503"/>
                    <a:pt x="1747" y="3109"/>
                    <a:pt x="1756" y="2630"/>
                  </a:cubicBezTo>
                  <a:lnTo>
                    <a:pt x="1756" y="874"/>
                  </a:lnTo>
                  <a:cubicBezTo>
                    <a:pt x="1756" y="395"/>
                    <a:pt x="1362" y="0"/>
                    <a:pt x="87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19"/>
            <p:cNvSpPr/>
            <p:nvPr/>
          </p:nvSpPr>
          <p:spPr>
            <a:xfrm>
              <a:off x="2816425" y="2298675"/>
              <a:ext cx="44650" cy="88550"/>
            </a:xfrm>
            <a:custGeom>
              <a:avLst/>
              <a:gdLst/>
              <a:ahLst/>
              <a:cxnLst/>
              <a:rect l="l" t="t" r="r" b="b"/>
              <a:pathLst>
                <a:path w="1786" h="3542" extrusionOk="0">
                  <a:moveTo>
                    <a:pt x="893" y="0"/>
                  </a:moveTo>
                  <a:cubicBezTo>
                    <a:pt x="395" y="0"/>
                    <a:pt x="1" y="414"/>
                    <a:pt x="20" y="911"/>
                  </a:cubicBezTo>
                  <a:lnTo>
                    <a:pt x="20" y="2668"/>
                  </a:lnTo>
                  <a:cubicBezTo>
                    <a:pt x="20" y="3147"/>
                    <a:pt x="414" y="3541"/>
                    <a:pt x="893" y="3541"/>
                  </a:cubicBezTo>
                  <a:cubicBezTo>
                    <a:pt x="1382" y="3541"/>
                    <a:pt x="1767" y="3147"/>
                    <a:pt x="1767" y="2668"/>
                  </a:cubicBezTo>
                  <a:lnTo>
                    <a:pt x="1767"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19"/>
            <p:cNvSpPr/>
            <p:nvPr/>
          </p:nvSpPr>
          <p:spPr>
            <a:xfrm>
              <a:off x="2685425" y="2431800"/>
              <a:ext cx="43700" cy="86900"/>
            </a:xfrm>
            <a:custGeom>
              <a:avLst/>
              <a:gdLst/>
              <a:ahLst/>
              <a:cxnLst/>
              <a:rect l="l" t="t" r="r" b="b"/>
              <a:pathLst>
                <a:path w="1748" h="3476" extrusionOk="0">
                  <a:moveTo>
                    <a:pt x="874" y="1"/>
                  </a:moveTo>
                  <a:cubicBezTo>
                    <a:pt x="404" y="1"/>
                    <a:pt x="19" y="376"/>
                    <a:pt x="0" y="846"/>
                  </a:cubicBezTo>
                  <a:lnTo>
                    <a:pt x="0" y="2593"/>
                  </a:lnTo>
                  <a:cubicBezTo>
                    <a:pt x="0" y="3081"/>
                    <a:pt x="395" y="3466"/>
                    <a:pt x="874" y="3476"/>
                  </a:cubicBezTo>
                  <a:cubicBezTo>
                    <a:pt x="1362" y="3476"/>
                    <a:pt x="1747" y="3081"/>
                    <a:pt x="1747" y="2593"/>
                  </a:cubicBezTo>
                  <a:lnTo>
                    <a:pt x="1747" y="846"/>
                  </a:lnTo>
                  <a:cubicBezTo>
                    <a:pt x="1738" y="376"/>
                    <a:pt x="1343"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19"/>
            <p:cNvSpPr/>
            <p:nvPr/>
          </p:nvSpPr>
          <p:spPr>
            <a:xfrm>
              <a:off x="2816900" y="2431800"/>
              <a:ext cx="43700" cy="86900"/>
            </a:xfrm>
            <a:custGeom>
              <a:avLst/>
              <a:gdLst/>
              <a:ahLst/>
              <a:cxnLst/>
              <a:rect l="l" t="t" r="r" b="b"/>
              <a:pathLst>
                <a:path w="1748" h="3476" extrusionOk="0">
                  <a:moveTo>
                    <a:pt x="874" y="1"/>
                  </a:moveTo>
                  <a:cubicBezTo>
                    <a:pt x="405" y="1"/>
                    <a:pt x="20" y="376"/>
                    <a:pt x="1" y="846"/>
                  </a:cubicBezTo>
                  <a:lnTo>
                    <a:pt x="1" y="2593"/>
                  </a:lnTo>
                  <a:cubicBezTo>
                    <a:pt x="1" y="3081"/>
                    <a:pt x="395" y="3476"/>
                    <a:pt x="874" y="3476"/>
                  </a:cubicBezTo>
                  <a:cubicBezTo>
                    <a:pt x="1363" y="3466"/>
                    <a:pt x="1748" y="3081"/>
                    <a:pt x="1748" y="2593"/>
                  </a:cubicBezTo>
                  <a:lnTo>
                    <a:pt x="1748" y="846"/>
                  </a:lnTo>
                  <a:cubicBezTo>
                    <a:pt x="1738"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19"/>
            <p:cNvSpPr/>
            <p:nvPr/>
          </p:nvSpPr>
          <p:spPr>
            <a:xfrm>
              <a:off x="2685425" y="2563300"/>
              <a:ext cx="43925" cy="86875"/>
            </a:xfrm>
            <a:custGeom>
              <a:avLst/>
              <a:gdLst/>
              <a:ahLst/>
              <a:cxnLst/>
              <a:rect l="l" t="t" r="r" b="b"/>
              <a:pathLst>
                <a:path w="1757" h="3475" extrusionOk="0">
                  <a:moveTo>
                    <a:pt x="874" y="0"/>
                  </a:moveTo>
                  <a:cubicBezTo>
                    <a:pt x="404" y="0"/>
                    <a:pt x="19" y="366"/>
                    <a:pt x="0" y="845"/>
                  </a:cubicBezTo>
                  <a:lnTo>
                    <a:pt x="0" y="2592"/>
                  </a:lnTo>
                  <a:cubicBezTo>
                    <a:pt x="0" y="3081"/>
                    <a:pt x="395" y="3475"/>
                    <a:pt x="874" y="3475"/>
                  </a:cubicBezTo>
                  <a:cubicBezTo>
                    <a:pt x="1362" y="3475"/>
                    <a:pt x="1757" y="3081"/>
                    <a:pt x="1747" y="2592"/>
                  </a:cubicBezTo>
                  <a:lnTo>
                    <a:pt x="1747" y="845"/>
                  </a:lnTo>
                  <a:cubicBezTo>
                    <a:pt x="1738" y="366"/>
                    <a:pt x="1343"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19"/>
            <p:cNvSpPr/>
            <p:nvPr/>
          </p:nvSpPr>
          <p:spPr>
            <a:xfrm>
              <a:off x="2816900" y="2563300"/>
              <a:ext cx="43700" cy="86875"/>
            </a:xfrm>
            <a:custGeom>
              <a:avLst/>
              <a:gdLst/>
              <a:ahLst/>
              <a:cxnLst/>
              <a:rect l="l" t="t" r="r" b="b"/>
              <a:pathLst>
                <a:path w="1748" h="3475" extrusionOk="0">
                  <a:moveTo>
                    <a:pt x="874" y="0"/>
                  </a:moveTo>
                  <a:cubicBezTo>
                    <a:pt x="405" y="0"/>
                    <a:pt x="20" y="366"/>
                    <a:pt x="1" y="845"/>
                  </a:cubicBezTo>
                  <a:lnTo>
                    <a:pt x="1" y="2592"/>
                  </a:lnTo>
                  <a:cubicBezTo>
                    <a:pt x="1" y="3081"/>
                    <a:pt x="395" y="3475"/>
                    <a:pt x="874" y="3475"/>
                  </a:cubicBezTo>
                  <a:cubicBezTo>
                    <a:pt x="1363" y="3475"/>
                    <a:pt x="1748" y="3081"/>
                    <a:pt x="1748" y="2592"/>
                  </a:cubicBezTo>
                  <a:lnTo>
                    <a:pt x="1748" y="845"/>
                  </a:lnTo>
                  <a:cubicBezTo>
                    <a:pt x="1738" y="366"/>
                    <a:pt x="1344"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19"/>
            <p:cNvSpPr/>
            <p:nvPr/>
          </p:nvSpPr>
          <p:spPr>
            <a:xfrm>
              <a:off x="2729325" y="2715900"/>
              <a:ext cx="87600" cy="131525"/>
            </a:xfrm>
            <a:custGeom>
              <a:avLst/>
              <a:gdLst/>
              <a:ahLst/>
              <a:cxnLst/>
              <a:rect l="l" t="t" r="r" b="b"/>
              <a:pathLst>
                <a:path w="3504" h="5261" extrusionOk="0">
                  <a:moveTo>
                    <a:pt x="874" y="1"/>
                  </a:moveTo>
                  <a:cubicBezTo>
                    <a:pt x="386" y="1"/>
                    <a:pt x="1" y="386"/>
                    <a:pt x="1" y="874"/>
                  </a:cubicBezTo>
                  <a:lnTo>
                    <a:pt x="1" y="5260"/>
                  </a:lnTo>
                  <a:lnTo>
                    <a:pt x="3504" y="5260"/>
                  </a:lnTo>
                  <a:lnTo>
                    <a:pt x="3504" y="874"/>
                  </a:lnTo>
                  <a:cubicBezTo>
                    <a:pt x="3504" y="386"/>
                    <a:pt x="3109" y="1"/>
                    <a:pt x="263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19"/>
            <p:cNvSpPr/>
            <p:nvPr/>
          </p:nvSpPr>
          <p:spPr>
            <a:xfrm>
              <a:off x="2991350" y="2452925"/>
              <a:ext cx="65775" cy="43725"/>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38"/>
                    <a:pt x="2631" y="1344"/>
                    <a:pt x="2631" y="874"/>
                  </a:cubicBezTo>
                  <a:cubicBezTo>
                    <a:pt x="2631" y="405"/>
                    <a:pt x="2255" y="2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19"/>
            <p:cNvSpPr/>
            <p:nvPr/>
          </p:nvSpPr>
          <p:spPr>
            <a:xfrm>
              <a:off x="2991350" y="2540500"/>
              <a:ext cx="65775" cy="43950"/>
            </a:xfrm>
            <a:custGeom>
              <a:avLst/>
              <a:gdLst/>
              <a:ahLst/>
              <a:cxnLst/>
              <a:rect l="l" t="t" r="r" b="b"/>
              <a:pathLst>
                <a:path w="2631" h="1758" extrusionOk="0">
                  <a:moveTo>
                    <a:pt x="878" y="0"/>
                  </a:moveTo>
                  <a:cubicBezTo>
                    <a:pt x="395" y="0"/>
                    <a:pt x="1" y="388"/>
                    <a:pt x="1" y="874"/>
                  </a:cubicBezTo>
                  <a:cubicBezTo>
                    <a:pt x="1" y="1361"/>
                    <a:pt x="396" y="1758"/>
                    <a:pt x="879" y="1758"/>
                  </a:cubicBezTo>
                  <a:cubicBezTo>
                    <a:pt x="890" y="1758"/>
                    <a:pt x="901" y="1758"/>
                    <a:pt x="912" y="1757"/>
                  </a:cubicBezTo>
                  <a:lnTo>
                    <a:pt x="1785" y="1757"/>
                  </a:lnTo>
                  <a:cubicBezTo>
                    <a:pt x="2255" y="1738"/>
                    <a:pt x="2631" y="1353"/>
                    <a:pt x="2631" y="874"/>
                  </a:cubicBezTo>
                  <a:cubicBezTo>
                    <a:pt x="2631" y="405"/>
                    <a:pt x="2255" y="20"/>
                    <a:pt x="1785" y="1"/>
                  </a:cubicBezTo>
                  <a:lnTo>
                    <a:pt x="912" y="1"/>
                  </a:lnTo>
                  <a:cubicBezTo>
                    <a:pt x="901"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19"/>
            <p:cNvSpPr/>
            <p:nvPr/>
          </p:nvSpPr>
          <p:spPr>
            <a:xfrm>
              <a:off x="2992075" y="2628100"/>
              <a:ext cx="65750" cy="43925"/>
            </a:xfrm>
            <a:custGeom>
              <a:avLst/>
              <a:gdLst/>
              <a:ahLst/>
              <a:cxnLst/>
              <a:rect l="l" t="t" r="r" b="b"/>
              <a:pathLst>
                <a:path w="2630" h="1757" extrusionOk="0">
                  <a:moveTo>
                    <a:pt x="883" y="0"/>
                  </a:moveTo>
                  <a:cubicBezTo>
                    <a:pt x="395" y="0"/>
                    <a:pt x="0" y="395"/>
                    <a:pt x="0" y="883"/>
                  </a:cubicBezTo>
                  <a:cubicBezTo>
                    <a:pt x="0" y="1362"/>
                    <a:pt x="395" y="1756"/>
                    <a:pt x="883" y="1756"/>
                  </a:cubicBezTo>
                  <a:lnTo>
                    <a:pt x="1756" y="1756"/>
                  </a:lnTo>
                  <a:cubicBezTo>
                    <a:pt x="2245" y="1756"/>
                    <a:pt x="2630" y="1362"/>
                    <a:pt x="2630" y="883"/>
                  </a:cubicBezTo>
                  <a:cubicBezTo>
                    <a:pt x="2630" y="395"/>
                    <a:pt x="2245" y="0"/>
                    <a:pt x="175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19"/>
            <p:cNvSpPr/>
            <p:nvPr/>
          </p:nvSpPr>
          <p:spPr>
            <a:xfrm>
              <a:off x="2991350" y="2715900"/>
              <a:ext cx="65775" cy="43725"/>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29"/>
                    <a:pt x="2631" y="1344"/>
                    <a:pt x="2631" y="874"/>
                  </a:cubicBezTo>
                  <a:cubicBezTo>
                    <a:pt x="2631" y="405"/>
                    <a:pt x="2255" y="1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19"/>
            <p:cNvSpPr/>
            <p:nvPr/>
          </p:nvSpPr>
          <p:spPr>
            <a:xfrm>
              <a:off x="2092550" y="2474750"/>
              <a:ext cx="107575" cy="43950"/>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8"/>
                  </a:cubicBezTo>
                  <a:lnTo>
                    <a:pt x="3457" y="1758"/>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19"/>
            <p:cNvSpPr/>
            <p:nvPr/>
          </p:nvSpPr>
          <p:spPr>
            <a:xfrm>
              <a:off x="2093500" y="2387200"/>
              <a:ext cx="107325" cy="43925"/>
            </a:xfrm>
            <a:custGeom>
              <a:avLst/>
              <a:gdLst/>
              <a:ahLst/>
              <a:cxnLst/>
              <a:rect l="l" t="t" r="r" b="b"/>
              <a:pathLst>
                <a:path w="4293" h="1757" extrusionOk="0">
                  <a:moveTo>
                    <a:pt x="874" y="0"/>
                  </a:moveTo>
                  <a:cubicBezTo>
                    <a:pt x="395" y="0"/>
                    <a:pt x="0" y="395"/>
                    <a:pt x="0" y="874"/>
                  </a:cubicBezTo>
                  <a:cubicBezTo>
                    <a:pt x="0" y="1362"/>
                    <a:pt x="395" y="1747"/>
                    <a:pt x="874" y="1756"/>
                  </a:cubicBezTo>
                  <a:lnTo>
                    <a:pt x="3419" y="1756"/>
                  </a:lnTo>
                  <a:cubicBezTo>
                    <a:pt x="3898" y="1747"/>
                    <a:pt x="4292" y="1362"/>
                    <a:pt x="4292" y="874"/>
                  </a:cubicBezTo>
                  <a:cubicBezTo>
                    <a:pt x="4292" y="395"/>
                    <a:pt x="3898" y="0"/>
                    <a:pt x="341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19"/>
            <p:cNvSpPr/>
            <p:nvPr/>
          </p:nvSpPr>
          <p:spPr>
            <a:xfrm>
              <a:off x="2092550" y="2299600"/>
              <a:ext cx="107575" cy="43725"/>
            </a:xfrm>
            <a:custGeom>
              <a:avLst/>
              <a:gdLst/>
              <a:ahLst/>
              <a:cxnLst/>
              <a:rect l="l" t="t" r="r" b="b"/>
              <a:pathLst>
                <a:path w="4303" h="1749" extrusionOk="0">
                  <a:moveTo>
                    <a:pt x="878" y="0"/>
                  </a:moveTo>
                  <a:cubicBezTo>
                    <a:pt x="395" y="0"/>
                    <a:pt x="1" y="388"/>
                    <a:pt x="1" y="874"/>
                  </a:cubicBezTo>
                  <a:cubicBezTo>
                    <a:pt x="1" y="1361"/>
                    <a:pt x="395" y="1748"/>
                    <a:pt x="878" y="1748"/>
                  </a:cubicBezTo>
                  <a:cubicBezTo>
                    <a:pt x="889" y="1748"/>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19"/>
            <p:cNvSpPr/>
            <p:nvPr/>
          </p:nvSpPr>
          <p:spPr>
            <a:xfrm>
              <a:off x="2092550" y="2562325"/>
              <a:ext cx="107575" cy="43975"/>
            </a:xfrm>
            <a:custGeom>
              <a:avLst/>
              <a:gdLst/>
              <a:ahLst/>
              <a:cxnLst/>
              <a:rect l="l" t="t" r="r" b="b"/>
              <a:pathLst>
                <a:path w="4303" h="1759" extrusionOk="0">
                  <a:moveTo>
                    <a:pt x="878" y="1"/>
                  </a:moveTo>
                  <a:cubicBezTo>
                    <a:pt x="396" y="1"/>
                    <a:pt x="1" y="398"/>
                    <a:pt x="1" y="884"/>
                  </a:cubicBezTo>
                  <a:cubicBezTo>
                    <a:pt x="1" y="1371"/>
                    <a:pt x="395" y="1758"/>
                    <a:pt x="878" y="1758"/>
                  </a:cubicBezTo>
                  <a:cubicBezTo>
                    <a:pt x="889" y="1758"/>
                    <a:pt x="900" y="1758"/>
                    <a:pt x="912" y="1758"/>
                  </a:cubicBezTo>
                  <a:lnTo>
                    <a:pt x="3457" y="1758"/>
                  </a:lnTo>
                  <a:cubicBezTo>
                    <a:pt x="3926" y="1739"/>
                    <a:pt x="4302" y="1354"/>
                    <a:pt x="4302" y="884"/>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19"/>
            <p:cNvSpPr/>
            <p:nvPr/>
          </p:nvSpPr>
          <p:spPr>
            <a:xfrm>
              <a:off x="2092550" y="2650150"/>
              <a:ext cx="107575" cy="43725"/>
            </a:xfrm>
            <a:custGeom>
              <a:avLst/>
              <a:gdLst/>
              <a:ahLst/>
              <a:cxnLst/>
              <a:rect l="l" t="t" r="r" b="b"/>
              <a:pathLst>
                <a:path w="4303" h="1749" extrusionOk="0">
                  <a:moveTo>
                    <a:pt x="878" y="0"/>
                  </a:moveTo>
                  <a:cubicBezTo>
                    <a:pt x="395" y="0"/>
                    <a:pt x="1" y="388"/>
                    <a:pt x="1" y="874"/>
                  </a:cubicBezTo>
                  <a:cubicBezTo>
                    <a:pt x="1" y="1361"/>
                    <a:pt x="395" y="1749"/>
                    <a:pt x="878" y="1749"/>
                  </a:cubicBezTo>
                  <a:cubicBezTo>
                    <a:pt x="889" y="1749"/>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19"/>
            <p:cNvSpPr/>
            <p:nvPr/>
          </p:nvSpPr>
          <p:spPr>
            <a:xfrm>
              <a:off x="2092550" y="2737725"/>
              <a:ext cx="107575" cy="43950"/>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7"/>
                  </a:cubicBezTo>
                  <a:lnTo>
                    <a:pt x="3457" y="1757"/>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19"/>
            <p:cNvSpPr/>
            <p:nvPr/>
          </p:nvSpPr>
          <p:spPr>
            <a:xfrm>
              <a:off x="3101725" y="2453100"/>
              <a:ext cx="45325" cy="43525"/>
            </a:xfrm>
            <a:custGeom>
              <a:avLst/>
              <a:gdLst/>
              <a:ahLst/>
              <a:cxnLst/>
              <a:rect l="l" t="t" r="r" b="b"/>
              <a:pathLst>
                <a:path w="1813" h="1741" extrusionOk="0">
                  <a:moveTo>
                    <a:pt x="875" y="1"/>
                  </a:moveTo>
                  <a:cubicBezTo>
                    <a:pt x="651" y="1"/>
                    <a:pt x="428" y="83"/>
                    <a:pt x="254" y="247"/>
                  </a:cubicBezTo>
                  <a:cubicBezTo>
                    <a:pt x="169" y="332"/>
                    <a:pt x="113" y="426"/>
                    <a:pt x="66" y="539"/>
                  </a:cubicBezTo>
                  <a:cubicBezTo>
                    <a:pt x="28" y="642"/>
                    <a:pt x="0" y="755"/>
                    <a:pt x="0" y="867"/>
                  </a:cubicBezTo>
                  <a:cubicBezTo>
                    <a:pt x="0" y="1102"/>
                    <a:pt x="94" y="1327"/>
                    <a:pt x="254" y="1487"/>
                  </a:cubicBezTo>
                  <a:cubicBezTo>
                    <a:pt x="338" y="1572"/>
                    <a:pt x="432" y="1628"/>
                    <a:pt x="545" y="1675"/>
                  </a:cubicBezTo>
                  <a:cubicBezTo>
                    <a:pt x="648" y="1722"/>
                    <a:pt x="761" y="1741"/>
                    <a:pt x="874" y="1741"/>
                  </a:cubicBezTo>
                  <a:cubicBezTo>
                    <a:pt x="1108" y="1741"/>
                    <a:pt x="1334" y="1647"/>
                    <a:pt x="1503" y="1487"/>
                  </a:cubicBezTo>
                  <a:cubicBezTo>
                    <a:pt x="1578" y="1403"/>
                    <a:pt x="1634" y="1309"/>
                    <a:pt x="1681" y="1205"/>
                  </a:cubicBezTo>
                  <a:cubicBezTo>
                    <a:pt x="1813" y="877"/>
                    <a:pt x="1738" y="501"/>
                    <a:pt x="1503" y="247"/>
                  </a:cubicBezTo>
                  <a:cubicBezTo>
                    <a:pt x="1324" y="83"/>
                    <a:pt x="1099" y="1"/>
                    <a:pt x="8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19"/>
            <p:cNvSpPr/>
            <p:nvPr/>
          </p:nvSpPr>
          <p:spPr>
            <a:xfrm>
              <a:off x="3101725" y="2540450"/>
              <a:ext cx="43925" cy="44000"/>
            </a:xfrm>
            <a:custGeom>
              <a:avLst/>
              <a:gdLst/>
              <a:ahLst/>
              <a:cxnLst/>
              <a:rect l="l" t="t" r="r" b="b"/>
              <a:pathLst>
                <a:path w="1757" h="1760" extrusionOk="0">
                  <a:moveTo>
                    <a:pt x="863" y="1"/>
                  </a:moveTo>
                  <a:cubicBezTo>
                    <a:pt x="516" y="1"/>
                    <a:pt x="193" y="213"/>
                    <a:pt x="66" y="548"/>
                  </a:cubicBezTo>
                  <a:cubicBezTo>
                    <a:pt x="28" y="651"/>
                    <a:pt x="0" y="764"/>
                    <a:pt x="0" y="876"/>
                  </a:cubicBezTo>
                  <a:cubicBezTo>
                    <a:pt x="0" y="942"/>
                    <a:pt x="10" y="999"/>
                    <a:pt x="19" y="1055"/>
                  </a:cubicBezTo>
                  <a:cubicBezTo>
                    <a:pt x="28" y="1111"/>
                    <a:pt x="47" y="1168"/>
                    <a:pt x="66" y="1215"/>
                  </a:cubicBezTo>
                  <a:cubicBezTo>
                    <a:pt x="85" y="1271"/>
                    <a:pt x="113" y="1318"/>
                    <a:pt x="150" y="1374"/>
                  </a:cubicBezTo>
                  <a:lnTo>
                    <a:pt x="254" y="1506"/>
                  </a:lnTo>
                  <a:cubicBezTo>
                    <a:pt x="423" y="1665"/>
                    <a:pt x="648" y="1750"/>
                    <a:pt x="874" y="1759"/>
                  </a:cubicBezTo>
                  <a:cubicBezTo>
                    <a:pt x="930" y="1759"/>
                    <a:pt x="996" y="1750"/>
                    <a:pt x="1052" y="1740"/>
                  </a:cubicBezTo>
                  <a:cubicBezTo>
                    <a:pt x="1108" y="1731"/>
                    <a:pt x="1155" y="1712"/>
                    <a:pt x="1212" y="1684"/>
                  </a:cubicBezTo>
                  <a:cubicBezTo>
                    <a:pt x="1268" y="1665"/>
                    <a:pt x="1315" y="1637"/>
                    <a:pt x="1371" y="1609"/>
                  </a:cubicBezTo>
                  <a:lnTo>
                    <a:pt x="1503" y="1506"/>
                  </a:lnTo>
                  <a:lnTo>
                    <a:pt x="1606" y="1374"/>
                  </a:lnTo>
                  <a:cubicBezTo>
                    <a:pt x="1634" y="1318"/>
                    <a:pt x="1663" y="1271"/>
                    <a:pt x="1681" y="1215"/>
                  </a:cubicBezTo>
                  <a:cubicBezTo>
                    <a:pt x="1710" y="1168"/>
                    <a:pt x="1728" y="1111"/>
                    <a:pt x="1738" y="1055"/>
                  </a:cubicBezTo>
                  <a:cubicBezTo>
                    <a:pt x="1747" y="999"/>
                    <a:pt x="1747" y="942"/>
                    <a:pt x="1756" y="876"/>
                  </a:cubicBezTo>
                  <a:cubicBezTo>
                    <a:pt x="1747" y="651"/>
                    <a:pt x="1663" y="426"/>
                    <a:pt x="1503" y="257"/>
                  </a:cubicBezTo>
                  <a:cubicBezTo>
                    <a:pt x="1456" y="219"/>
                    <a:pt x="1409" y="181"/>
                    <a:pt x="1371" y="153"/>
                  </a:cubicBezTo>
                  <a:cubicBezTo>
                    <a:pt x="1315" y="116"/>
                    <a:pt x="1268" y="97"/>
                    <a:pt x="1212" y="78"/>
                  </a:cubicBezTo>
                  <a:cubicBezTo>
                    <a:pt x="1155" y="50"/>
                    <a:pt x="1108" y="31"/>
                    <a:pt x="1052" y="22"/>
                  </a:cubicBezTo>
                  <a:cubicBezTo>
                    <a:pt x="989" y="7"/>
                    <a:pt x="926" y="1"/>
                    <a:pt x="8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19"/>
            <p:cNvSpPr/>
            <p:nvPr/>
          </p:nvSpPr>
          <p:spPr>
            <a:xfrm>
              <a:off x="3094200" y="2628125"/>
              <a:ext cx="58900" cy="43900"/>
            </a:xfrm>
            <a:custGeom>
              <a:avLst/>
              <a:gdLst/>
              <a:ahLst/>
              <a:cxnLst/>
              <a:rect l="l" t="t" r="r" b="b"/>
              <a:pathLst>
                <a:path w="2356" h="1756" extrusionOk="0">
                  <a:moveTo>
                    <a:pt x="1176" y="1"/>
                  </a:moveTo>
                  <a:cubicBezTo>
                    <a:pt x="944" y="1"/>
                    <a:pt x="720" y="88"/>
                    <a:pt x="555" y="253"/>
                  </a:cubicBezTo>
                  <a:cubicBezTo>
                    <a:pt x="1" y="807"/>
                    <a:pt x="395" y="1755"/>
                    <a:pt x="1175" y="1755"/>
                  </a:cubicBezTo>
                  <a:cubicBezTo>
                    <a:pt x="1178" y="1755"/>
                    <a:pt x="1182" y="1756"/>
                    <a:pt x="1186" y="1756"/>
                  </a:cubicBezTo>
                  <a:cubicBezTo>
                    <a:pt x="1967" y="1756"/>
                    <a:pt x="2355" y="804"/>
                    <a:pt x="1804" y="262"/>
                  </a:cubicBezTo>
                  <a:cubicBezTo>
                    <a:pt x="1757" y="225"/>
                    <a:pt x="1710" y="187"/>
                    <a:pt x="1672" y="149"/>
                  </a:cubicBezTo>
                  <a:cubicBezTo>
                    <a:pt x="1616" y="121"/>
                    <a:pt x="1569" y="93"/>
                    <a:pt x="1513" y="74"/>
                  </a:cubicBezTo>
                  <a:cubicBezTo>
                    <a:pt x="1456" y="46"/>
                    <a:pt x="1409" y="27"/>
                    <a:pt x="1353" y="18"/>
                  </a:cubicBezTo>
                  <a:cubicBezTo>
                    <a:pt x="1294" y="7"/>
                    <a:pt x="1235" y="1"/>
                    <a:pt x="117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19"/>
            <p:cNvSpPr/>
            <p:nvPr/>
          </p:nvSpPr>
          <p:spPr>
            <a:xfrm>
              <a:off x="3093725" y="2716050"/>
              <a:ext cx="60025" cy="43550"/>
            </a:xfrm>
            <a:custGeom>
              <a:avLst/>
              <a:gdLst/>
              <a:ahLst/>
              <a:cxnLst/>
              <a:rect l="l" t="t" r="r" b="b"/>
              <a:pathLst>
                <a:path w="2401" h="1742" extrusionOk="0">
                  <a:moveTo>
                    <a:pt x="1214" y="1"/>
                  </a:moveTo>
                  <a:cubicBezTo>
                    <a:pt x="1105" y="1"/>
                    <a:pt x="991" y="22"/>
                    <a:pt x="874" y="70"/>
                  </a:cubicBezTo>
                  <a:cubicBezTo>
                    <a:pt x="1" y="436"/>
                    <a:pt x="245" y="1732"/>
                    <a:pt x="1194" y="1742"/>
                  </a:cubicBezTo>
                  <a:cubicBezTo>
                    <a:pt x="1428" y="1742"/>
                    <a:pt x="1654" y="1648"/>
                    <a:pt x="1823" y="1488"/>
                  </a:cubicBezTo>
                  <a:cubicBezTo>
                    <a:pt x="2401" y="910"/>
                    <a:pt x="1921" y="1"/>
                    <a:pt x="121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19"/>
            <p:cNvSpPr/>
            <p:nvPr/>
          </p:nvSpPr>
          <p:spPr>
            <a:xfrm>
              <a:off x="2237200" y="2299600"/>
              <a:ext cx="51200" cy="43850"/>
            </a:xfrm>
            <a:custGeom>
              <a:avLst/>
              <a:gdLst/>
              <a:ahLst/>
              <a:cxnLst/>
              <a:rect l="l" t="t" r="r" b="b"/>
              <a:pathLst>
                <a:path w="2048" h="1754" extrusionOk="0">
                  <a:moveTo>
                    <a:pt x="1191" y="1"/>
                  </a:moveTo>
                  <a:cubicBezTo>
                    <a:pt x="1185" y="1"/>
                    <a:pt x="1180" y="1"/>
                    <a:pt x="1174" y="1"/>
                  </a:cubicBezTo>
                  <a:cubicBezTo>
                    <a:pt x="395" y="1"/>
                    <a:pt x="0" y="940"/>
                    <a:pt x="554" y="1494"/>
                  </a:cubicBezTo>
                  <a:cubicBezTo>
                    <a:pt x="733" y="1673"/>
                    <a:pt x="952" y="1753"/>
                    <a:pt x="1167" y="1753"/>
                  </a:cubicBezTo>
                  <a:cubicBezTo>
                    <a:pt x="1617" y="1753"/>
                    <a:pt x="2047" y="1402"/>
                    <a:pt x="2047" y="874"/>
                  </a:cubicBezTo>
                  <a:cubicBezTo>
                    <a:pt x="2047" y="392"/>
                    <a:pt x="1671" y="1"/>
                    <a:pt x="119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19"/>
            <p:cNvSpPr/>
            <p:nvPr/>
          </p:nvSpPr>
          <p:spPr>
            <a:xfrm>
              <a:off x="2743650" y="1992725"/>
              <a:ext cx="51450" cy="43900"/>
            </a:xfrm>
            <a:custGeom>
              <a:avLst/>
              <a:gdLst/>
              <a:ahLst/>
              <a:cxnLst/>
              <a:rect l="l" t="t" r="r" b="b"/>
              <a:pathLst>
                <a:path w="2058" h="1756" extrusionOk="0">
                  <a:moveTo>
                    <a:pt x="1174" y="1"/>
                  </a:moveTo>
                  <a:cubicBezTo>
                    <a:pt x="395" y="1"/>
                    <a:pt x="0" y="949"/>
                    <a:pt x="555" y="1494"/>
                  </a:cubicBezTo>
                  <a:cubicBezTo>
                    <a:pt x="735" y="1674"/>
                    <a:pt x="957" y="1755"/>
                    <a:pt x="1174" y="1755"/>
                  </a:cubicBezTo>
                  <a:cubicBezTo>
                    <a:pt x="1625" y="1755"/>
                    <a:pt x="2057" y="1407"/>
                    <a:pt x="2057" y="874"/>
                  </a:cubicBezTo>
                  <a:cubicBezTo>
                    <a:pt x="2048" y="395"/>
                    <a:pt x="1663"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19"/>
            <p:cNvSpPr/>
            <p:nvPr/>
          </p:nvSpPr>
          <p:spPr>
            <a:xfrm>
              <a:off x="2237200" y="2387200"/>
              <a:ext cx="51200" cy="43825"/>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19"/>
            <p:cNvSpPr/>
            <p:nvPr/>
          </p:nvSpPr>
          <p:spPr>
            <a:xfrm>
              <a:off x="2237200" y="2474775"/>
              <a:ext cx="51200" cy="43950"/>
            </a:xfrm>
            <a:custGeom>
              <a:avLst/>
              <a:gdLst/>
              <a:ahLst/>
              <a:cxnLst/>
              <a:rect l="l" t="t" r="r" b="b"/>
              <a:pathLst>
                <a:path w="2048" h="1758" extrusionOk="0">
                  <a:moveTo>
                    <a:pt x="1174" y="0"/>
                  </a:moveTo>
                  <a:cubicBezTo>
                    <a:pt x="395" y="0"/>
                    <a:pt x="0" y="949"/>
                    <a:pt x="554" y="1503"/>
                  </a:cubicBezTo>
                  <a:cubicBezTo>
                    <a:pt x="733" y="1679"/>
                    <a:pt x="951" y="1758"/>
                    <a:pt x="1166" y="1758"/>
                  </a:cubicBezTo>
                  <a:cubicBezTo>
                    <a:pt x="1616" y="1758"/>
                    <a:pt x="2047" y="1408"/>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19"/>
            <p:cNvSpPr/>
            <p:nvPr/>
          </p:nvSpPr>
          <p:spPr>
            <a:xfrm>
              <a:off x="2237200" y="2562350"/>
              <a:ext cx="51200" cy="44075"/>
            </a:xfrm>
            <a:custGeom>
              <a:avLst/>
              <a:gdLst/>
              <a:ahLst/>
              <a:cxnLst/>
              <a:rect l="l" t="t" r="r" b="b"/>
              <a:pathLst>
                <a:path w="2048" h="1763" extrusionOk="0">
                  <a:moveTo>
                    <a:pt x="1174" y="0"/>
                  </a:moveTo>
                  <a:cubicBezTo>
                    <a:pt x="395" y="0"/>
                    <a:pt x="0" y="949"/>
                    <a:pt x="554" y="1503"/>
                  </a:cubicBezTo>
                  <a:cubicBezTo>
                    <a:pt x="733" y="1682"/>
                    <a:pt x="952" y="1762"/>
                    <a:pt x="1167" y="1762"/>
                  </a:cubicBezTo>
                  <a:cubicBezTo>
                    <a:pt x="1617" y="1762"/>
                    <a:pt x="2047" y="1411"/>
                    <a:pt x="2047" y="883"/>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19"/>
            <p:cNvSpPr/>
            <p:nvPr/>
          </p:nvSpPr>
          <p:spPr>
            <a:xfrm>
              <a:off x="2237200" y="2650150"/>
              <a:ext cx="51200" cy="43850"/>
            </a:xfrm>
            <a:custGeom>
              <a:avLst/>
              <a:gdLst/>
              <a:ahLst/>
              <a:cxnLst/>
              <a:rect l="l" t="t" r="r" b="b"/>
              <a:pathLst>
                <a:path w="2048" h="1754" extrusionOk="0">
                  <a:moveTo>
                    <a:pt x="1174" y="1"/>
                  </a:moveTo>
                  <a:cubicBezTo>
                    <a:pt x="395" y="1"/>
                    <a:pt x="0" y="940"/>
                    <a:pt x="554" y="1494"/>
                  </a:cubicBezTo>
                  <a:cubicBezTo>
                    <a:pt x="733" y="1673"/>
                    <a:pt x="952" y="1753"/>
                    <a:pt x="1167" y="1753"/>
                  </a:cubicBezTo>
                  <a:cubicBezTo>
                    <a:pt x="1617" y="1753"/>
                    <a:pt x="2047" y="1402"/>
                    <a:pt x="2047" y="874"/>
                  </a:cubicBezTo>
                  <a:cubicBezTo>
                    <a:pt x="2047" y="386"/>
                    <a:pt x="1662"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19"/>
            <p:cNvSpPr/>
            <p:nvPr/>
          </p:nvSpPr>
          <p:spPr>
            <a:xfrm>
              <a:off x="2237200" y="2737750"/>
              <a:ext cx="51200" cy="43825"/>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19"/>
            <p:cNvSpPr/>
            <p:nvPr/>
          </p:nvSpPr>
          <p:spPr>
            <a:xfrm>
              <a:off x="2926550" y="2310650"/>
              <a:ext cx="284850" cy="87600"/>
            </a:xfrm>
            <a:custGeom>
              <a:avLst/>
              <a:gdLst/>
              <a:ahLst/>
              <a:cxnLst/>
              <a:rect l="l" t="t" r="r" b="b"/>
              <a:pathLst>
                <a:path w="11394" h="3504" extrusionOk="0">
                  <a:moveTo>
                    <a:pt x="3927" y="0"/>
                  </a:moveTo>
                  <a:cubicBezTo>
                    <a:pt x="3495" y="0"/>
                    <a:pt x="3081" y="179"/>
                    <a:pt x="2781" y="498"/>
                  </a:cubicBezTo>
                  <a:lnTo>
                    <a:pt x="405" y="3062"/>
                  </a:lnTo>
                  <a:lnTo>
                    <a:pt x="1" y="3504"/>
                  </a:lnTo>
                  <a:lnTo>
                    <a:pt x="11393" y="3504"/>
                  </a:lnTo>
                  <a:lnTo>
                    <a:pt x="10989" y="3062"/>
                  </a:lnTo>
                  <a:lnTo>
                    <a:pt x="8613" y="517"/>
                  </a:lnTo>
                  <a:cubicBezTo>
                    <a:pt x="8322" y="188"/>
                    <a:pt x="7899" y="0"/>
                    <a:pt x="7458"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Box 1"/>
          <p:cNvSpPr txBox="1"/>
          <p:nvPr/>
        </p:nvSpPr>
        <p:spPr>
          <a:xfrm>
            <a:off x="1957388" y="1609475"/>
            <a:ext cx="5364956" cy="1600438"/>
          </a:xfrm>
          <a:prstGeom prst="rect">
            <a:avLst/>
          </a:prstGeom>
          <a:noFill/>
        </p:spPr>
        <p:txBody>
          <a:bodyPr wrap="square" rtlCol="0">
            <a:spAutoFit/>
          </a:bodyPr>
          <a:lstStyle/>
          <a:p>
            <a:r>
              <a:rPr lang="en-US" dirty="0" smtClean="0"/>
              <a:t>For the cleaning stage:</a:t>
            </a:r>
          </a:p>
          <a:p>
            <a:pPr marL="285750" indent="-285750">
              <a:buFont typeface="Arial" panose="020B0604020202020204" pitchFamily="34" charset="0"/>
              <a:buChar char="•"/>
            </a:pPr>
            <a:r>
              <a:rPr lang="en-US" dirty="0"/>
              <a:t>Removing unwanted </a:t>
            </a:r>
            <a:r>
              <a:rPr lang="en-US" dirty="0" smtClean="0"/>
              <a:t>columns.</a:t>
            </a:r>
          </a:p>
          <a:p>
            <a:pPr marL="285750" indent="-285750">
              <a:buFont typeface="Arial" panose="020B0604020202020204" pitchFamily="34" charset="0"/>
              <a:buChar char="•"/>
            </a:pPr>
            <a:r>
              <a:rPr lang="en-US" dirty="0"/>
              <a:t>Removing </a:t>
            </a:r>
            <a:r>
              <a:rPr lang="en-US" dirty="0" smtClean="0"/>
              <a:t>duplicates.</a:t>
            </a:r>
          </a:p>
          <a:p>
            <a:endParaRPr lang="en-US" dirty="0" smtClean="0"/>
          </a:p>
          <a:p>
            <a:r>
              <a:rPr lang="en-US" dirty="0" smtClean="0"/>
              <a:t>For the exploration stage:</a:t>
            </a:r>
          </a:p>
          <a:p>
            <a:pPr marL="285750" indent="-285750">
              <a:buFont typeface="Arial" panose="020B0604020202020204" pitchFamily="34" charset="0"/>
              <a:buChar char="•"/>
            </a:pPr>
            <a:r>
              <a:rPr lang="en-US" dirty="0" smtClean="0"/>
              <a:t>I looking to price analysis.</a:t>
            </a:r>
          </a:p>
          <a:p>
            <a:pPr marL="285750" indent="-28575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2271712" y="3078957"/>
            <a:ext cx="3771900" cy="18859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9"/>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cleaning and exploration</a:t>
            </a:r>
            <a:endParaRPr dirty="0"/>
          </a:p>
        </p:txBody>
      </p:sp>
      <p:grpSp>
        <p:nvGrpSpPr>
          <p:cNvPr id="294" name="Google Shape;294;p19"/>
          <p:cNvGrpSpPr/>
          <p:nvPr/>
        </p:nvGrpSpPr>
        <p:grpSpPr>
          <a:xfrm>
            <a:off x="790975" y="1524000"/>
            <a:ext cx="787148" cy="826294"/>
            <a:chOff x="2025400" y="1576450"/>
            <a:chExt cx="1186000" cy="1270975"/>
          </a:xfrm>
        </p:grpSpPr>
        <p:sp>
          <p:nvSpPr>
            <p:cNvPr id="295" name="Google Shape;295;p19"/>
            <p:cNvSpPr/>
            <p:nvPr/>
          </p:nvSpPr>
          <p:spPr>
            <a:xfrm>
              <a:off x="2882650" y="2387200"/>
              <a:ext cx="328750" cy="460225"/>
            </a:xfrm>
            <a:custGeom>
              <a:avLst/>
              <a:gdLst/>
              <a:ahLst/>
              <a:cxnLst/>
              <a:rect l="l" t="t" r="r" b="b"/>
              <a:pathLst>
                <a:path w="13150" h="18409" extrusionOk="0">
                  <a:moveTo>
                    <a:pt x="1" y="0"/>
                  </a:moveTo>
                  <a:lnTo>
                    <a:pt x="1" y="18408"/>
                  </a:lnTo>
                  <a:lnTo>
                    <a:pt x="12266" y="18408"/>
                  </a:lnTo>
                  <a:cubicBezTo>
                    <a:pt x="12755" y="18408"/>
                    <a:pt x="13149" y="18014"/>
                    <a:pt x="13149" y="17525"/>
                  </a:cubicBezTo>
                  <a:lnTo>
                    <a:pt x="13149" y="442"/>
                  </a:lnTo>
                  <a:lnTo>
                    <a:pt x="12745" y="0"/>
                  </a:lnTo>
                  <a:lnTo>
                    <a:pt x="2161" y="0"/>
                  </a:lnTo>
                  <a:lnTo>
                    <a:pt x="1757" y="442"/>
                  </a:lnTo>
                  <a:lnTo>
                    <a:pt x="17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19"/>
            <p:cNvSpPr/>
            <p:nvPr/>
          </p:nvSpPr>
          <p:spPr>
            <a:xfrm>
              <a:off x="2463775" y="1850925"/>
              <a:ext cx="43700" cy="174700"/>
            </a:xfrm>
            <a:custGeom>
              <a:avLst/>
              <a:gdLst/>
              <a:ahLst/>
              <a:cxnLst/>
              <a:rect l="l" t="t" r="r" b="b"/>
              <a:pathLst>
                <a:path w="1748" h="6988" extrusionOk="0">
                  <a:moveTo>
                    <a:pt x="874" y="0"/>
                  </a:moveTo>
                  <a:cubicBezTo>
                    <a:pt x="404" y="0"/>
                    <a:pt x="19" y="376"/>
                    <a:pt x="0" y="845"/>
                  </a:cubicBezTo>
                  <a:lnTo>
                    <a:pt x="0" y="6105"/>
                  </a:lnTo>
                  <a:cubicBezTo>
                    <a:pt x="0" y="6593"/>
                    <a:pt x="395" y="6988"/>
                    <a:pt x="874" y="6988"/>
                  </a:cubicBezTo>
                  <a:cubicBezTo>
                    <a:pt x="1362" y="6978"/>
                    <a:pt x="1747" y="6593"/>
                    <a:pt x="1747" y="6105"/>
                  </a:cubicBezTo>
                  <a:lnTo>
                    <a:pt x="1747" y="845"/>
                  </a:lnTo>
                  <a:cubicBezTo>
                    <a:pt x="1738" y="376"/>
                    <a:pt x="1343" y="0"/>
                    <a:pt x="874"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19"/>
            <p:cNvSpPr/>
            <p:nvPr/>
          </p:nvSpPr>
          <p:spPr>
            <a:xfrm>
              <a:off x="2375025" y="2002600"/>
              <a:ext cx="221200" cy="110600"/>
            </a:xfrm>
            <a:custGeom>
              <a:avLst/>
              <a:gdLst/>
              <a:ahLst/>
              <a:cxnLst/>
              <a:rect l="l" t="t" r="r" b="b"/>
              <a:pathLst>
                <a:path w="8848" h="4424" extrusionOk="0">
                  <a:moveTo>
                    <a:pt x="4424" y="0"/>
                  </a:moveTo>
                  <a:cubicBezTo>
                    <a:pt x="1982" y="0"/>
                    <a:pt x="0" y="1982"/>
                    <a:pt x="0" y="4424"/>
                  </a:cubicBezTo>
                  <a:lnTo>
                    <a:pt x="8847" y="4424"/>
                  </a:lnTo>
                  <a:cubicBezTo>
                    <a:pt x="8847" y="1982"/>
                    <a:pt x="6866" y="0"/>
                    <a:pt x="4424"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19"/>
            <p:cNvSpPr/>
            <p:nvPr/>
          </p:nvSpPr>
          <p:spPr>
            <a:xfrm>
              <a:off x="2113225" y="2146050"/>
              <a:ext cx="153350" cy="131525"/>
            </a:xfrm>
            <a:custGeom>
              <a:avLst/>
              <a:gdLst/>
              <a:ahLst/>
              <a:cxnLst/>
              <a:rect l="l" t="t" r="r" b="b"/>
              <a:pathLst>
                <a:path w="6134" h="5261" extrusionOk="0">
                  <a:moveTo>
                    <a:pt x="874" y="1"/>
                  </a:moveTo>
                  <a:cubicBezTo>
                    <a:pt x="395" y="1"/>
                    <a:pt x="0" y="395"/>
                    <a:pt x="0" y="883"/>
                  </a:cubicBezTo>
                  <a:lnTo>
                    <a:pt x="0" y="5260"/>
                  </a:lnTo>
                  <a:lnTo>
                    <a:pt x="6133" y="5260"/>
                  </a:lnTo>
                  <a:lnTo>
                    <a:pt x="6133" y="883"/>
                  </a:lnTo>
                  <a:cubicBezTo>
                    <a:pt x="6133" y="395"/>
                    <a:pt x="5739" y="1"/>
                    <a:pt x="5260"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19"/>
            <p:cNvSpPr/>
            <p:nvPr/>
          </p:nvSpPr>
          <p:spPr>
            <a:xfrm>
              <a:off x="2685425" y="1707925"/>
              <a:ext cx="175175" cy="240925"/>
            </a:xfrm>
            <a:custGeom>
              <a:avLst/>
              <a:gdLst/>
              <a:ahLst/>
              <a:cxnLst/>
              <a:rect l="l" t="t" r="r" b="b"/>
              <a:pathLst>
                <a:path w="7007" h="9637" extrusionOk="0">
                  <a:moveTo>
                    <a:pt x="874" y="0"/>
                  </a:moveTo>
                  <a:cubicBezTo>
                    <a:pt x="395" y="0"/>
                    <a:pt x="0" y="395"/>
                    <a:pt x="0" y="874"/>
                  </a:cubicBezTo>
                  <a:lnTo>
                    <a:pt x="0" y="8763"/>
                  </a:lnTo>
                  <a:cubicBezTo>
                    <a:pt x="0" y="9251"/>
                    <a:pt x="395" y="9636"/>
                    <a:pt x="874" y="9636"/>
                  </a:cubicBezTo>
                  <a:lnTo>
                    <a:pt x="6133" y="9636"/>
                  </a:lnTo>
                  <a:cubicBezTo>
                    <a:pt x="6622" y="9636"/>
                    <a:pt x="7007" y="9251"/>
                    <a:pt x="7007" y="8763"/>
                  </a:cubicBezTo>
                  <a:lnTo>
                    <a:pt x="7007" y="874"/>
                  </a:lnTo>
                  <a:cubicBezTo>
                    <a:pt x="7007" y="395"/>
                    <a:pt x="6622" y="0"/>
                    <a:pt x="613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19"/>
            <p:cNvSpPr/>
            <p:nvPr/>
          </p:nvSpPr>
          <p:spPr>
            <a:xfrm>
              <a:off x="2663350" y="1927000"/>
              <a:ext cx="219325" cy="350575"/>
            </a:xfrm>
            <a:custGeom>
              <a:avLst/>
              <a:gdLst/>
              <a:ahLst/>
              <a:cxnLst/>
              <a:rect l="l" t="t" r="r" b="b"/>
              <a:pathLst>
                <a:path w="8773" h="14023" extrusionOk="0">
                  <a:moveTo>
                    <a:pt x="883" y="0"/>
                  </a:moveTo>
                  <a:cubicBezTo>
                    <a:pt x="395" y="0"/>
                    <a:pt x="0" y="395"/>
                    <a:pt x="10" y="873"/>
                  </a:cubicBezTo>
                  <a:lnTo>
                    <a:pt x="10" y="13149"/>
                  </a:lnTo>
                  <a:cubicBezTo>
                    <a:pt x="10" y="13628"/>
                    <a:pt x="395" y="14022"/>
                    <a:pt x="883" y="14022"/>
                  </a:cubicBezTo>
                  <a:lnTo>
                    <a:pt x="7890" y="14022"/>
                  </a:lnTo>
                  <a:cubicBezTo>
                    <a:pt x="8378" y="14022"/>
                    <a:pt x="8773" y="13628"/>
                    <a:pt x="8773" y="13149"/>
                  </a:cubicBezTo>
                  <a:lnTo>
                    <a:pt x="8773" y="873"/>
                  </a:lnTo>
                  <a:cubicBezTo>
                    <a:pt x="8773" y="395"/>
                    <a:pt x="8378" y="0"/>
                    <a:pt x="7890"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19"/>
            <p:cNvSpPr/>
            <p:nvPr/>
          </p:nvSpPr>
          <p:spPr>
            <a:xfrm>
              <a:off x="2025400" y="2233875"/>
              <a:ext cx="416550" cy="613550"/>
            </a:xfrm>
            <a:custGeom>
              <a:avLst/>
              <a:gdLst/>
              <a:ahLst/>
              <a:cxnLst/>
              <a:rect l="l" t="t" r="r" b="b"/>
              <a:pathLst>
                <a:path w="16662" h="24542" extrusionOk="0">
                  <a:moveTo>
                    <a:pt x="883" y="0"/>
                  </a:moveTo>
                  <a:cubicBezTo>
                    <a:pt x="395" y="0"/>
                    <a:pt x="10" y="385"/>
                    <a:pt x="10" y="874"/>
                  </a:cubicBezTo>
                  <a:lnTo>
                    <a:pt x="10" y="23658"/>
                  </a:lnTo>
                  <a:cubicBezTo>
                    <a:pt x="1" y="24147"/>
                    <a:pt x="395" y="24541"/>
                    <a:pt x="883" y="24541"/>
                  </a:cubicBezTo>
                  <a:lnTo>
                    <a:pt x="16662" y="24541"/>
                  </a:lnTo>
                  <a:lnTo>
                    <a:pt x="16662"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19"/>
            <p:cNvSpPr/>
            <p:nvPr/>
          </p:nvSpPr>
          <p:spPr>
            <a:xfrm>
              <a:off x="2354125" y="2102375"/>
              <a:ext cx="263450" cy="745050"/>
            </a:xfrm>
            <a:custGeom>
              <a:avLst/>
              <a:gdLst/>
              <a:ahLst/>
              <a:cxnLst/>
              <a:rect l="l" t="t" r="r" b="b"/>
              <a:pathLst>
                <a:path w="10538" h="29802" extrusionOk="0">
                  <a:moveTo>
                    <a:pt x="883" y="1"/>
                  </a:moveTo>
                  <a:cubicBezTo>
                    <a:pt x="395" y="1"/>
                    <a:pt x="0" y="386"/>
                    <a:pt x="0" y="874"/>
                  </a:cubicBezTo>
                  <a:lnTo>
                    <a:pt x="0" y="29801"/>
                  </a:lnTo>
                  <a:lnTo>
                    <a:pt x="9712" y="29801"/>
                  </a:lnTo>
                  <a:cubicBezTo>
                    <a:pt x="10172" y="29773"/>
                    <a:pt x="10538" y="29388"/>
                    <a:pt x="10519" y="28918"/>
                  </a:cubicBezTo>
                  <a:lnTo>
                    <a:pt x="10519" y="874"/>
                  </a:lnTo>
                  <a:cubicBezTo>
                    <a:pt x="10519" y="386"/>
                    <a:pt x="10125" y="1"/>
                    <a:pt x="9646"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19"/>
            <p:cNvSpPr/>
            <p:nvPr/>
          </p:nvSpPr>
          <p:spPr>
            <a:xfrm>
              <a:off x="2619675" y="2233875"/>
              <a:ext cx="306900" cy="613550"/>
            </a:xfrm>
            <a:custGeom>
              <a:avLst/>
              <a:gdLst/>
              <a:ahLst/>
              <a:cxnLst/>
              <a:rect l="l" t="t" r="r" b="b"/>
              <a:pathLst>
                <a:path w="12276" h="24542" extrusionOk="0">
                  <a:moveTo>
                    <a:pt x="874" y="0"/>
                  </a:moveTo>
                  <a:cubicBezTo>
                    <a:pt x="395" y="0"/>
                    <a:pt x="1" y="385"/>
                    <a:pt x="1" y="874"/>
                  </a:cubicBezTo>
                  <a:lnTo>
                    <a:pt x="1" y="23658"/>
                  </a:lnTo>
                  <a:cubicBezTo>
                    <a:pt x="1" y="24147"/>
                    <a:pt x="395" y="24541"/>
                    <a:pt x="874" y="24541"/>
                  </a:cubicBezTo>
                  <a:lnTo>
                    <a:pt x="12276" y="24541"/>
                  </a:lnTo>
                  <a:lnTo>
                    <a:pt x="12276" y="874"/>
                  </a:lnTo>
                  <a:cubicBezTo>
                    <a:pt x="12276" y="385"/>
                    <a:pt x="11881" y="0"/>
                    <a:pt x="1139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19"/>
            <p:cNvSpPr/>
            <p:nvPr/>
          </p:nvSpPr>
          <p:spPr>
            <a:xfrm>
              <a:off x="2672975" y="1610650"/>
              <a:ext cx="201000" cy="119125"/>
            </a:xfrm>
            <a:custGeom>
              <a:avLst/>
              <a:gdLst/>
              <a:ahLst/>
              <a:cxnLst/>
              <a:rect l="l" t="t" r="r" b="b"/>
              <a:pathLst>
                <a:path w="8040" h="4765" extrusionOk="0">
                  <a:moveTo>
                    <a:pt x="4125" y="1"/>
                  </a:moveTo>
                  <a:cubicBezTo>
                    <a:pt x="3882" y="1"/>
                    <a:pt x="3641" y="102"/>
                    <a:pt x="3466" y="304"/>
                  </a:cubicBezTo>
                  <a:lnTo>
                    <a:pt x="245" y="4042"/>
                  </a:lnTo>
                  <a:cubicBezTo>
                    <a:pt x="0" y="4323"/>
                    <a:pt x="198" y="4765"/>
                    <a:pt x="573" y="4765"/>
                  </a:cubicBezTo>
                  <a:lnTo>
                    <a:pt x="7467" y="4765"/>
                  </a:lnTo>
                  <a:cubicBezTo>
                    <a:pt x="7833" y="4765"/>
                    <a:pt x="8040" y="4342"/>
                    <a:pt x="7815" y="4051"/>
                  </a:cubicBezTo>
                  <a:lnTo>
                    <a:pt x="4809" y="332"/>
                  </a:lnTo>
                  <a:cubicBezTo>
                    <a:pt x="4632" y="111"/>
                    <a:pt x="4378" y="1"/>
                    <a:pt x="4125"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19"/>
            <p:cNvSpPr/>
            <p:nvPr/>
          </p:nvSpPr>
          <p:spPr>
            <a:xfrm>
              <a:off x="2027050" y="1578475"/>
              <a:ext cx="414900" cy="260950"/>
            </a:xfrm>
            <a:custGeom>
              <a:avLst/>
              <a:gdLst/>
              <a:ahLst/>
              <a:cxnLst/>
              <a:rect l="l" t="t" r="r" b="b"/>
              <a:pathLst>
                <a:path w="16596" h="10438" extrusionOk="0">
                  <a:moveTo>
                    <a:pt x="8263" y="0"/>
                  </a:moveTo>
                  <a:cubicBezTo>
                    <a:pt x="6248" y="0"/>
                    <a:pt x="4541" y="1532"/>
                    <a:pt x="4339" y="3544"/>
                  </a:cubicBezTo>
                  <a:cubicBezTo>
                    <a:pt x="4048" y="3469"/>
                    <a:pt x="3748" y="3422"/>
                    <a:pt x="3447" y="3422"/>
                  </a:cubicBezTo>
                  <a:cubicBezTo>
                    <a:pt x="1531" y="3460"/>
                    <a:pt x="0" y="5019"/>
                    <a:pt x="0" y="6935"/>
                  </a:cubicBezTo>
                  <a:cubicBezTo>
                    <a:pt x="0" y="8841"/>
                    <a:pt x="1531" y="10400"/>
                    <a:pt x="3447" y="10438"/>
                  </a:cubicBezTo>
                  <a:lnTo>
                    <a:pt x="13525" y="10438"/>
                  </a:lnTo>
                  <a:cubicBezTo>
                    <a:pt x="15215" y="10438"/>
                    <a:pt x="16596" y="9067"/>
                    <a:pt x="16596" y="7367"/>
                  </a:cubicBezTo>
                  <a:cubicBezTo>
                    <a:pt x="16596" y="5682"/>
                    <a:pt x="15225" y="4305"/>
                    <a:pt x="13542" y="4305"/>
                  </a:cubicBezTo>
                  <a:cubicBezTo>
                    <a:pt x="13536" y="4305"/>
                    <a:pt x="13530" y="4305"/>
                    <a:pt x="13525" y="4305"/>
                  </a:cubicBezTo>
                  <a:cubicBezTo>
                    <a:pt x="13507" y="4305"/>
                    <a:pt x="13490" y="4304"/>
                    <a:pt x="13472" y="4304"/>
                  </a:cubicBezTo>
                  <a:cubicBezTo>
                    <a:pt x="13002" y="4304"/>
                    <a:pt x="12542" y="4426"/>
                    <a:pt x="12125" y="4643"/>
                  </a:cubicBezTo>
                  <a:cubicBezTo>
                    <a:pt x="12182" y="4390"/>
                    <a:pt x="12210" y="4127"/>
                    <a:pt x="12210" y="3864"/>
                  </a:cubicBezTo>
                  <a:cubicBezTo>
                    <a:pt x="12163" y="1779"/>
                    <a:pt x="10500" y="88"/>
                    <a:pt x="8425" y="4"/>
                  </a:cubicBezTo>
                  <a:cubicBezTo>
                    <a:pt x="8371" y="1"/>
                    <a:pt x="8317" y="0"/>
                    <a:pt x="8263"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19"/>
            <p:cNvSpPr/>
            <p:nvPr/>
          </p:nvSpPr>
          <p:spPr>
            <a:xfrm>
              <a:off x="3006150" y="1576450"/>
              <a:ext cx="205250" cy="197225"/>
            </a:xfrm>
            <a:custGeom>
              <a:avLst/>
              <a:gdLst/>
              <a:ahLst/>
              <a:cxnLst/>
              <a:rect l="l" t="t" r="r" b="b"/>
              <a:pathLst>
                <a:path w="8210" h="7889" extrusionOk="0">
                  <a:moveTo>
                    <a:pt x="4265" y="0"/>
                  </a:moveTo>
                  <a:cubicBezTo>
                    <a:pt x="2668" y="0"/>
                    <a:pt x="1231" y="958"/>
                    <a:pt x="611" y="2432"/>
                  </a:cubicBezTo>
                  <a:cubicBezTo>
                    <a:pt x="1" y="3907"/>
                    <a:pt x="339" y="5607"/>
                    <a:pt x="1475" y="6734"/>
                  </a:cubicBezTo>
                  <a:cubicBezTo>
                    <a:pt x="2229" y="7488"/>
                    <a:pt x="3235" y="7889"/>
                    <a:pt x="4260" y="7889"/>
                  </a:cubicBezTo>
                  <a:cubicBezTo>
                    <a:pt x="4768" y="7889"/>
                    <a:pt x="5279" y="7791"/>
                    <a:pt x="5767" y="7589"/>
                  </a:cubicBezTo>
                  <a:cubicBezTo>
                    <a:pt x="7242" y="6978"/>
                    <a:pt x="8209" y="5541"/>
                    <a:pt x="8209" y="3945"/>
                  </a:cubicBezTo>
                  <a:cubicBezTo>
                    <a:pt x="8209" y="1766"/>
                    <a:pt x="6444" y="0"/>
                    <a:pt x="4265"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19"/>
            <p:cNvSpPr/>
            <p:nvPr/>
          </p:nvSpPr>
          <p:spPr>
            <a:xfrm>
              <a:off x="2419850" y="2168825"/>
              <a:ext cx="43950" cy="86900"/>
            </a:xfrm>
            <a:custGeom>
              <a:avLst/>
              <a:gdLst/>
              <a:ahLst/>
              <a:cxnLst/>
              <a:rect l="l" t="t" r="r" b="b"/>
              <a:pathLst>
                <a:path w="1758" h="3476" extrusionOk="0">
                  <a:moveTo>
                    <a:pt x="884" y="1"/>
                  </a:moveTo>
                  <a:cubicBezTo>
                    <a:pt x="405" y="1"/>
                    <a:pt x="20" y="367"/>
                    <a:pt x="1" y="846"/>
                  </a:cubicBezTo>
                  <a:lnTo>
                    <a:pt x="1" y="2602"/>
                  </a:lnTo>
                  <a:cubicBezTo>
                    <a:pt x="1" y="3081"/>
                    <a:pt x="395" y="3476"/>
                    <a:pt x="884" y="3476"/>
                  </a:cubicBezTo>
                  <a:cubicBezTo>
                    <a:pt x="1363" y="3476"/>
                    <a:pt x="1757" y="3081"/>
                    <a:pt x="1757" y="2602"/>
                  </a:cubicBezTo>
                  <a:lnTo>
                    <a:pt x="1757" y="846"/>
                  </a:lnTo>
                  <a:cubicBezTo>
                    <a:pt x="1738" y="367"/>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19"/>
            <p:cNvSpPr/>
            <p:nvPr/>
          </p:nvSpPr>
          <p:spPr>
            <a:xfrm>
              <a:off x="2507450" y="2168825"/>
              <a:ext cx="43925" cy="86900"/>
            </a:xfrm>
            <a:custGeom>
              <a:avLst/>
              <a:gdLst/>
              <a:ahLst/>
              <a:cxnLst/>
              <a:rect l="l" t="t" r="r" b="b"/>
              <a:pathLst>
                <a:path w="1757" h="3476" extrusionOk="0">
                  <a:moveTo>
                    <a:pt x="883" y="1"/>
                  </a:moveTo>
                  <a:cubicBezTo>
                    <a:pt x="413" y="1"/>
                    <a:pt x="19" y="367"/>
                    <a:pt x="10" y="846"/>
                  </a:cubicBezTo>
                  <a:lnTo>
                    <a:pt x="10" y="2602"/>
                  </a:lnTo>
                  <a:cubicBezTo>
                    <a:pt x="0" y="3081"/>
                    <a:pt x="395" y="3476"/>
                    <a:pt x="883" y="3476"/>
                  </a:cubicBezTo>
                  <a:cubicBezTo>
                    <a:pt x="1362" y="3476"/>
                    <a:pt x="1756" y="3081"/>
                    <a:pt x="1756" y="2602"/>
                  </a:cubicBezTo>
                  <a:lnTo>
                    <a:pt x="1756" y="846"/>
                  </a:lnTo>
                  <a:cubicBezTo>
                    <a:pt x="1738" y="367"/>
                    <a:pt x="1353" y="1"/>
                    <a:pt x="88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19"/>
            <p:cNvSpPr/>
            <p:nvPr/>
          </p:nvSpPr>
          <p:spPr>
            <a:xfrm>
              <a:off x="2419400" y="2298675"/>
              <a:ext cx="44875" cy="88550"/>
            </a:xfrm>
            <a:custGeom>
              <a:avLst/>
              <a:gdLst/>
              <a:ahLst/>
              <a:cxnLst/>
              <a:rect l="l" t="t" r="r" b="b"/>
              <a:pathLst>
                <a:path w="1795" h="3542" extrusionOk="0">
                  <a:moveTo>
                    <a:pt x="902" y="0"/>
                  </a:moveTo>
                  <a:cubicBezTo>
                    <a:pt x="404" y="0"/>
                    <a:pt x="0" y="414"/>
                    <a:pt x="19" y="911"/>
                  </a:cubicBezTo>
                  <a:lnTo>
                    <a:pt x="19" y="2668"/>
                  </a:lnTo>
                  <a:cubicBezTo>
                    <a:pt x="19" y="3147"/>
                    <a:pt x="413" y="3541"/>
                    <a:pt x="902" y="3541"/>
                  </a:cubicBezTo>
                  <a:cubicBezTo>
                    <a:pt x="1381" y="3541"/>
                    <a:pt x="1775" y="3147"/>
                    <a:pt x="1775" y="2668"/>
                  </a:cubicBezTo>
                  <a:lnTo>
                    <a:pt x="1775" y="911"/>
                  </a:lnTo>
                  <a:cubicBezTo>
                    <a:pt x="1794" y="414"/>
                    <a:pt x="1390" y="0"/>
                    <a:pt x="90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19"/>
            <p:cNvSpPr/>
            <p:nvPr/>
          </p:nvSpPr>
          <p:spPr>
            <a:xfrm>
              <a:off x="2507200" y="2298675"/>
              <a:ext cx="44650" cy="88550"/>
            </a:xfrm>
            <a:custGeom>
              <a:avLst/>
              <a:gdLst/>
              <a:ahLst/>
              <a:cxnLst/>
              <a:rect l="l" t="t" r="r" b="b"/>
              <a:pathLst>
                <a:path w="1786" h="3542" extrusionOk="0">
                  <a:moveTo>
                    <a:pt x="893" y="0"/>
                  </a:moveTo>
                  <a:cubicBezTo>
                    <a:pt x="395" y="0"/>
                    <a:pt x="1" y="414"/>
                    <a:pt x="20" y="911"/>
                  </a:cubicBezTo>
                  <a:lnTo>
                    <a:pt x="20" y="2668"/>
                  </a:lnTo>
                  <a:cubicBezTo>
                    <a:pt x="10" y="3147"/>
                    <a:pt x="405" y="3541"/>
                    <a:pt x="893" y="3541"/>
                  </a:cubicBezTo>
                  <a:cubicBezTo>
                    <a:pt x="1372" y="3541"/>
                    <a:pt x="1766" y="3147"/>
                    <a:pt x="1766" y="2668"/>
                  </a:cubicBezTo>
                  <a:lnTo>
                    <a:pt x="1766"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19"/>
            <p:cNvSpPr/>
            <p:nvPr/>
          </p:nvSpPr>
          <p:spPr>
            <a:xfrm>
              <a:off x="2419850" y="2431800"/>
              <a:ext cx="43950" cy="86900"/>
            </a:xfrm>
            <a:custGeom>
              <a:avLst/>
              <a:gdLst/>
              <a:ahLst/>
              <a:cxnLst/>
              <a:rect l="l" t="t" r="r" b="b"/>
              <a:pathLst>
                <a:path w="1758" h="3476" extrusionOk="0">
                  <a:moveTo>
                    <a:pt x="884" y="1"/>
                  </a:moveTo>
                  <a:cubicBezTo>
                    <a:pt x="405" y="1"/>
                    <a:pt x="20" y="376"/>
                    <a:pt x="1" y="846"/>
                  </a:cubicBezTo>
                  <a:lnTo>
                    <a:pt x="1" y="2593"/>
                  </a:lnTo>
                  <a:cubicBezTo>
                    <a:pt x="1" y="3081"/>
                    <a:pt x="395" y="3466"/>
                    <a:pt x="884" y="3476"/>
                  </a:cubicBezTo>
                  <a:cubicBezTo>
                    <a:pt x="1363" y="3476"/>
                    <a:pt x="1757" y="3081"/>
                    <a:pt x="1757" y="2593"/>
                  </a:cubicBezTo>
                  <a:lnTo>
                    <a:pt x="1757" y="846"/>
                  </a:lnTo>
                  <a:cubicBezTo>
                    <a:pt x="1738" y="376"/>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19"/>
            <p:cNvSpPr/>
            <p:nvPr/>
          </p:nvSpPr>
          <p:spPr>
            <a:xfrm>
              <a:off x="2507675" y="2431800"/>
              <a:ext cx="43700" cy="86900"/>
            </a:xfrm>
            <a:custGeom>
              <a:avLst/>
              <a:gdLst/>
              <a:ahLst/>
              <a:cxnLst/>
              <a:rect l="l" t="t" r="r" b="b"/>
              <a:pathLst>
                <a:path w="1748" h="3476" extrusionOk="0">
                  <a:moveTo>
                    <a:pt x="874" y="1"/>
                  </a:moveTo>
                  <a:cubicBezTo>
                    <a:pt x="404" y="1"/>
                    <a:pt x="10" y="376"/>
                    <a:pt x="1" y="846"/>
                  </a:cubicBezTo>
                  <a:lnTo>
                    <a:pt x="1" y="2593"/>
                  </a:lnTo>
                  <a:cubicBezTo>
                    <a:pt x="1" y="3081"/>
                    <a:pt x="386" y="3476"/>
                    <a:pt x="874" y="3476"/>
                  </a:cubicBezTo>
                  <a:cubicBezTo>
                    <a:pt x="1353" y="3466"/>
                    <a:pt x="1747" y="3081"/>
                    <a:pt x="1747" y="2593"/>
                  </a:cubicBezTo>
                  <a:lnTo>
                    <a:pt x="1747" y="846"/>
                  </a:lnTo>
                  <a:cubicBezTo>
                    <a:pt x="1729"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19"/>
            <p:cNvSpPr/>
            <p:nvPr/>
          </p:nvSpPr>
          <p:spPr>
            <a:xfrm>
              <a:off x="2419850" y="2563300"/>
              <a:ext cx="43950" cy="86875"/>
            </a:xfrm>
            <a:custGeom>
              <a:avLst/>
              <a:gdLst/>
              <a:ahLst/>
              <a:cxnLst/>
              <a:rect l="l" t="t" r="r" b="b"/>
              <a:pathLst>
                <a:path w="1758" h="3475" extrusionOk="0">
                  <a:moveTo>
                    <a:pt x="884" y="0"/>
                  </a:moveTo>
                  <a:cubicBezTo>
                    <a:pt x="405" y="0"/>
                    <a:pt x="20" y="366"/>
                    <a:pt x="1" y="845"/>
                  </a:cubicBezTo>
                  <a:lnTo>
                    <a:pt x="1" y="2592"/>
                  </a:lnTo>
                  <a:cubicBezTo>
                    <a:pt x="1" y="3081"/>
                    <a:pt x="395" y="3475"/>
                    <a:pt x="884" y="3475"/>
                  </a:cubicBezTo>
                  <a:cubicBezTo>
                    <a:pt x="1363" y="3475"/>
                    <a:pt x="1757" y="3081"/>
                    <a:pt x="1757" y="2592"/>
                  </a:cubicBezTo>
                  <a:lnTo>
                    <a:pt x="1757" y="845"/>
                  </a:lnTo>
                  <a:cubicBezTo>
                    <a:pt x="1738" y="366"/>
                    <a:pt x="1353" y="0"/>
                    <a:pt x="8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19"/>
            <p:cNvSpPr/>
            <p:nvPr/>
          </p:nvSpPr>
          <p:spPr>
            <a:xfrm>
              <a:off x="2507450" y="2563300"/>
              <a:ext cx="43925" cy="86875"/>
            </a:xfrm>
            <a:custGeom>
              <a:avLst/>
              <a:gdLst/>
              <a:ahLst/>
              <a:cxnLst/>
              <a:rect l="l" t="t" r="r" b="b"/>
              <a:pathLst>
                <a:path w="1757" h="3475" extrusionOk="0">
                  <a:moveTo>
                    <a:pt x="883" y="0"/>
                  </a:moveTo>
                  <a:cubicBezTo>
                    <a:pt x="413" y="0"/>
                    <a:pt x="19" y="366"/>
                    <a:pt x="10" y="845"/>
                  </a:cubicBezTo>
                  <a:lnTo>
                    <a:pt x="10" y="2592"/>
                  </a:lnTo>
                  <a:cubicBezTo>
                    <a:pt x="0" y="3081"/>
                    <a:pt x="395" y="3475"/>
                    <a:pt x="883" y="3475"/>
                  </a:cubicBezTo>
                  <a:cubicBezTo>
                    <a:pt x="1362" y="3475"/>
                    <a:pt x="1756" y="3081"/>
                    <a:pt x="1756" y="2592"/>
                  </a:cubicBezTo>
                  <a:lnTo>
                    <a:pt x="1756" y="845"/>
                  </a:lnTo>
                  <a:cubicBezTo>
                    <a:pt x="1738" y="366"/>
                    <a:pt x="1353" y="0"/>
                    <a:pt x="88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19"/>
            <p:cNvSpPr/>
            <p:nvPr/>
          </p:nvSpPr>
          <p:spPr>
            <a:xfrm>
              <a:off x="2419400" y="2693125"/>
              <a:ext cx="44875" cy="88550"/>
            </a:xfrm>
            <a:custGeom>
              <a:avLst/>
              <a:gdLst/>
              <a:ahLst/>
              <a:cxnLst/>
              <a:rect l="l" t="t" r="r" b="b"/>
              <a:pathLst>
                <a:path w="1795" h="3542" extrusionOk="0">
                  <a:moveTo>
                    <a:pt x="902" y="1"/>
                  </a:moveTo>
                  <a:cubicBezTo>
                    <a:pt x="404" y="1"/>
                    <a:pt x="0" y="414"/>
                    <a:pt x="19" y="912"/>
                  </a:cubicBezTo>
                  <a:lnTo>
                    <a:pt x="19" y="2659"/>
                  </a:lnTo>
                  <a:cubicBezTo>
                    <a:pt x="19" y="3147"/>
                    <a:pt x="413" y="3541"/>
                    <a:pt x="902" y="3541"/>
                  </a:cubicBezTo>
                  <a:cubicBezTo>
                    <a:pt x="1381" y="3541"/>
                    <a:pt x="1775" y="3147"/>
                    <a:pt x="1775" y="2659"/>
                  </a:cubicBezTo>
                  <a:lnTo>
                    <a:pt x="1775" y="912"/>
                  </a:lnTo>
                  <a:cubicBezTo>
                    <a:pt x="1794" y="414"/>
                    <a:pt x="1390" y="1"/>
                    <a:pt x="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19"/>
            <p:cNvSpPr/>
            <p:nvPr/>
          </p:nvSpPr>
          <p:spPr>
            <a:xfrm>
              <a:off x="2507200" y="2693125"/>
              <a:ext cx="44650" cy="88550"/>
            </a:xfrm>
            <a:custGeom>
              <a:avLst/>
              <a:gdLst/>
              <a:ahLst/>
              <a:cxnLst/>
              <a:rect l="l" t="t" r="r" b="b"/>
              <a:pathLst>
                <a:path w="1786" h="3542" extrusionOk="0">
                  <a:moveTo>
                    <a:pt x="893" y="1"/>
                  </a:moveTo>
                  <a:cubicBezTo>
                    <a:pt x="395" y="1"/>
                    <a:pt x="1" y="414"/>
                    <a:pt x="20" y="912"/>
                  </a:cubicBezTo>
                  <a:lnTo>
                    <a:pt x="20" y="2659"/>
                  </a:lnTo>
                  <a:cubicBezTo>
                    <a:pt x="10" y="3147"/>
                    <a:pt x="405" y="3541"/>
                    <a:pt x="893" y="3541"/>
                  </a:cubicBezTo>
                  <a:cubicBezTo>
                    <a:pt x="1372" y="3541"/>
                    <a:pt x="1766" y="3147"/>
                    <a:pt x="1766" y="2659"/>
                  </a:cubicBezTo>
                  <a:lnTo>
                    <a:pt x="1766" y="912"/>
                  </a:lnTo>
                  <a:cubicBezTo>
                    <a:pt x="1785" y="414"/>
                    <a:pt x="1391" y="1"/>
                    <a:pt x="89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19"/>
            <p:cNvSpPr/>
            <p:nvPr/>
          </p:nvSpPr>
          <p:spPr>
            <a:xfrm>
              <a:off x="2684950" y="2298675"/>
              <a:ext cx="44625" cy="88550"/>
            </a:xfrm>
            <a:custGeom>
              <a:avLst/>
              <a:gdLst/>
              <a:ahLst/>
              <a:cxnLst/>
              <a:rect l="l" t="t" r="r" b="b"/>
              <a:pathLst>
                <a:path w="1785" h="3542" extrusionOk="0">
                  <a:moveTo>
                    <a:pt x="893" y="0"/>
                  </a:moveTo>
                  <a:cubicBezTo>
                    <a:pt x="395" y="0"/>
                    <a:pt x="0" y="414"/>
                    <a:pt x="19" y="911"/>
                  </a:cubicBezTo>
                  <a:lnTo>
                    <a:pt x="19" y="2668"/>
                  </a:lnTo>
                  <a:cubicBezTo>
                    <a:pt x="19" y="3147"/>
                    <a:pt x="414" y="3541"/>
                    <a:pt x="893" y="3541"/>
                  </a:cubicBezTo>
                  <a:cubicBezTo>
                    <a:pt x="1381" y="3541"/>
                    <a:pt x="1776" y="3147"/>
                    <a:pt x="1766" y="2668"/>
                  </a:cubicBezTo>
                  <a:lnTo>
                    <a:pt x="1766" y="911"/>
                  </a:lnTo>
                  <a:cubicBezTo>
                    <a:pt x="1785" y="414"/>
                    <a:pt x="1390"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19"/>
            <p:cNvSpPr/>
            <p:nvPr/>
          </p:nvSpPr>
          <p:spPr>
            <a:xfrm>
              <a:off x="2751175" y="2080300"/>
              <a:ext cx="43925" cy="87850"/>
            </a:xfrm>
            <a:custGeom>
              <a:avLst/>
              <a:gdLst/>
              <a:ahLst/>
              <a:cxnLst/>
              <a:rect l="l" t="t" r="r" b="b"/>
              <a:pathLst>
                <a:path w="1757" h="3514" extrusionOk="0">
                  <a:moveTo>
                    <a:pt x="873" y="1"/>
                  </a:moveTo>
                  <a:cubicBezTo>
                    <a:pt x="394" y="1"/>
                    <a:pt x="0" y="395"/>
                    <a:pt x="0" y="884"/>
                  </a:cubicBezTo>
                  <a:lnTo>
                    <a:pt x="0" y="2631"/>
                  </a:lnTo>
                  <a:cubicBezTo>
                    <a:pt x="0" y="3119"/>
                    <a:pt x="394" y="3513"/>
                    <a:pt x="873" y="3513"/>
                  </a:cubicBezTo>
                  <a:cubicBezTo>
                    <a:pt x="1362" y="3513"/>
                    <a:pt x="1756" y="3119"/>
                    <a:pt x="1756" y="2631"/>
                  </a:cubicBezTo>
                  <a:lnTo>
                    <a:pt x="1756" y="884"/>
                  </a:lnTo>
                  <a:cubicBezTo>
                    <a:pt x="1747" y="395"/>
                    <a:pt x="1362" y="1"/>
                    <a:pt x="87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19"/>
            <p:cNvSpPr/>
            <p:nvPr/>
          </p:nvSpPr>
          <p:spPr>
            <a:xfrm>
              <a:off x="2751175" y="1773675"/>
              <a:ext cx="43925" cy="87600"/>
            </a:xfrm>
            <a:custGeom>
              <a:avLst/>
              <a:gdLst/>
              <a:ahLst/>
              <a:cxnLst/>
              <a:rect l="l" t="t" r="r" b="b"/>
              <a:pathLst>
                <a:path w="1757" h="3504" extrusionOk="0">
                  <a:moveTo>
                    <a:pt x="873" y="0"/>
                  </a:moveTo>
                  <a:cubicBezTo>
                    <a:pt x="394" y="0"/>
                    <a:pt x="0" y="395"/>
                    <a:pt x="0" y="874"/>
                  </a:cubicBezTo>
                  <a:lnTo>
                    <a:pt x="0" y="2630"/>
                  </a:lnTo>
                  <a:cubicBezTo>
                    <a:pt x="0" y="3109"/>
                    <a:pt x="394" y="3503"/>
                    <a:pt x="873" y="3503"/>
                  </a:cubicBezTo>
                  <a:cubicBezTo>
                    <a:pt x="1362" y="3503"/>
                    <a:pt x="1747" y="3109"/>
                    <a:pt x="1756" y="2630"/>
                  </a:cubicBezTo>
                  <a:lnTo>
                    <a:pt x="1756" y="874"/>
                  </a:lnTo>
                  <a:cubicBezTo>
                    <a:pt x="1756" y="395"/>
                    <a:pt x="1362" y="0"/>
                    <a:pt x="87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19"/>
            <p:cNvSpPr/>
            <p:nvPr/>
          </p:nvSpPr>
          <p:spPr>
            <a:xfrm>
              <a:off x="2816425" y="2298675"/>
              <a:ext cx="44650" cy="88550"/>
            </a:xfrm>
            <a:custGeom>
              <a:avLst/>
              <a:gdLst/>
              <a:ahLst/>
              <a:cxnLst/>
              <a:rect l="l" t="t" r="r" b="b"/>
              <a:pathLst>
                <a:path w="1786" h="3542" extrusionOk="0">
                  <a:moveTo>
                    <a:pt x="893" y="0"/>
                  </a:moveTo>
                  <a:cubicBezTo>
                    <a:pt x="395" y="0"/>
                    <a:pt x="1" y="414"/>
                    <a:pt x="20" y="911"/>
                  </a:cubicBezTo>
                  <a:lnTo>
                    <a:pt x="20" y="2668"/>
                  </a:lnTo>
                  <a:cubicBezTo>
                    <a:pt x="20" y="3147"/>
                    <a:pt x="414" y="3541"/>
                    <a:pt x="893" y="3541"/>
                  </a:cubicBezTo>
                  <a:cubicBezTo>
                    <a:pt x="1382" y="3541"/>
                    <a:pt x="1767" y="3147"/>
                    <a:pt x="1767" y="2668"/>
                  </a:cubicBezTo>
                  <a:lnTo>
                    <a:pt x="1767"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19"/>
            <p:cNvSpPr/>
            <p:nvPr/>
          </p:nvSpPr>
          <p:spPr>
            <a:xfrm>
              <a:off x="2685425" y="2431800"/>
              <a:ext cx="43700" cy="86900"/>
            </a:xfrm>
            <a:custGeom>
              <a:avLst/>
              <a:gdLst/>
              <a:ahLst/>
              <a:cxnLst/>
              <a:rect l="l" t="t" r="r" b="b"/>
              <a:pathLst>
                <a:path w="1748" h="3476" extrusionOk="0">
                  <a:moveTo>
                    <a:pt x="874" y="1"/>
                  </a:moveTo>
                  <a:cubicBezTo>
                    <a:pt x="404" y="1"/>
                    <a:pt x="19" y="376"/>
                    <a:pt x="0" y="846"/>
                  </a:cubicBezTo>
                  <a:lnTo>
                    <a:pt x="0" y="2593"/>
                  </a:lnTo>
                  <a:cubicBezTo>
                    <a:pt x="0" y="3081"/>
                    <a:pt x="395" y="3466"/>
                    <a:pt x="874" y="3476"/>
                  </a:cubicBezTo>
                  <a:cubicBezTo>
                    <a:pt x="1362" y="3476"/>
                    <a:pt x="1747" y="3081"/>
                    <a:pt x="1747" y="2593"/>
                  </a:cubicBezTo>
                  <a:lnTo>
                    <a:pt x="1747" y="846"/>
                  </a:lnTo>
                  <a:cubicBezTo>
                    <a:pt x="1738" y="376"/>
                    <a:pt x="1343"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19"/>
            <p:cNvSpPr/>
            <p:nvPr/>
          </p:nvSpPr>
          <p:spPr>
            <a:xfrm>
              <a:off x="2816900" y="2431800"/>
              <a:ext cx="43700" cy="86900"/>
            </a:xfrm>
            <a:custGeom>
              <a:avLst/>
              <a:gdLst/>
              <a:ahLst/>
              <a:cxnLst/>
              <a:rect l="l" t="t" r="r" b="b"/>
              <a:pathLst>
                <a:path w="1748" h="3476" extrusionOk="0">
                  <a:moveTo>
                    <a:pt x="874" y="1"/>
                  </a:moveTo>
                  <a:cubicBezTo>
                    <a:pt x="405" y="1"/>
                    <a:pt x="20" y="376"/>
                    <a:pt x="1" y="846"/>
                  </a:cubicBezTo>
                  <a:lnTo>
                    <a:pt x="1" y="2593"/>
                  </a:lnTo>
                  <a:cubicBezTo>
                    <a:pt x="1" y="3081"/>
                    <a:pt x="395" y="3476"/>
                    <a:pt x="874" y="3476"/>
                  </a:cubicBezTo>
                  <a:cubicBezTo>
                    <a:pt x="1363" y="3466"/>
                    <a:pt x="1748" y="3081"/>
                    <a:pt x="1748" y="2593"/>
                  </a:cubicBezTo>
                  <a:lnTo>
                    <a:pt x="1748" y="846"/>
                  </a:lnTo>
                  <a:cubicBezTo>
                    <a:pt x="1738"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19"/>
            <p:cNvSpPr/>
            <p:nvPr/>
          </p:nvSpPr>
          <p:spPr>
            <a:xfrm>
              <a:off x="2685425" y="2563300"/>
              <a:ext cx="43925" cy="86875"/>
            </a:xfrm>
            <a:custGeom>
              <a:avLst/>
              <a:gdLst/>
              <a:ahLst/>
              <a:cxnLst/>
              <a:rect l="l" t="t" r="r" b="b"/>
              <a:pathLst>
                <a:path w="1757" h="3475" extrusionOk="0">
                  <a:moveTo>
                    <a:pt x="874" y="0"/>
                  </a:moveTo>
                  <a:cubicBezTo>
                    <a:pt x="404" y="0"/>
                    <a:pt x="19" y="366"/>
                    <a:pt x="0" y="845"/>
                  </a:cubicBezTo>
                  <a:lnTo>
                    <a:pt x="0" y="2592"/>
                  </a:lnTo>
                  <a:cubicBezTo>
                    <a:pt x="0" y="3081"/>
                    <a:pt x="395" y="3475"/>
                    <a:pt x="874" y="3475"/>
                  </a:cubicBezTo>
                  <a:cubicBezTo>
                    <a:pt x="1362" y="3475"/>
                    <a:pt x="1757" y="3081"/>
                    <a:pt x="1747" y="2592"/>
                  </a:cubicBezTo>
                  <a:lnTo>
                    <a:pt x="1747" y="845"/>
                  </a:lnTo>
                  <a:cubicBezTo>
                    <a:pt x="1738" y="366"/>
                    <a:pt x="1343"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19"/>
            <p:cNvSpPr/>
            <p:nvPr/>
          </p:nvSpPr>
          <p:spPr>
            <a:xfrm>
              <a:off x="2816900" y="2563300"/>
              <a:ext cx="43700" cy="86875"/>
            </a:xfrm>
            <a:custGeom>
              <a:avLst/>
              <a:gdLst/>
              <a:ahLst/>
              <a:cxnLst/>
              <a:rect l="l" t="t" r="r" b="b"/>
              <a:pathLst>
                <a:path w="1748" h="3475" extrusionOk="0">
                  <a:moveTo>
                    <a:pt x="874" y="0"/>
                  </a:moveTo>
                  <a:cubicBezTo>
                    <a:pt x="405" y="0"/>
                    <a:pt x="20" y="366"/>
                    <a:pt x="1" y="845"/>
                  </a:cubicBezTo>
                  <a:lnTo>
                    <a:pt x="1" y="2592"/>
                  </a:lnTo>
                  <a:cubicBezTo>
                    <a:pt x="1" y="3081"/>
                    <a:pt x="395" y="3475"/>
                    <a:pt x="874" y="3475"/>
                  </a:cubicBezTo>
                  <a:cubicBezTo>
                    <a:pt x="1363" y="3475"/>
                    <a:pt x="1748" y="3081"/>
                    <a:pt x="1748" y="2592"/>
                  </a:cubicBezTo>
                  <a:lnTo>
                    <a:pt x="1748" y="845"/>
                  </a:lnTo>
                  <a:cubicBezTo>
                    <a:pt x="1738" y="366"/>
                    <a:pt x="1344"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19"/>
            <p:cNvSpPr/>
            <p:nvPr/>
          </p:nvSpPr>
          <p:spPr>
            <a:xfrm>
              <a:off x="2729325" y="2715900"/>
              <a:ext cx="87600" cy="131525"/>
            </a:xfrm>
            <a:custGeom>
              <a:avLst/>
              <a:gdLst/>
              <a:ahLst/>
              <a:cxnLst/>
              <a:rect l="l" t="t" r="r" b="b"/>
              <a:pathLst>
                <a:path w="3504" h="5261" extrusionOk="0">
                  <a:moveTo>
                    <a:pt x="874" y="1"/>
                  </a:moveTo>
                  <a:cubicBezTo>
                    <a:pt x="386" y="1"/>
                    <a:pt x="1" y="386"/>
                    <a:pt x="1" y="874"/>
                  </a:cubicBezTo>
                  <a:lnTo>
                    <a:pt x="1" y="5260"/>
                  </a:lnTo>
                  <a:lnTo>
                    <a:pt x="3504" y="5260"/>
                  </a:lnTo>
                  <a:lnTo>
                    <a:pt x="3504" y="874"/>
                  </a:lnTo>
                  <a:cubicBezTo>
                    <a:pt x="3504" y="386"/>
                    <a:pt x="3109" y="1"/>
                    <a:pt x="263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19"/>
            <p:cNvSpPr/>
            <p:nvPr/>
          </p:nvSpPr>
          <p:spPr>
            <a:xfrm>
              <a:off x="2991350" y="2452925"/>
              <a:ext cx="65775" cy="43725"/>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38"/>
                    <a:pt x="2631" y="1344"/>
                    <a:pt x="2631" y="874"/>
                  </a:cubicBezTo>
                  <a:cubicBezTo>
                    <a:pt x="2631" y="405"/>
                    <a:pt x="2255" y="2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19"/>
            <p:cNvSpPr/>
            <p:nvPr/>
          </p:nvSpPr>
          <p:spPr>
            <a:xfrm>
              <a:off x="2991350" y="2540500"/>
              <a:ext cx="65775" cy="43950"/>
            </a:xfrm>
            <a:custGeom>
              <a:avLst/>
              <a:gdLst/>
              <a:ahLst/>
              <a:cxnLst/>
              <a:rect l="l" t="t" r="r" b="b"/>
              <a:pathLst>
                <a:path w="2631" h="1758" extrusionOk="0">
                  <a:moveTo>
                    <a:pt x="878" y="0"/>
                  </a:moveTo>
                  <a:cubicBezTo>
                    <a:pt x="395" y="0"/>
                    <a:pt x="1" y="388"/>
                    <a:pt x="1" y="874"/>
                  </a:cubicBezTo>
                  <a:cubicBezTo>
                    <a:pt x="1" y="1361"/>
                    <a:pt x="396" y="1758"/>
                    <a:pt x="879" y="1758"/>
                  </a:cubicBezTo>
                  <a:cubicBezTo>
                    <a:pt x="890" y="1758"/>
                    <a:pt x="901" y="1758"/>
                    <a:pt x="912" y="1757"/>
                  </a:cubicBezTo>
                  <a:lnTo>
                    <a:pt x="1785" y="1757"/>
                  </a:lnTo>
                  <a:cubicBezTo>
                    <a:pt x="2255" y="1738"/>
                    <a:pt x="2631" y="1353"/>
                    <a:pt x="2631" y="874"/>
                  </a:cubicBezTo>
                  <a:cubicBezTo>
                    <a:pt x="2631" y="405"/>
                    <a:pt x="2255" y="20"/>
                    <a:pt x="1785" y="1"/>
                  </a:cubicBezTo>
                  <a:lnTo>
                    <a:pt x="912" y="1"/>
                  </a:lnTo>
                  <a:cubicBezTo>
                    <a:pt x="901"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19"/>
            <p:cNvSpPr/>
            <p:nvPr/>
          </p:nvSpPr>
          <p:spPr>
            <a:xfrm>
              <a:off x="2992075" y="2628100"/>
              <a:ext cx="65750" cy="43925"/>
            </a:xfrm>
            <a:custGeom>
              <a:avLst/>
              <a:gdLst/>
              <a:ahLst/>
              <a:cxnLst/>
              <a:rect l="l" t="t" r="r" b="b"/>
              <a:pathLst>
                <a:path w="2630" h="1757" extrusionOk="0">
                  <a:moveTo>
                    <a:pt x="883" y="0"/>
                  </a:moveTo>
                  <a:cubicBezTo>
                    <a:pt x="395" y="0"/>
                    <a:pt x="0" y="395"/>
                    <a:pt x="0" y="883"/>
                  </a:cubicBezTo>
                  <a:cubicBezTo>
                    <a:pt x="0" y="1362"/>
                    <a:pt x="395" y="1756"/>
                    <a:pt x="883" y="1756"/>
                  </a:cubicBezTo>
                  <a:lnTo>
                    <a:pt x="1756" y="1756"/>
                  </a:lnTo>
                  <a:cubicBezTo>
                    <a:pt x="2245" y="1756"/>
                    <a:pt x="2630" y="1362"/>
                    <a:pt x="2630" y="883"/>
                  </a:cubicBezTo>
                  <a:cubicBezTo>
                    <a:pt x="2630" y="395"/>
                    <a:pt x="2245" y="0"/>
                    <a:pt x="175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19"/>
            <p:cNvSpPr/>
            <p:nvPr/>
          </p:nvSpPr>
          <p:spPr>
            <a:xfrm>
              <a:off x="2991350" y="2715900"/>
              <a:ext cx="65775" cy="43725"/>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29"/>
                    <a:pt x="2631" y="1344"/>
                    <a:pt x="2631" y="874"/>
                  </a:cubicBezTo>
                  <a:cubicBezTo>
                    <a:pt x="2631" y="405"/>
                    <a:pt x="2255" y="1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19"/>
            <p:cNvSpPr/>
            <p:nvPr/>
          </p:nvSpPr>
          <p:spPr>
            <a:xfrm>
              <a:off x="2092550" y="2474750"/>
              <a:ext cx="107575" cy="43950"/>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8"/>
                  </a:cubicBezTo>
                  <a:lnTo>
                    <a:pt x="3457" y="1758"/>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19"/>
            <p:cNvSpPr/>
            <p:nvPr/>
          </p:nvSpPr>
          <p:spPr>
            <a:xfrm>
              <a:off x="2093500" y="2387200"/>
              <a:ext cx="107325" cy="43925"/>
            </a:xfrm>
            <a:custGeom>
              <a:avLst/>
              <a:gdLst/>
              <a:ahLst/>
              <a:cxnLst/>
              <a:rect l="l" t="t" r="r" b="b"/>
              <a:pathLst>
                <a:path w="4293" h="1757" extrusionOk="0">
                  <a:moveTo>
                    <a:pt x="874" y="0"/>
                  </a:moveTo>
                  <a:cubicBezTo>
                    <a:pt x="395" y="0"/>
                    <a:pt x="0" y="395"/>
                    <a:pt x="0" y="874"/>
                  </a:cubicBezTo>
                  <a:cubicBezTo>
                    <a:pt x="0" y="1362"/>
                    <a:pt x="395" y="1747"/>
                    <a:pt x="874" y="1756"/>
                  </a:cubicBezTo>
                  <a:lnTo>
                    <a:pt x="3419" y="1756"/>
                  </a:lnTo>
                  <a:cubicBezTo>
                    <a:pt x="3898" y="1747"/>
                    <a:pt x="4292" y="1362"/>
                    <a:pt x="4292" y="874"/>
                  </a:cubicBezTo>
                  <a:cubicBezTo>
                    <a:pt x="4292" y="395"/>
                    <a:pt x="3898" y="0"/>
                    <a:pt x="341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19"/>
            <p:cNvSpPr/>
            <p:nvPr/>
          </p:nvSpPr>
          <p:spPr>
            <a:xfrm>
              <a:off x="2092550" y="2299600"/>
              <a:ext cx="107575" cy="43725"/>
            </a:xfrm>
            <a:custGeom>
              <a:avLst/>
              <a:gdLst/>
              <a:ahLst/>
              <a:cxnLst/>
              <a:rect l="l" t="t" r="r" b="b"/>
              <a:pathLst>
                <a:path w="4303" h="1749" extrusionOk="0">
                  <a:moveTo>
                    <a:pt x="878" y="0"/>
                  </a:moveTo>
                  <a:cubicBezTo>
                    <a:pt x="395" y="0"/>
                    <a:pt x="1" y="388"/>
                    <a:pt x="1" y="874"/>
                  </a:cubicBezTo>
                  <a:cubicBezTo>
                    <a:pt x="1" y="1361"/>
                    <a:pt x="395" y="1748"/>
                    <a:pt x="878" y="1748"/>
                  </a:cubicBezTo>
                  <a:cubicBezTo>
                    <a:pt x="889" y="1748"/>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19"/>
            <p:cNvSpPr/>
            <p:nvPr/>
          </p:nvSpPr>
          <p:spPr>
            <a:xfrm>
              <a:off x="2092550" y="2562325"/>
              <a:ext cx="107575" cy="43975"/>
            </a:xfrm>
            <a:custGeom>
              <a:avLst/>
              <a:gdLst/>
              <a:ahLst/>
              <a:cxnLst/>
              <a:rect l="l" t="t" r="r" b="b"/>
              <a:pathLst>
                <a:path w="4303" h="1759" extrusionOk="0">
                  <a:moveTo>
                    <a:pt x="878" y="1"/>
                  </a:moveTo>
                  <a:cubicBezTo>
                    <a:pt x="396" y="1"/>
                    <a:pt x="1" y="398"/>
                    <a:pt x="1" y="884"/>
                  </a:cubicBezTo>
                  <a:cubicBezTo>
                    <a:pt x="1" y="1371"/>
                    <a:pt x="395" y="1758"/>
                    <a:pt x="878" y="1758"/>
                  </a:cubicBezTo>
                  <a:cubicBezTo>
                    <a:pt x="889" y="1758"/>
                    <a:pt x="900" y="1758"/>
                    <a:pt x="912" y="1758"/>
                  </a:cubicBezTo>
                  <a:lnTo>
                    <a:pt x="3457" y="1758"/>
                  </a:lnTo>
                  <a:cubicBezTo>
                    <a:pt x="3926" y="1739"/>
                    <a:pt x="4302" y="1354"/>
                    <a:pt x="4302" y="884"/>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19"/>
            <p:cNvSpPr/>
            <p:nvPr/>
          </p:nvSpPr>
          <p:spPr>
            <a:xfrm>
              <a:off x="2092550" y="2650150"/>
              <a:ext cx="107575" cy="43725"/>
            </a:xfrm>
            <a:custGeom>
              <a:avLst/>
              <a:gdLst/>
              <a:ahLst/>
              <a:cxnLst/>
              <a:rect l="l" t="t" r="r" b="b"/>
              <a:pathLst>
                <a:path w="4303" h="1749" extrusionOk="0">
                  <a:moveTo>
                    <a:pt x="878" y="0"/>
                  </a:moveTo>
                  <a:cubicBezTo>
                    <a:pt x="395" y="0"/>
                    <a:pt x="1" y="388"/>
                    <a:pt x="1" y="874"/>
                  </a:cubicBezTo>
                  <a:cubicBezTo>
                    <a:pt x="1" y="1361"/>
                    <a:pt x="395" y="1749"/>
                    <a:pt x="878" y="1749"/>
                  </a:cubicBezTo>
                  <a:cubicBezTo>
                    <a:pt x="889" y="1749"/>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19"/>
            <p:cNvSpPr/>
            <p:nvPr/>
          </p:nvSpPr>
          <p:spPr>
            <a:xfrm>
              <a:off x="2092550" y="2737725"/>
              <a:ext cx="107575" cy="43950"/>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7"/>
                  </a:cubicBezTo>
                  <a:lnTo>
                    <a:pt x="3457" y="1757"/>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19"/>
            <p:cNvSpPr/>
            <p:nvPr/>
          </p:nvSpPr>
          <p:spPr>
            <a:xfrm>
              <a:off x="3101725" y="2453100"/>
              <a:ext cx="45325" cy="43525"/>
            </a:xfrm>
            <a:custGeom>
              <a:avLst/>
              <a:gdLst/>
              <a:ahLst/>
              <a:cxnLst/>
              <a:rect l="l" t="t" r="r" b="b"/>
              <a:pathLst>
                <a:path w="1813" h="1741" extrusionOk="0">
                  <a:moveTo>
                    <a:pt x="875" y="1"/>
                  </a:moveTo>
                  <a:cubicBezTo>
                    <a:pt x="651" y="1"/>
                    <a:pt x="428" y="83"/>
                    <a:pt x="254" y="247"/>
                  </a:cubicBezTo>
                  <a:cubicBezTo>
                    <a:pt x="169" y="332"/>
                    <a:pt x="113" y="426"/>
                    <a:pt x="66" y="539"/>
                  </a:cubicBezTo>
                  <a:cubicBezTo>
                    <a:pt x="28" y="642"/>
                    <a:pt x="0" y="755"/>
                    <a:pt x="0" y="867"/>
                  </a:cubicBezTo>
                  <a:cubicBezTo>
                    <a:pt x="0" y="1102"/>
                    <a:pt x="94" y="1327"/>
                    <a:pt x="254" y="1487"/>
                  </a:cubicBezTo>
                  <a:cubicBezTo>
                    <a:pt x="338" y="1572"/>
                    <a:pt x="432" y="1628"/>
                    <a:pt x="545" y="1675"/>
                  </a:cubicBezTo>
                  <a:cubicBezTo>
                    <a:pt x="648" y="1722"/>
                    <a:pt x="761" y="1741"/>
                    <a:pt x="874" y="1741"/>
                  </a:cubicBezTo>
                  <a:cubicBezTo>
                    <a:pt x="1108" y="1741"/>
                    <a:pt x="1334" y="1647"/>
                    <a:pt x="1503" y="1487"/>
                  </a:cubicBezTo>
                  <a:cubicBezTo>
                    <a:pt x="1578" y="1403"/>
                    <a:pt x="1634" y="1309"/>
                    <a:pt x="1681" y="1205"/>
                  </a:cubicBezTo>
                  <a:cubicBezTo>
                    <a:pt x="1813" y="877"/>
                    <a:pt x="1738" y="501"/>
                    <a:pt x="1503" y="247"/>
                  </a:cubicBezTo>
                  <a:cubicBezTo>
                    <a:pt x="1324" y="83"/>
                    <a:pt x="1099" y="1"/>
                    <a:pt x="8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19"/>
            <p:cNvSpPr/>
            <p:nvPr/>
          </p:nvSpPr>
          <p:spPr>
            <a:xfrm>
              <a:off x="3101725" y="2540450"/>
              <a:ext cx="43925" cy="44000"/>
            </a:xfrm>
            <a:custGeom>
              <a:avLst/>
              <a:gdLst/>
              <a:ahLst/>
              <a:cxnLst/>
              <a:rect l="l" t="t" r="r" b="b"/>
              <a:pathLst>
                <a:path w="1757" h="1760" extrusionOk="0">
                  <a:moveTo>
                    <a:pt x="863" y="1"/>
                  </a:moveTo>
                  <a:cubicBezTo>
                    <a:pt x="516" y="1"/>
                    <a:pt x="193" y="213"/>
                    <a:pt x="66" y="548"/>
                  </a:cubicBezTo>
                  <a:cubicBezTo>
                    <a:pt x="28" y="651"/>
                    <a:pt x="0" y="764"/>
                    <a:pt x="0" y="876"/>
                  </a:cubicBezTo>
                  <a:cubicBezTo>
                    <a:pt x="0" y="942"/>
                    <a:pt x="10" y="999"/>
                    <a:pt x="19" y="1055"/>
                  </a:cubicBezTo>
                  <a:cubicBezTo>
                    <a:pt x="28" y="1111"/>
                    <a:pt x="47" y="1168"/>
                    <a:pt x="66" y="1215"/>
                  </a:cubicBezTo>
                  <a:cubicBezTo>
                    <a:pt x="85" y="1271"/>
                    <a:pt x="113" y="1318"/>
                    <a:pt x="150" y="1374"/>
                  </a:cubicBezTo>
                  <a:lnTo>
                    <a:pt x="254" y="1506"/>
                  </a:lnTo>
                  <a:cubicBezTo>
                    <a:pt x="423" y="1665"/>
                    <a:pt x="648" y="1750"/>
                    <a:pt x="874" y="1759"/>
                  </a:cubicBezTo>
                  <a:cubicBezTo>
                    <a:pt x="930" y="1759"/>
                    <a:pt x="996" y="1750"/>
                    <a:pt x="1052" y="1740"/>
                  </a:cubicBezTo>
                  <a:cubicBezTo>
                    <a:pt x="1108" y="1731"/>
                    <a:pt x="1155" y="1712"/>
                    <a:pt x="1212" y="1684"/>
                  </a:cubicBezTo>
                  <a:cubicBezTo>
                    <a:pt x="1268" y="1665"/>
                    <a:pt x="1315" y="1637"/>
                    <a:pt x="1371" y="1609"/>
                  </a:cubicBezTo>
                  <a:lnTo>
                    <a:pt x="1503" y="1506"/>
                  </a:lnTo>
                  <a:lnTo>
                    <a:pt x="1606" y="1374"/>
                  </a:lnTo>
                  <a:cubicBezTo>
                    <a:pt x="1634" y="1318"/>
                    <a:pt x="1663" y="1271"/>
                    <a:pt x="1681" y="1215"/>
                  </a:cubicBezTo>
                  <a:cubicBezTo>
                    <a:pt x="1710" y="1168"/>
                    <a:pt x="1728" y="1111"/>
                    <a:pt x="1738" y="1055"/>
                  </a:cubicBezTo>
                  <a:cubicBezTo>
                    <a:pt x="1747" y="999"/>
                    <a:pt x="1747" y="942"/>
                    <a:pt x="1756" y="876"/>
                  </a:cubicBezTo>
                  <a:cubicBezTo>
                    <a:pt x="1747" y="651"/>
                    <a:pt x="1663" y="426"/>
                    <a:pt x="1503" y="257"/>
                  </a:cubicBezTo>
                  <a:cubicBezTo>
                    <a:pt x="1456" y="219"/>
                    <a:pt x="1409" y="181"/>
                    <a:pt x="1371" y="153"/>
                  </a:cubicBezTo>
                  <a:cubicBezTo>
                    <a:pt x="1315" y="116"/>
                    <a:pt x="1268" y="97"/>
                    <a:pt x="1212" y="78"/>
                  </a:cubicBezTo>
                  <a:cubicBezTo>
                    <a:pt x="1155" y="50"/>
                    <a:pt x="1108" y="31"/>
                    <a:pt x="1052" y="22"/>
                  </a:cubicBezTo>
                  <a:cubicBezTo>
                    <a:pt x="989" y="7"/>
                    <a:pt x="926" y="1"/>
                    <a:pt x="8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19"/>
            <p:cNvSpPr/>
            <p:nvPr/>
          </p:nvSpPr>
          <p:spPr>
            <a:xfrm>
              <a:off x="3094200" y="2628125"/>
              <a:ext cx="58900" cy="43900"/>
            </a:xfrm>
            <a:custGeom>
              <a:avLst/>
              <a:gdLst/>
              <a:ahLst/>
              <a:cxnLst/>
              <a:rect l="l" t="t" r="r" b="b"/>
              <a:pathLst>
                <a:path w="2356" h="1756" extrusionOk="0">
                  <a:moveTo>
                    <a:pt x="1176" y="1"/>
                  </a:moveTo>
                  <a:cubicBezTo>
                    <a:pt x="944" y="1"/>
                    <a:pt x="720" y="88"/>
                    <a:pt x="555" y="253"/>
                  </a:cubicBezTo>
                  <a:cubicBezTo>
                    <a:pt x="1" y="807"/>
                    <a:pt x="395" y="1755"/>
                    <a:pt x="1175" y="1755"/>
                  </a:cubicBezTo>
                  <a:cubicBezTo>
                    <a:pt x="1178" y="1755"/>
                    <a:pt x="1182" y="1756"/>
                    <a:pt x="1186" y="1756"/>
                  </a:cubicBezTo>
                  <a:cubicBezTo>
                    <a:pt x="1967" y="1756"/>
                    <a:pt x="2355" y="804"/>
                    <a:pt x="1804" y="262"/>
                  </a:cubicBezTo>
                  <a:cubicBezTo>
                    <a:pt x="1757" y="225"/>
                    <a:pt x="1710" y="187"/>
                    <a:pt x="1672" y="149"/>
                  </a:cubicBezTo>
                  <a:cubicBezTo>
                    <a:pt x="1616" y="121"/>
                    <a:pt x="1569" y="93"/>
                    <a:pt x="1513" y="74"/>
                  </a:cubicBezTo>
                  <a:cubicBezTo>
                    <a:pt x="1456" y="46"/>
                    <a:pt x="1409" y="27"/>
                    <a:pt x="1353" y="18"/>
                  </a:cubicBezTo>
                  <a:cubicBezTo>
                    <a:pt x="1294" y="7"/>
                    <a:pt x="1235" y="1"/>
                    <a:pt x="117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19"/>
            <p:cNvSpPr/>
            <p:nvPr/>
          </p:nvSpPr>
          <p:spPr>
            <a:xfrm>
              <a:off x="3093725" y="2716050"/>
              <a:ext cx="60025" cy="43550"/>
            </a:xfrm>
            <a:custGeom>
              <a:avLst/>
              <a:gdLst/>
              <a:ahLst/>
              <a:cxnLst/>
              <a:rect l="l" t="t" r="r" b="b"/>
              <a:pathLst>
                <a:path w="2401" h="1742" extrusionOk="0">
                  <a:moveTo>
                    <a:pt x="1214" y="1"/>
                  </a:moveTo>
                  <a:cubicBezTo>
                    <a:pt x="1105" y="1"/>
                    <a:pt x="991" y="22"/>
                    <a:pt x="874" y="70"/>
                  </a:cubicBezTo>
                  <a:cubicBezTo>
                    <a:pt x="1" y="436"/>
                    <a:pt x="245" y="1732"/>
                    <a:pt x="1194" y="1742"/>
                  </a:cubicBezTo>
                  <a:cubicBezTo>
                    <a:pt x="1428" y="1742"/>
                    <a:pt x="1654" y="1648"/>
                    <a:pt x="1823" y="1488"/>
                  </a:cubicBezTo>
                  <a:cubicBezTo>
                    <a:pt x="2401" y="910"/>
                    <a:pt x="1921" y="1"/>
                    <a:pt x="121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19"/>
            <p:cNvSpPr/>
            <p:nvPr/>
          </p:nvSpPr>
          <p:spPr>
            <a:xfrm>
              <a:off x="2237200" y="2299600"/>
              <a:ext cx="51200" cy="43850"/>
            </a:xfrm>
            <a:custGeom>
              <a:avLst/>
              <a:gdLst/>
              <a:ahLst/>
              <a:cxnLst/>
              <a:rect l="l" t="t" r="r" b="b"/>
              <a:pathLst>
                <a:path w="2048" h="1754" extrusionOk="0">
                  <a:moveTo>
                    <a:pt x="1191" y="1"/>
                  </a:moveTo>
                  <a:cubicBezTo>
                    <a:pt x="1185" y="1"/>
                    <a:pt x="1180" y="1"/>
                    <a:pt x="1174" y="1"/>
                  </a:cubicBezTo>
                  <a:cubicBezTo>
                    <a:pt x="395" y="1"/>
                    <a:pt x="0" y="940"/>
                    <a:pt x="554" y="1494"/>
                  </a:cubicBezTo>
                  <a:cubicBezTo>
                    <a:pt x="733" y="1673"/>
                    <a:pt x="952" y="1753"/>
                    <a:pt x="1167" y="1753"/>
                  </a:cubicBezTo>
                  <a:cubicBezTo>
                    <a:pt x="1617" y="1753"/>
                    <a:pt x="2047" y="1402"/>
                    <a:pt x="2047" y="874"/>
                  </a:cubicBezTo>
                  <a:cubicBezTo>
                    <a:pt x="2047" y="392"/>
                    <a:pt x="1671" y="1"/>
                    <a:pt x="119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19"/>
            <p:cNvSpPr/>
            <p:nvPr/>
          </p:nvSpPr>
          <p:spPr>
            <a:xfrm>
              <a:off x="2743650" y="1992725"/>
              <a:ext cx="51450" cy="43900"/>
            </a:xfrm>
            <a:custGeom>
              <a:avLst/>
              <a:gdLst/>
              <a:ahLst/>
              <a:cxnLst/>
              <a:rect l="l" t="t" r="r" b="b"/>
              <a:pathLst>
                <a:path w="2058" h="1756" extrusionOk="0">
                  <a:moveTo>
                    <a:pt x="1174" y="1"/>
                  </a:moveTo>
                  <a:cubicBezTo>
                    <a:pt x="395" y="1"/>
                    <a:pt x="0" y="949"/>
                    <a:pt x="555" y="1494"/>
                  </a:cubicBezTo>
                  <a:cubicBezTo>
                    <a:pt x="735" y="1674"/>
                    <a:pt x="957" y="1755"/>
                    <a:pt x="1174" y="1755"/>
                  </a:cubicBezTo>
                  <a:cubicBezTo>
                    <a:pt x="1625" y="1755"/>
                    <a:pt x="2057" y="1407"/>
                    <a:pt x="2057" y="874"/>
                  </a:cubicBezTo>
                  <a:cubicBezTo>
                    <a:pt x="2048" y="395"/>
                    <a:pt x="1663"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19"/>
            <p:cNvSpPr/>
            <p:nvPr/>
          </p:nvSpPr>
          <p:spPr>
            <a:xfrm>
              <a:off x="2237200" y="2387200"/>
              <a:ext cx="51200" cy="43825"/>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19"/>
            <p:cNvSpPr/>
            <p:nvPr/>
          </p:nvSpPr>
          <p:spPr>
            <a:xfrm>
              <a:off x="2237200" y="2474775"/>
              <a:ext cx="51200" cy="43950"/>
            </a:xfrm>
            <a:custGeom>
              <a:avLst/>
              <a:gdLst/>
              <a:ahLst/>
              <a:cxnLst/>
              <a:rect l="l" t="t" r="r" b="b"/>
              <a:pathLst>
                <a:path w="2048" h="1758" extrusionOk="0">
                  <a:moveTo>
                    <a:pt x="1174" y="0"/>
                  </a:moveTo>
                  <a:cubicBezTo>
                    <a:pt x="395" y="0"/>
                    <a:pt x="0" y="949"/>
                    <a:pt x="554" y="1503"/>
                  </a:cubicBezTo>
                  <a:cubicBezTo>
                    <a:pt x="733" y="1679"/>
                    <a:pt x="951" y="1758"/>
                    <a:pt x="1166" y="1758"/>
                  </a:cubicBezTo>
                  <a:cubicBezTo>
                    <a:pt x="1616" y="1758"/>
                    <a:pt x="2047" y="1408"/>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19"/>
            <p:cNvSpPr/>
            <p:nvPr/>
          </p:nvSpPr>
          <p:spPr>
            <a:xfrm>
              <a:off x="2237200" y="2562350"/>
              <a:ext cx="51200" cy="44075"/>
            </a:xfrm>
            <a:custGeom>
              <a:avLst/>
              <a:gdLst/>
              <a:ahLst/>
              <a:cxnLst/>
              <a:rect l="l" t="t" r="r" b="b"/>
              <a:pathLst>
                <a:path w="2048" h="1763" extrusionOk="0">
                  <a:moveTo>
                    <a:pt x="1174" y="0"/>
                  </a:moveTo>
                  <a:cubicBezTo>
                    <a:pt x="395" y="0"/>
                    <a:pt x="0" y="949"/>
                    <a:pt x="554" y="1503"/>
                  </a:cubicBezTo>
                  <a:cubicBezTo>
                    <a:pt x="733" y="1682"/>
                    <a:pt x="952" y="1762"/>
                    <a:pt x="1167" y="1762"/>
                  </a:cubicBezTo>
                  <a:cubicBezTo>
                    <a:pt x="1617" y="1762"/>
                    <a:pt x="2047" y="1411"/>
                    <a:pt x="2047" y="883"/>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19"/>
            <p:cNvSpPr/>
            <p:nvPr/>
          </p:nvSpPr>
          <p:spPr>
            <a:xfrm>
              <a:off x="2237200" y="2650150"/>
              <a:ext cx="51200" cy="43850"/>
            </a:xfrm>
            <a:custGeom>
              <a:avLst/>
              <a:gdLst/>
              <a:ahLst/>
              <a:cxnLst/>
              <a:rect l="l" t="t" r="r" b="b"/>
              <a:pathLst>
                <a:path w="2048" h="1754" extrusionOk="0">
                  <a:moveTo>
                    <a:pt x="1174" y="1"/>
                  </a:moveTo>
                  <a:cubicBezTo>
                    <a:pt x="395" y="1"/>
                    <a:pt x="0" y="940"/>
                    <a:pt x="554" y="1494"/>
                  </a:cubicBezTo>
                  <a:cubicBezTo>
                    <a:pt x="733" y="1673"/>
                    <a:pt x="952" y="1753"/>
                    <a:pt x="1167" y="1753"/>
                  </a:cubicBezTo>
                  <a:cubicBezTo>
                    <a:pt x="1617" y="1753"/>
                    <a:pt x="2047" y="1402"/>
                    <a:pt x="2047" y="874"/>
                  </a:cubicBezTo>
                  <a:cubicBezTo>
                    <a:pt x="2047" y="386"/>
                    <a:pt x="1662"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19"/>
            <p:cNvSpPr/>
            <p:nvPr/>
          </p:nvSpPr>
          <p:spPr>
            <a:xfrm>
              <a:off x="2237200" y="2737750"/>
              <a:ext cx="51200" cy="43825"/>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19"/>
            <p:cNvSpPr/>
            <p:nvPr/>
          </p:nvSpPr>
          <p:spPr>
            <a:xfrm>
              <a:off x="2926550" y="2310650"/>
              <a:ext cx="284850" cy="87600"/>
            </a:xfrm>
            <a:custGeom>
              <a:avLst/>
              <a:gdLst/>
              <a:ahLst/>
              <a:cxnLst/>
              <a:rect l="l" t="t" r="r" b="b"/>
              <a:pathLst>
                <a:path w="11394" h="3504" extrusionOk="0">
                  <a:moveTo>
                    <a:pt x="3927" y="0"/>
                  </a:moveTo>
                  <a:cubicBezTo>
                    <a:pt x="3495" y="0"/>
                    <a:pt x="3081" y="179"/>
                    <a:pt x="2781" y="498"/>
                  </a:cubicBezTo>
                  <a:lnTo>
                    <a:pt x="405" y="3062"/>
                  </a:lnTo>
                  <a:lnTo>
                    <a:pt x="1" y="3504"/>
                  </a:lnTo>
                  <a:lnTo>
                    <a:pt x="11393" y="3504"/>
                  </a:lnTo>
                  <a:lnTo>
                    <a:pt x="10989" y="3062"/>
                  </a:lnTo>
                  <a:lnTo>
                    <a:pt x="8613" y="517"/>
                  </a:lnTo>
                  <a:cubicBezTo>
                    <a:pt x="8322" y="188"/>
                    <a:pt x="7899" y="0"/>
                    <a:pt x="7458"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TextBox 3"/>
          <p:cNvSpPr txBox="1"/>
          <p:nvPr/>
        </p:nvSpPr>
        <p:spPr>
          <a:xfrm>
            <a:off x="1835727" y="1546234"/>
            <a:ext cx="5008418" cy="1384995"/>
          </a:xfrm>
          <a:prstGeom prst="rect">
            <a:avLst/>
          </a:prstGeom>
          <a:noFill/>
        </p:spPr>
        <p:txBody>
          <a:bodyPr wrap="square" rtlCol="0">
            <a:spAutoFit/>
          </a:bodyPr>
          <a:lstStyle/>
          <a:p>
            <a:r>
              <a:rPr lang="en-US" dirty="0"/>
              <a:t>Looking </a:t>
            </a:r>
            <a:r>
              <a:rPr lang="en-US" dirty="0" smtClean="0"/>
              <a:t>at descriptive </a:t>
            </a:r>
            <a:r>
              <a:rPr lang="en-US" dirty="0"/>
              <a:t>analysis for property pricing in out dataset, we can say that:</a:t>
            </a:r>
          </a:p>
          <a:p>
            <a:r>
              <a:rPr lang="en-US" dirty="0"/>
              <a:t>-  Property prices ranging from AED 220,000 to 35 Millions</a:t>
            </a:r>
          </a:p>
          <a:p>
            <a:r>
              <a:rPr lang="en-US" dirty="0"/>
              <a:t>-  We have 1906 total properties in our dataset</a:t>
            </a:r>
          </a:p>
          <a:p>
            <a:r>
              <a:rPr lang="en-US" dirty="0"/>
              <a:t>-  Mean price of our apartment is little over 2 Million AED</a:t>
            </a:r>
          </a:p>
          <a:p>
            <a:endParaRPr lang="en-US" dirty="0"/>
          </a:p>
        </p:txBody>
      </p:sp>
      <p:sp>
        <p:nvSpPr>
          <p:cNvPr id="5" name="TextBox 4"/>
          <p:cNvSpPr txBox="1"/>
          <p:nvPr/>
        </p:nvSpPr>
        <p:spPr>
          <a:xfrm>
            <a:off x="1835727" y="2770909"/>
            <a:ext cx="4862946" cy="523220"/>
          </a:xfrm>
          <a:prstGeom prst="rect">
            <a:avLst/>
          </a:prstGeom>
          <a:noFill/>
        </p:spPr>
        <p:txBody>
          <a:bodyPr wrap="square" rtlCol="0">
            <a:spAutoFit/>
          </a:bodyPr>
          <a:lstStyle/>
          <a:p>
            <a:r>
              <a:rPr lang="en-US" dirty="0"/>
              <a:t>Our price distribution looks like:</a:t>
            </a:r>
          </a:p>
          <a:p>
            <a:endParaRPr lang="en-US" dirty="0"/>
          </a:p>
        </p:txBody>
      </p:sp>
      <p:pic>
        <p:nvPicPr>
          <p:cNvPr id="61" name="Picture 60"/>
          <p:cNvPicPr/>
          <p:nvPr/>
        </p:nvPicPr>
        <p:blipFill>
          <a:blip r:embed="rId3">
            <a:extLst>
              <a:ext uri="{28A0092B-C50C-407E-A947-70E740481C1C}">
                <a14:useLocalDpi xmlns:a14="http://schemas.microsoft.com/office/drawing/2010/main" val="0"/>
              </a:ext>
            </a:extLst>
          </a:blip>
          <a:srcRect/>
          <a:stretch>
            <a:fillRect/>
          </a:stretch>
        </p:blipFill>
        <p:spPr bwMode="auto">
          <a:xfrm>
            <a:off x="1140065" y="3032519"/>
            <a:ext cx="6431444" cy="2110981"/>
          </a:xfrm>
          <a:prstGeom prst="rect">
            <a:avLst/>
          </a:prstGeom>
          <a:noFill/>
          <a:ln>
            <a:noFill/>
          </a:ln>
        </p:spPr>
      </p:pic>
    </p:spTree>
    <p:extLst>
      <p:ext uri="{BB962C8B-B14F-4D97-AF65-F5344CB8AC3E}">
        <p14:creationId xmlns:p14="http://schemas.microsoft.com/office/powerpoint/2010/main" val="1667740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0"/>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p>
            <a:pPr lvl="0"/>
            <a:r>
              <a:rPr lang="en-US" dirty="0"/>
              <a:t>Testing and training the models</a:t>
            </a:r>
            <a:endParaRPr lang="en-US" dirty="0"/>
          </a:p>
        </p:txBody>
      </p:sp>
      <p:grpSp>
        <p:nvGrpSpPr>
          <p:cNvPr id="285" name="Google Shape;2463;p37"/>
          <p:cNvGrpSpPr/>
          <p:nvPr/>
        </p:nvGrpSpPr>
        <p:grpSpPr>
          <a:xfrm>
            <a:off x="461611" y="1314158"/>
            <a:ext cx="1038187" cy="814142"/>
            <a:chOff x="3115275" y="2982775"/>
            <a:chExt cx="2142800" cy="1680375"/>
          </a:xfrm>
        </p:grpSpPr>
        <p:sp>
          <p:nvSpPr>
            <p:cNvPr id="286" name="Google Shape;2464;p37"/>
            <p:cNvSpPr/>
            <p:nvPr/>
          </p:nvSpPr>
          <p:spPr>
            <a:xfrm>
              <a:off x="3115275" y="3687550"/>
              <a:ext cx="2142800" cy="975550"/>
            </a:xfrm>
            <a:custGeom>
              <a:avLst/>
              <a:gdLst/>
              <a:ahLst/>
              <a:cxnLst/>
              <a:rect l="l" t="t" r="r" b="b"/>
              <a:pathLst>
                <a:path w="85712" h="39022" extrusionOk="0">
                  <a:moveTo>
                    <a:pt x="1" y="1"/>
                  </a:moveTo>
                  <a:lnTo>
                    <a:pt x="1" y="39022"/>
                  </a:lnTo>
                  <a:lnTo>
                    <a:pt x="85711" y="39022"/>
                  </a:lnTo>
                  <a:lnTo>
                    <a:pt x="857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465;p37"/>
            <p:cNvSpPr/>
            <p:nvPr/>
          </p:nvSpPr>
          <p:spPr>
            <a:xfrm>
              <a:off x="3284775" y="3065800"/>
              <a:ext cx="343700" cy="181350"/>
            </a:xfrm>
            <a:custGeom>
              <a:avLst/>
              <a:gdLst/>
              <a:ahLst/>
              <a:cxnLst/>
              <a:rect l="l" t="t" r="r" b="b"/>
              <a:pathLst>
                <a:path w="13748" h="7254" extrusionOk="0">
                  <a:moveTo>
                    <a:pt x="1" y="0"/>
                  </a:moveTo>
                  <a:lnTo>
                    <a:pt x="1" y="7253"/>
                  </a:lnTo>
                  <a:lnTo>
                    <a:pt x="13748" y="7253"/>
                  </a:lnTo>
                  <a:lnTo>
                    <a:pt x="137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466;p37"/>
            <p:cNvSpPr/>
            <p:nvPr/>
          </p:nvSpPr>
          <p:spPr>
            <a:xfrm>
              <a:off x="3262025" y="2982775"/>
              <a:ext cx="389250" cy="102725"/>
            </a:xfrm>
            <a:custGeom>
              <a:avLst/>
              <a:gdLst/>
              <a:ahLst/>
              <a:cxnLst/>
              <a:rect l="l" t="t" r="r" b="b"/>
              <a:pathLst>
                <a:path w="15570" h="4109" extrusionOk="0">
                  <a:moveTo>
                    <a:pt x="328" y="1"/>
                  </a:moveTo>
                  <a:cubicBezTo>
                    <a:pt x="147" y="1"/>
                    <a:pt x="0" y="147"/>
                    <a:pt x="0" y="330"/>
                  </a:cubicBezTo>
                  <a:lnTo>
                    <a:pt x="0" y="3781"/>
                  </a:lnTo>
                  <a:cubicBezTo>
                    <a:pt x="0" y="3963"/>
                    <a:pt x="147" y="4108"/>
                    <a:pt x="328" y="4108"/>
                  </a:cubicBezTo>
                  <a:lnTo>
                    <a:pt x="15242" y="4108"/>
                  </a:lnTo>
                  <a:cubicBezTo>
                    <a:pt x="15423" y="4108"/>
                    <a:pt x="15570" y="3963"/>
                    <a:pt x="15570" y="3781"/>
                  </a:cubicBezTo>
                  <a:lnTo>
                    <a:pt x="15570" y="330"/>
                  </a:lnTo>
                  <a:cubicBezTo>
                    <a:pt x="15570" y="147"/>
                    <a:pt x="15423" y="1"/>
                    <a:pt x="15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467;p37"/>
            <p:cNvSpPr/>
            <p:nvPr/>
          </p:nvSpPr>
          <p:spPr>
            <a:xfrm>
              <a:off x="3115275" y="3205475"/>
              <a:ext cx="2142800" cy="492300"/>
            </a:xfrm>
            <a:custGeom>
              <a:avLst/>
              <a:gdLst/>
              <a:ahLst/>
              <a:cxnLst/>
              <a:rect l="l" t="t" r="r" b="b"/>
              <a:pathLst>
                <a:path w="85712" h="19692" extrusionOk="0">
                  <a:moveTo>
                    <a:pt x="1376" y="1"/>
                  </a:moveTo>
                  <a:cubicBezTo>
                    <a:pt x="616" y="1"/>
                    <a:pt x="1" y="616"/>
                    <a:pt x="1" y="1376"/>
                  </a:cubicBezTo>
                  <a:lnTo>
                    <a:pt x="1" y="19692"/>
                  </a:lnTo>
                  <a:lnTo>
                    <a:pt x="85711" y="19692"/>
                  </a:lnTo>
                  <a:lnTo>
                    <a:pt x="85711" y="1376"/>
                  </a:lnTo>
                  <a:cubicBezTo>
                    <a:pt x="85711" y="616"/>
                    <a:pt x="85096" y="1"/>
                    <a:pt x="84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468;p37"/>
            <p:cNvSpPr/>
            <p:nvPr/>
          </p:nvSpPr>
          <p:spPr>
            <a:xfrm>
              <a:off x="3873700" y="3447700"/>
              <a:ext cx="625950" cy="1215450"/>
            </a:xfrm>
            <a:custGeom>
              <a:avLst/>
              <a:gdLst/>
              <a:ahLst/>
              <a:cxnLst/>
              <a:rect l="l" t="t" r="r" b="b"/>
              <a:pathLst>
                <a:path w="25038" h="48618" extrusionOk="0">
                  <a:moveTo>
                    <a:pt x="12520" y="0"/>
                  </a:moveTo>
                  <a:lnTo>
                    <a:pt x="1" y="9988"/>
                  </a:lnTo>
                  <a:lnTo>
                    <a:pt x="1" y="48617"/>
                  </a:lnTo>
                  <a:lnTo>
                    <a:pt x="25037" y="48617"/>
                  </a:lnTo>
                  <a:lnTo>
                    <a:pt x="25037" y="9988"/>
                  </a:lnTo>
                  <a:lnTo>
                    <a:pt x="12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469;p37"/>
            <p:cNvSpPr/>
            <p:nvPr/>
          </p:nvSpPr>
          <p:spPr>
            <a:xfrm>
              <a:off x="4066200" y="3612175"/>
              <a:ext cx="240950" cy="244475"/>
            </a:xfrm>
            <a:custGeom>
              <a:avLst/>
              <a:gdLst/>
              <a:ahLst/>
              <a:cxnLst/>
              <a:rect l="l" t="t" r="r" b="b"/>
              <a:pathLst>
                <a:path w="9638" h="9779" extrusionOk="0">
                  <a:moveTo>
                    <a:pt x="4820" y="1"/>
                  </a:moveTo>
                  <a:cubicBezTo>
                    <a:pt x="2158" y="1"/>
                    <a:pt x="0" y="2190"/>
                    <a:pt x="0" y="4890"/>
                  </a:cubicBezTo>
                  <a:cubicBezTo>
                    <a:pt x="0" y="7589"/>
                    <a:pt x="2158" y="9778"/>
                    <a:pt x="4820" y="9778"/>
                  </a:cubicBezTo>
                  <a:cubicBezTo>
                    <a:pt x="7480" y="9778"/>
                    <a:pt x="9638" y="7589"/>
                    <a:pt x="9638" y="4890"/>
                  </a:cubicBezTo>
                  <a:cubicBezTo>
                    <a:pt x="9638" y="2190"/>
                    <a:pt x="7480" y="1"/>
                    <a:pt x="4820" y="1"/>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470;p37"/>
            <p:cNvSpPr/>
            <p:nvPr/>
          </p:nvSpPr>
          <p:spPr>
            <a:xfrm>
              <a:off x="3829525" y="3447700"/>
              <a:ext cx="714350" cy="284975"/>
            </a:xfrm>
            <a:custGeom>
              <a:avLst/>
              <a:gdLst/>
              <a:ahLst/>
              <a:cxnLst/>
              <a:rect l="l" t="t" r="r" b="b"/>
              <a:pathLst>
                <a:path w="28574" h="11399" fill="none" extrusionOk="0">
                  <a:moveTo>
                    <a:pt x="0" y="11398"/>
                  </a:moveTo>
                  <a:lnTo>
                    <a:pt x="14287" y="0"/>
                  </a:lnTo>
                  <a:lnTo>
                    <a:pt x="28574" y="11398"/>
                  </a:lnTo>
                </a:path>
              </a:pathLst>
            </a:custGeom>
            <a:noFill/>
            <a:ln w="1400" cap="rnd" cmpd="sng">
              <a:solidFill>
                <a:srgbClr val="F1F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471;p37"/>
            <p:cNvSpPr/>
            <p:nvPr/>
          </p:nvSpPr>
          <p:spPr>
            <a:xfrm>
              <a:off x="4072125" y="4247975"/>
              <a:ext cx="254350" cy="415125"/>
            </a:xfrm>
            <a:custGeom>
              <a:avLst/>
              <a:gdLst/>
              <a:ahLst/>
              <a:cxnLst/>
              <a:rect l="l" t="t" r="r" b="b"/>
              <a:pathLst>
                <a:path w="10174" h="16605" extrusionOk="0">
                  <a:moveTo>
                    <a:pt x="5087" y="0"/>
                  </a:moveTo>
                  <a:cubicBezTo>
                    <a:pt x="2283" y="0"/>
                    <a:pt x="0" y="2305"/>
                    <a:pt x="0" y="5137"/>
                  </a:cubicBezTo>
                  <a:lnTo>
                    <a:pt x="0" y="16431"/>
                  </a:lnTo>
                  <a:cubicBezTo>
                    <a:pt x="2" y="16489"/>
                    <a:pt x="8" y="16547"/>
                    <a:pt x="17" y="16605"/>
                  </a:cubicBezTo>
                  <a:lnTo>
                    <a:pt x="10147" y="16605"/>
                  </a:lnTo>
                  <a:lnTo>
                    <a:pt x="10174" y="5137"/>
                  </a:lnTo>
                  <a:cubicBezTo>
                    <a:pt x="10174" y="2305"/>
                    <a:pt x="7893" y="0"/>
                    <a:pt x="5087"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472;p37"/>
            <p:cNvSpPr/>
            <p:nvPr/>
          </p:nvSpPr>
          <p:spPr>
            <a:xfrm>
              <a:off x="4680400" y="3856575"/>
              <a:ext cx="359125" cy="692875"/>
            </a:xfrm>
            <a:custGeom>
              <a:avLst/>
              <a:gdLst/>
              <a:ahLst/>
              <a:cxnLst/>
              <a:rect l="l" t="t" r="r" b="b"/>
              <a:pathLst>
                <a:path w="14365" h="27715" extrusionOk="0">
                  <a:moveTo>
                    <a:pt x="7182" y="932"/>
                  </a:moveTo>
                  <a:cubicBezTo>
                    <a:pt x="10627" y="932"/>
                    <a:pt x="13433" y="3736"/>
                    <a:pt x="13433" y="7183"/>
                  </a:cubicBezTo>
                  <a:lnTo>
                    <a:pt x="13426" y="26783"/>
                  </a:lnTo>
                  <a:lnTo>
                    <a:pt x="932" y="26783"/>
                  </a:lnTo>
                  <a:lnTo>
                    <a:pt x="932" y="7183"/>
                  </a:lnTo>
                  <a:cubicBezTo>
                    <a:pt x="932" y="3736"/>
                    <a:pt x="3736" y="932"/>
                    <a:pt x="7182" y="932"/>
                  </a:cubicBezTo>
                  <a:close/>
                  <a:moveTo>
                    <a:pt x="7182" y="1"/>
                  </a:moveTo>
                  <a:cubicBezTo>
                    <a:pt x="3223" y="1"/>
                    <a:pt x="0" y="3223"/>
                    <a:pt x="0" y="7183"/>
                  </a:cubicBezTo>
                  <a:lnTo>
                    <a:pt x="0" y="26998"/>
                  </a:lnTo>
                  <a:cubicBezTo>
                    <a:pt x="0" y="27066"/>
                    <a:pt x="9" y="27133"/>
                    <a:pt x="27" y="27263"/>
                  </a:cubicBezTo>
                  <a:lnTo>
                    <a:pt x="40" y="27714"/>
                  </a:lnTo>
                  <a:lnTo>
                    <a:pt x="13873" y="27714"/>
                  </a:lnTo>
                  <a:lnTo>
                    <a:pt x="14327" y="27647"/>
                  </a:lnTo>
                  <a:lnTo>
                    <a:pt x="14345" y="27203"/>
                  </a:lnTo>
                  <a:cubicBezTo>
                    <a:pt x="14357" y="27134"/>
                    <a:pt x="14363" y="27068"/>
                    <a:pt x="14364" y="26999"/>
                  </a:cubicBezTo>
                  <a:lnTo>
                    <a:pt x="14364" y="7183"/>
                  </a:lnTo>
                  <a:cubicBezTo>
                    <a:pt x="14364" y="3223"/>
                    <a:pt x="11143" y="1"/>
                    <a:pt x="7182" y="1"/>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473;p37"/>
            <p:cNvSpPr/>
            <p:nvPr/>
          </p:nvSpPr>
          <p:spPr>
            <a:xfrm>
              <a:off x="4692075" y="3868225"/>
              <a:ext cx="335800" cy="669575"/>
            </a:xfrm>
            <a:custGeom>
              <a:avLst/>
              <a:gdLst/>
              <a:ahLst/>
              <a:cxnLst/>
              <a:rect l="l" t="t" r="r" b="b"/>
              <a:pathLst>
                <a:path w="13432" h="26783" extrusionOk="0">
                  <a:moveTo>
                    <a:pt x="6715" y="0"/>
                  </a:moveTo>
                  <a:cubicBezTo>
                    <a:pt x="3023" y="0"/>
                    <a:pt x="1" y="3023"/>
                    <a:pt x="1" y="6717"/>
                  </a:cubicBezTo>
                  <a:lnTo>
                    <a:pt x="1" y="26532"/>
                  </a:lnTo>
                  <a:cubicBezTo>
                    <a:pt x="1" y="26618"/>
                    <a:pt x="23" y="26698"/>
                    <a:pt x="26" y="26783"/>
                  </a:cubicBezTo>
                  <a:lnTo>
                    <a:pt x="13406" y="26783"/>
                  </a:lnTo>
                  <a:cubicBezTo>
                    <a:pt x="13409" y="26698"/>
                    <a:pt x="13432" y="26618"/>
                    <a:pt x="13432" y="26532"/>
                  </a:cubicBezTo>
                  <a:lnTo>
                    <a:pt x="13432" y="6717"/>
                  </a:lnTo>
                  <a:cubicBezTo>
                    <a:pt x="13432" y="3023"/>
                    <a:pt x="10409" y="0"/>
                    <a:pt x="6715"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474;p37"/>
            <p:cNvSpPr/>
            <p:nvPr/>
          </p:nvSpPr>
          <p:spPr>
            <a:xfrm>
              <a:off x="4680400" y="4406750"/>
              <a:ext cx="359125" cy="21250"/>
            </a:xfrm>
            <a:custGeom>
              <a:avLst/>
              <a:gdLst/>
              <a:ahLst/>
              <a:cxnLst/>
              <a:rect l="l" t="t" r="r" b="b"/>
              <a:pathLst>
                <a:path w="14365" h="850" extrusionOk="0">
                  <a:moveTo>
                    <a:pt x="0" y="1"/>
                  </a:moveTo>
                  <a:lnTo>
                    <a:pt x="0" y="849"/>
                  </a:lnTo>
                  <a:lnTo>
                    <a:pt x="14364" y="849"/>
                  </a:lnTo>
                  <a:lnTo>
                    <a:pt x="14364"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475;p37"/>
            <p:cNvSpPr/>
            <p:nvPr/>
          </p:nvSpPr>
          <p:spPr>
            <a:xfrm>
              <a:off x="4680400" y="4215650"/>
              <a:ext cx="359125" cy="21225"/>
            </a:xfrm>
            <a:custGeom>
              <a:avLst/>
              <a:gdLst/>
              <a:ahLst/>
              <a:cxnLst/>
              <a:rect l="l" t="t" r="r" b="b"/>
              <a:pathLst>
                <a:path w="14365" h="849" extrusionOk="0">
                  <a:moveTo>
                    <a:pt x="0" y="0"/>
                  </a:moveTo>
                  <a:lnTo>
                    <a:pt x="0" y="848"/>
                  </a:lnTo>
                  <a:lnTo>
                    <a:pt x="14364" y="848"/>
                  </a:lnTo>
                  <a:lnTo>
                    <a:pt x="14364"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476;p37"/>
            <p:cNvSpPr/>
            <p:nvPr/>
          </p:nvSpPr>
          <p:spPr>
            <a:xfrm>
              <a:off x="4764775" y="4226250"/>
              <a:ext cx="8075" cy="323200"/>
            </a:xfrm>
            <a:custGeom>
              <a:avLst/>
              <a:gdLst/>
              <a:ahLst/>
              <a:cxnLst/>
              <a:rect l="l" t="t" r="r" b="b"/>
              <a:pathLst>
                <a:path w="323" h="12928" extrusionOk="0">
                  <a:moveTo>
                    <a:pt x="1" y="0"/>
                  </a:moveTo>
                  <a:lnTo>
                    <a:pt x="1" y="12927"/>
                  </a:lnTo>
                  <a:lnTo>
                    <a:pt x="322" y="12927"/>
                  </a:lnTo>
                  <a:lnTo>
                    <a:pt x="322"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477;p37"/>
            <p:cNvSpPr/>
            <p:nvPr/>
          </p:nvSpPr>
          <p:spPr>
            <a:xfrm>
              <a:off x="4825550" y="4226250"/>
              <a:ext cx="8050" cy="323200"/>
            </a:xfrm>
            <a:custGeom>
              <a:avLst/>
              <a:gdLst/>
              <a:ahLst/>
              <a:cxnLst/>
              <a:rect l="l" t="t" r="r" b="b"/>
              <a:pathLst>
                <a:path w="322" h="12928" extrusionOk="0">
                  <a:moveTo>
                    <a:pt x="0" y="0"/>
                  </a:moveTo>
                  <a:lnTo>
                    <a:pt x="0" y="12927"/>
                  </a:lnTo>
                  <a:lnTo>
                    <a:pt x="322" y="12927"/>
                  </a:lnTo>
                  <a:lnTo>
                    <a:pt x="322"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2478;p37"/>
            <p:cNvSpPr/>
            <p:nvPr/>
          </p:nvSpPr>
          <p:spPr>
            <a:xfrm>
              <a:off x="4886350" y="4226250"/>
              <a:ext cx="8025" cy="323200"/>
            </a:xfrm>
            <a:custGeom>
              <a:avLst/>
              <a:gdLst/>
              <a:ahLst/>
              <a:cxnLst/>
              <a:rect l="l" t="t" r="r" b="b"/>
              <a:pathLst>
                <a:path w="321" h="12928" extrusionOk="0">
                  <a:moveTo>
                    <a:pt x="0" y="0"/>
                  </a:moveTo>
                  <a:lnTo>
                    <a:pt x="0" y="12927"/>
                  </a:lnTo>
                  <a:lnTo>
                    <a:pt x="321" y="12927"/>
                  </a:lnTo>
                  <a:lnTo>
                    <a:pt x="321"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2479;p37"/>
            <p:cNvSpPr/>
            <p:nvPr/>
          </p:nvSpPr>
          <p:spPr>
            <a:xfrm>
              <a:off x="4947100" y="4226250"/>
              <a:ext cx="8050" cy="323200"/>
            </a:xfrm>
            <a:custGeom>
              <a:avLst/>
              <a:gdLst/>
              <a:ahLst/>
              <a:cxnLst/>
              <a:rect l="l" t="t" r="r" b="b"/>
              <a:pathLst>
                <a:path w="322" h="12928" extrusionOk="0">
                  <a:moveTo>
                    <a:pt x="1" y="0"/>
                  </a:moveTo>
                  <a:lnTo>
                    <a:pt x="1" y="12927"/>
                  </a:lnTo>
                  <a:lnTo>
                    <a:pt x="321" y="12927"/>
                  </a:lnTo>
                  <a:lnTo>
                    <a:pt x="321"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2480;p37"/>
            <p:cNvSpPr/>
            <p:nvPr/>
          </p:nvSpPr>
          <p:spPr>
            <a:xfrm>
              <a:off x="3321225" y="3828725"/>
              <a:ext cx="359125" cy="692875"/>
            </a:xfrm>
            <a:custGeom>
              <a:avLst/>
              <a:gdLst/>
              <a:ahLst/>
              <a:cxnLst/>
              <a:rect l="l" t="t" r="r" b="b"/>
              <a:pathLst>
                <a:path w="14365" h="27715" extrusionOk="0">
                  <a:moveTo>
                    <a:pt x="7183" y="932"/>
                  </a:moveTo>
                  <a:cubicBezTo>
                    <a:pt x="10629" y="932"/>
                    <a:pt x="13433" y="3736"/>
                    <a:pt x="13433" y="7183"/>
                  </a:cubicBezTo>
                  <a:lnTo>
                    <a:pt x="13424" y="26783"/>
                  </a:lnTo>
                  <a:lnTo>
                    <a:pt x="932" y="26783"/>
                  </a:lnTo>
                  <a:lnTo>
                    <a:pt x="932" y="7183"/>
                  </a:lnTo>
                  <a:cubicBezTo>
                    <a:pt x="932" y="3736"/>
                    <a:pt x="3736" y="932"/>
                    <a:pt x="7183" y="932"/>
                  </a:cubicBezTo>
                  <a:close/>
                  <a:moveTo>
                    <a:pt x="7183" y="1"/>
                  </a:moveTo>
                  <a:cubicBezTo>
                    <a:pt x="3223" y="1"/>
                    <a:pt x="1" y="3223"/>
                    <a:pt x="1" y="7183"/>
                  </a:cubicBezTo>
                  <a:lnTo>
                    <a:pt x="1" y="26998"/>
                  </a:lnTo>
                  <a:cubicBezTo>
                    <a:pt x="1" y="27066"/>
                    <a:pt x="10" y="27133"/>
                    <a:pt x="26" y="27264"/>
                  </a:cubicBezTo>
                  <a:lnTo>
                    <a:pt x="41" y="27715"/>
                  </a:lnTo>
                  <a:lnTo>
                    <a:pt x="13874" y="27715"/>
                  </a:lnTo>
                  <a:lnTo>
                    <a:pt x="14328" y="27648"/>
                  </a:lnTo>
                  <a:lnTo>
                    <a:pt x="14345" y="27203"/>
                  </a:lnTo>
                  <a:cubicBezTo>
                    <a:pt x="14357" y="27135"/>
                    <a:pt x="14363" y="27068"/>
                    <a:pt x="14365" y="27000"/>
                  </a:cubicBezTo>
                  <a:lnTo>
                    <a:pt x="14365" y="7183"/>
                  </a:lnTo>
                  <a:cubicBezTo>
                    <a:pt x="14365" y="3223"/>
                    <a:pt x="11142" y="1"/>
                    <a:pt x="7183" y="1"/>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2481;p37"/>
            <p:cNvSpPr/>
            <p:nvPr/>
          </p:nvSpPr>
          <p:spPr>
            <a:xfrm>
              <a:off x="3332875" y="3840425"/>
              <a:ext cx="335825" cy="669525"/>
            </a:xfrm>
            <a:custGeom>
              <a:avLst/>
              <a:gdLst/>
              <a:ahLst/>
              <a:cxnLst/>
              <a:rect l="l" t="t" r="r" b="b"/>
              <a:pathLst>
                <a:path w="13433" h="26781" extrusionOk="0">
                  <a:moveTo>
                    <a:pt x="6717" y="0"/>
                  </a:moveTo>
                  <a:cubicBezTo>
                    <a:pt x="3023" y="0"/>
                    <a:pt x="0" y="3021"/>
                    <a:pt x="0" y="6715"/>
                  </a:cubicBezTo>
                  <a:lnTo>
                    <a:pt x="0" y="26532"/>
                  </a:lnTo>
                  <a:cubicBezTo>
                    <a:pt x="0" y="26618"/>
                    <a:pt x="23" y="26696"/>
                    <a:pt x="27" y="26781"/>
                  </a:cubicBezTo>
                  <a:lnTo>
                    <a:pt x="13408" y="26781"/>
                  </a:lnTo>
                  <a:cubicBezTo>
                    <a:pt x="13411" y="26696"/>
                    <a:pt x="13433" y="26616"/>
                    <a:pt x="13433" y="26532"/>
                  </a:cubicBezTo>
                  <a:lnTo>
                    <a:pt x="13433" y="6715"/>
                  </a:lnTo>
                  <a:cubicBezTo>
                    <a:pt x="13433" y="3021"/>
                    <a:pt x="10411" y="0"/>
                    <a:pt x="6717"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2482;p37"/>
            <p:cNvSpPr/>
            <p:nvPr/>
          </p:nvSpPr>
          <p:spPr>
            <a:xfrm>
              <a:off x="3321225" y="4378925"/>
              <a:ext cx="359125" cy="21250"/>
            </a:xfrm>
            <a:custGeom>
              <a:avLst/>
              <a:gdLst/>
              <a:ahLst/>
              <a:cxnLst/>
              <a:rect l="l" t="t" r="r" b="b"/>
              <a:pathLst>
                <a:path w="14365" h="850" extrusionOk="0">
                  <a:moveTo>
                    <a:pt x="1" y="0"/>
                  </a:moveTo>
                  <a:lnTo>
                    <a:pt x="1" y="850"/>
                  </a:lnTo>
                  <a:lnTo>
                    <a:pt x="14365" y="850"/>
                  </a:lnTo>
                  <a:lnTo>
                    <a:pt x="14365"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2483;p37"/>
            <p:cNvSpPr/>
            <p:nvPr/>
          </p:nvSpPr>
          <p:spPr>
            <a:xfrm>
              <a:off x="3321225" y="4187800"/>
              <a:ext cx="359125" cy="21275"/>
            </a:xfrm>
            <a:custGeom>
              <a:avLst/>
              <a:gdLst/>
              <a:ahLst/>
              <a:cxnLst/>
              <a:rect l="l" t="t" r="r" b="b"/>
              <a:pathLst>
                <a:path w="14365" h="851" extrusionOk="0">
                  <a:moveTo>
                    <a:pt x="1" y="0"/>
                  </a:moveTo>
                  <a:lnTo>
                    <a:pt x="1" y="850"/>
                  </a:lnTo>
                  <a:lnTo>
                    <a:pt x="14365" y="850"/>
                  </a:lnTo>
                  <a:lnTo>
                    <a:pt x="14365"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2484;p37"/>
            <p:cNvSpPr/>
            <p:nvPr/>
          </p:nvSpPr>
          <p:spPr>
            <a:xfrm>
              <a:off x="3405600" y="4198400"/>
              <a:ext cx="8050" cy="323225"/>
            </a:xfrm>
            <a:custGeom>
              <a:avLst/>
              <a:gdLst/>
              <a:ahLst/>
              <a:cxnLst/>
              <a:rect l="l" t="t" r="r" b="b"/>
              <a:pathLst>
                <a:path w="322" h="12929" extrusionOk="0">
                  <a:moveTo>
                    <a:pt x="1" y="1"/>
                  </a:moveTo>
                  <a:lnTo>
                    <a:pt x="1" y="12929"/>
                  </a:lnTo>
                  <a:lnTo>
                    <a:pt x="321" y="12929"/>
                  </a:lnTo>
                  <a:lnTo>
                    <a:pt x="321"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2485;p37"/>
            <p:cNvSpPr/>
            <p:nvPr/>
          </p:nvSpPr>
          <p:spPr>
            <a:xfrm>
              <a:off x="3466375" y="4198400"/>
              <a:ext cx="8075" cy="323225"/>
            </a:xfrm>
            <a:custGeom>
              <a:avLst/>
              <a:gdLst/>
              <a:ahLst/>
              <a:cxnLst/>
              <a:rect l="l" t="t" r="r" b="b"/>
              <a:pathLst>
                <a:path w="323" h="12929" extrusionOk="0">
                  <a:moveTo>
                    <a:pt x="0" y="1"/>
                  </a:moveTo>
                  <a:lnTo>
                    <a:pt x="0" y="12929"/>
                  </a:lnTo>
                  <a:lnTo>
                    <a:pt x="322" y="12929"/>
                  </a:lnTo>
                  <a:lnTo>
                    <a:pt x="322"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2486;p37"/>
            <p:cNvSpPr/>
            <p:nvPr/>
          </p:nvSpPr>
          <p:spPr>
            <a:xfrm>
              <a:off x="3527150" y="4198400"/>
              <a:ext cx="8050" cy="323225"/>
            </a:xfrm>
            <a:custGeom>
              <a:avLst/>
              <a:gdLst/>
              <a:ahLst/>
              <a:cxnLst/>
              <a:rect l="l" t="t" r="r" b="b"/>
              <a:pathLst>
                <a:path w="322" h="12929" extrusionOk="0">
                  <a:moveTo>
                    <a:pt x="0" y="1"/>
                  </a:moveTo>
                  <a:lnTo>
                    <a:pt x="0" y="12929"/>
                  </a:lnTo>
                  <a:lnTo>
                    <a:pt x="322" y="12929"/>
                  </a:lnTo>
                  <a:lnTo>
                    <a:pt x="322"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2487;p37"/>
            <p:cNvSpPr/>
            <p:nvPr/>
          </p:nvSpPr>
          <p:spPr>
            <a:xfrm>
              <a:off x="3587900" y="4198400"/>
              <a:ext cx="8075" cy="323225"/>
            </a:xfrm>
            <a:custGeom>
              <a:avLst/>
              <a:gdLst/>
              <a:ahLst/>
              <a:cxnLst/>
              <a:rect l="l" t="t" r="r" b="b"/>
              <a:pathLst>
                <a:path w="323" h="12929" extrusionOk="0">
                  <a:moveTo>
                    <a:pt x="1" y="1"/>
                  </a:moveTo>
                  <a:lnTo>
                    <a:pt x="1" y="12929"/>
                  </a:lnTo>
                  <a:lnTo>
                    <a:pt x="322" y="12929"/>
                  </a:lnTo>
                  <a:lnTo>
                    <a:pt x="322"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2488;p37"/>
            <p:cNvSpPr/>
            <p:nvPr/>
          </p:nvSpPr>
          <p:spPr>
            <a:xfrm>
              <a:off x="3995650" y="3970650"/>
              <a:ext cx="407150" cy="217025"/>
            </a:xfrm>
            <a:custGeom>
              <a:avLst/>
              <a:gdLst/>
              <a:ahLst/>
              <a:cxnLst/>
              <a:rect l="l" t="t" r="r" b="b"/>
              <a:pathLst>
                <a:path w="16286" h="8681" extrusionOk="0">
                  <a:moveTo>
                    <a:pt x="0" y="1"/>
                  </a:moveTo>
                  <a:lnTo>
                    <a:pt x="0" y="8680"/>
                  </a:lnTo>
                  <a:lnTo>
                    <a:pt x="16286" y="8680"/>
                  </a:lnTo>
                  <a:lnTo>
                    <a:pt x="16286" y="1"/>
                  </a:ln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2489;p37"/>
            <p:cNvSpPr/>
            <p:nvPr/>
          </p:nvSpPr>
          <p:spPr>
            <a:xfrm>
              <a:off x="3726625" y="3422325"/>
              <a:ext cx="946000" cy="343625"/>
            </a:xfrm>
            <a:custGeom>
              <a:avLst/>
              <a:gdLst/>
              <a:ahLst/>
              <a:cxnLst/>
              <a:rect l="l" t="t" r="r" b="b"/>
              <a:pathLst>
                <a:path w="37840" h="13745" extrusionOk="0">
                  <a:moveTo>
                    <a:pt x="18920" y="1"/>
                  </a:moveTo>
                  <a:cubicBezTo>
                    <a:pt x="18535" y="1"/>
                    <a:pt x="18150" y="103"/>
                    <a:pt x="17832" y="308"/>
                  </a:cubicBezTo>
                  <a:lnTo>
                    <a:pt x="876" y="11234"/>
                  </a:lnTo>
                  <a:cubicBezTo>
                    <a:pt x="124" y="11719"/>
                    <a:pt x="1" y="12606"/>
                    <a:pt x="601" y="13214"/>
                  </a:cubicBezTo>
                  <a:cubicBezTo>
                    <a:pt x="945" y="13562"/>
                    <a:pt x="1453" y="13745"/>
                    <a:pt x="1966" y="13745"/>
                  </a:cubicBezTo>
                  <a:cubicBezTo>
                    <a:pt x="2347" y="13745"/>
                    <a:pt x="2729" y="13644"/>
                    <a:pt x="3053" y="13436"/>
                  </a:cubicBezTo>
                  <a:lnTo>
                    <a:pt x="18920" y="3210"/>
                  </a:lnTo>
                  <a:lnTo>
                    <a:pt x="34788" y="13436"/>
                  </a:lnTo>
                  <a:cubicBezTo>
                    <a:pt x="35110" y="13643"/>
                    <a:pt x="35495" y="13743"/>
                    <a:pt x="35876" y="13743"/>
                  </a:cubicBezTo>
                  <a:cubicBezTo>
                    <a:pt x="36388" y="13743"/>
                    <a:pt x="36895" y="13562"/>
                    <a:pt x="37239" y="13214"/>
                  </a:cubicBezTo>
                  <a:cubicBezTo>
                    <a:pt x="37840" y="12606"/>
                    <a:pt x="37717" y="11719"/>
                    <a:pt x="36964" y="11234"/>
                  </a:cubicBezTo>
                  <a:lnTo>
                    <a:pt x="20007" y="308"/>
                  </a:lnTo>
                  <a:cubicBezTo>
                    <a:pt x="19689" y="103"/>
                    <a:pt x="19304" y="1"/>
                    <a:pt x="18920" y="1"/>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 name="TextBox 7"/>
          <p:cNvSpPr txBox="1"/>
          <p:nvPr/>
        </p:nvSpPr>
        <p:spPr>
          <a:xfrm>
            <a:off x="1655618" y="1539414"/>
            <a:ext cx="5347855" cy="1384995"/>
          </a:xfrm>
          <a:prstGeom prst="rect">
            <a:avLst/>
          </a:prstGeom>
          <a:noFill/>
        </p:spPr>
        <p:txBody>
          <a:bodyPr wrap="square" rtlCol="0">
            <a:spAutoFit/>
          </a:bodyPr>
          <a:lstStyle/>
          <a:p>
            <a:pPr marL="285750" indent="-285750">
              <a:buFont typeface="Arial" panose="020B0604020202020204" pitchFamily="34" charset="0"/>
              <a:buChar char="•"/>
            </a:pPr>
            <a:r>
              <a:rPr lang="en-US" dirty="0"/>
              <a:t>I trained and tested three </a:t>
            </a:r>
            <a:r>
              <a:rPr lang="en-US" dirty="0" smtClean="0"/>
              <a:t>models </a:t>
            </a:r>
            <a:r>
              <a:rPr lang="en-US" dirty="0"/>
              <a:t>and finally I select </a:t>
            </a:r>
            <a:r>
              <a:rPr lang="en-US" b="1" dirty="0" err="1"/>
              <a:t>Randomforestregressor</a:t>
            </a:r>
            <a:r>
              <a:rPr lang="en-US" b="1" dirty="0"/>
              <a:t> </a:t>
            </a:r>
            <a:r>
              <a:rPr lang="en-US" dirty="0"/>
              <a:t>because it has high R2 score which was closest to one was 0.9923263147255801 compared to other models. </a:t>
            </a:r>
            <a:endParaRPr lang="en-US" dirty="0" smtClean="0"/>
          </a:p>
          <a:p>
            <a:pPr marL="285750" indent="-285750">
              <a:buFont typeface="Arial" panose="020B0604020202020204" pitchFamily="34" charset="0"/>
              <a:buChar char="•"/>
            </a:pPr>
            <a:endParaRPr lang="en-US" dirty="0"/>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621418466"/>
              </p:ext>
            </p:extLst>
          </p:nvPr>
        </p:nvGraphicFramePr>
        <p:xfrm>
          <a:off x="1655618" y="2894522"/>
          <a:ext cx="6096000" cy="1483360"/>
        </p:xfrm>
        <a:graphic>
          <a:graphicData uri="http://schemas.openxmlformats.org/drawingml/2006/table">
            <a:tbl>
              <a:tblPr firstRow="1" bandRow="1">
                <a:tableStyleId>{F2DE63D5-997A-4646-A377-4702673A728D}</a:tableStyleId>
              </a:tblPr>
              <a:tblGrid>
                <a:gridCol w="3048000">
                  <a:extLst>
                    <a:ext uri="{9D8B030D-6E8A-4147-A177-3AD203B41FA5}">
                      <a16:colId xmlns:a16="http://schemas.microsoft.com/office/drawing/2014/main" val="1127544010"/>
                    </a:ext>
                  </a:extLst>
                </a:gridCol>
                <a:gridCol w="3048000">
                  <a:extLst>
                    <a:ext uri="{9D8B030D-6E8A-4147-A177-3AD203B41FA5}">
                      <a16:colId xmlns:a16="http://schemas.microsoft.com/office/drawing/2014/main" val="2284646275"/>
                    </a:ext>
                  </a:extLst>
                </a:gridCol>
              </a:tblGrid>
              <a:tr h="370840">
                <a:tc>
                  <a:txBody>
                    <a:bodyPr/>
                    <a:lstStyle/>
                    <a:p>
                      <a:r>
                        <a:rPr lang="en-US" dirty="0" smtClean="0"/>
                        <a:t>Model</a:t>
                      </a:r>
                      <a:endParaRPr lang="en-US" dirty="0"/>
                    </a:p>
                  </a:txBody>
                  <a:tcPr/>
                </a:tc>
                <a:tc>
                  <a:txBody>
                    <a:bodyPr/>
                    <a:lstStyle/>
                    <a:p>
                      <a:r>
                        <a:rPr lang="en-US" sz="1400" b="0" i="0" u="none" strike="noStrike" cap="none" baseline="0" dirty="0" smtClean="0">
                          <a:solidFill>
                            <a:schemeClr val="bg1"/>
                          </a:solidFill>
                          <a:latin typeface="+mn-lt"/>
                          <a:ea typeface="+mn-ea"/>
                          <a:cs typeface="+mn-cs"/>
                          <a:sym typeface="Arial"/>
                        </a:rPr>
                        <a:t>R2 score </a:t>
                      </a:r>
                      <a:endParaRPr lang="en-US" dirty="0"/>
                    </a:p>
                  </a:txBody>
                  <a:tcPr/>
                </a:tc>
                <a:extLst>
                  <a:ext uri="{0D108BD9-81ED-4DB2-BD59-A6C34878D82A}">
                    <a16:rowId xmlns:a16="http://schemas.microsoft.com/office/drawing/2014/main" val="2750187846"/>
                  </a:ext>
                </a:extLst>
              </a:tr>
              <a:tr h="370840">
                <a:tc>
                  <a:txBody>
                    <a:bodyPr/>
                    <a:lstStyle/>
                    <a:p>
                      <a:r>
                        <a:rPr lang="en-US" sz="1400" b="1" i="0" u="none" strike="noStrike" cap="none" dirty="0" err="1" smtClean="0">
                          <a:solidFill>
                            <a:schemeClr val="tx1"/>
                          </a:solidFill>
                          <a:effectLst/>
                          <a:latin typeface="+mn-lt"/>
                          <a:ea typeface="+mn-ea"/>
                          <a:cs typeface="+mn-cs"/>
                          <a:sym typeface="Arial"/>
                        </a:rPr>
                        <a:t>GradientBoostingRegressor</a:t>
                      </a:r>
                      <a:endParaRPr lang="en-US" dirty="0"/>
                    </a:p>
                  </a:txBody>
                  <a:tcPr/>
                </a:tc>
                <a:tc>
                  <a:txBody>
                    <a:bodyPr/>
                    <a:lstStyle/>
                    <a:p>
                      <a:r>
                        <a:rPr lang="en-US" sz="1400" b="0" i="0" u="none" strike="noStrike" cap="none" dirty="0" smtClean="0">
                          <a:solidFill>
                            <a:schemeClr val="tx1"/>
                          </a:solidFill>
                          <a:effectLst/>
                          <a:latin typeface="+mn-lt"/>
                          <a:ea typeface="+mn-ea"/>
                          <a:cs typeface="+mn-cs"/>
                          <a:sym typeface="Arial"/>
                        </a:rPr>
                        <a:t>0.991161083837371</a:t>
                      </a:r>
                      <a:endParaRPr lang="en-US" dirty="0"/>
                    </a:p>
                  </a:txBody>
                  <a:tcPr/>
                </a:tc>
                <a:extLst>
                  <a:ext uri="{0D108BD9-81ED-4DB2-BD59-A6C34878D82A}">
                    <a16:rowId xmlns:a16="http://schemas.microsoft.com/office/drawing/2014/main" val="688619555"/>
                  </a:ext>
                </a:extLst>
              </a:tr>
              <a:tr h="370840">
                <a:tc>
                  <a:txBody>
                    <a:bodyPr/>
                    <a:lstStyle/>
                    <a:p>
                      <a:r>
                        <a:rPr lang="en-US" sz="1400" b="1" i="0" u="none" strike="noStrike" cap="none" dirty="0" err="1" smtClean="0">
                          <a:solidFill>
                            <a:schemeClr val="tx1"/>
                          </a:solidFill>
                          <a:effectLst/>
                          <a:latin typeface="+mn-lt"/>
                          <a:ea typeface="+mn-ea"/>
                          <a:cs typeface="+mn-cs"/>
                          <a:sym typeface="Arial"/>
                        </a:rPr>
                        <a:t>RandomForestRegressor</a:t>
                      </a:r>
                      <a:endParaRPr lang="en-US" dirty="0"/>
                    </a:p>
                  </a:txBody>
                  <a:tcPr/>
                </a:tc>
                <a:tc>
                  <a:txBody>
                    <a:bodyPr/>
                    <a:lstStyle/>
                    <a:p>
                      <a:r>
                        <a:rPr lang="en-US" sz="1400" b="0" i="0" u="none" strike="noStrike" cap="none" dirty="0" smtClean="0">
                          <a:solidFill>
                            <a:schemeClr val="tx1"/>
                          </a:solidFill>
                          <a:effectLst/>
                          <a:latin typeface="+mn-lt"/>
                          <a:ea typeface="+mn-ea"/>
                          <a:cs typeface="+mn-cs"/>
                          <a:sym typeface="Arial"/>
                        </a:rPr>
                        <a:t>0.9923263147255801</a:t>
                      </a:r>
                      <a:endParaRPr lang="en-US" dirty="0"/>
                    </a:p>
                  </a:txBody>
                  <a:tcPr/>
                </a:tc>
                <a:extLst>
                  <a:ext uri="{0D108BD9-81ED-4DB2-BD59-A6C34878D82A}">
                    <a16:rowId xmlns:a16="http://schemas.microsoft.com/office/drawing/2014/main" val="4088385861"/>
                  </a:ext>
                </a:extLst>
              </a:tr>
              <a:tr h="370840">
                <a:tc>
                  <a:txBody>
                    <a:bodyPr/>
                    <a:lstStyle/>
                    <a:p>
                      <a:r>
                        <a:rPr lang="en-US" sz="1400" b="1" i="0" u="none" strike="noStrike" cap="none" dirty="0" err="1" smtClean="0">
                          <a:solidFill>
                            <a:schemeClr val="tx1"/>
                          </a:solidFill>
                          <a:effectLst/>
                          <a:latin typeface="+mn-lt"/>
                          <a:ea typeface="+mn-ea"/>
                          <a:cs typeface="+mn-cs"/>
                          <a:sym typeface="Arial"/>
                        </a:rPr>
                        <a:t>XGBRegressor</a:t>
                      </a:r>
                      <a:endParaRPr lang="en-US" dirty="0"/>
                    </a:p>
                  </a:txBody>
                  <a:tcPr/>
                </a:tc>
                <a:tc>
                  <a:txBody>
                    <a:bodyPr/>
                    <a:lstStyle/>
                    <a:p>
                      <a:r>
                        <a:rPr lang="en-US" sz="1400" b="0" i="0" u="none" strike="noStrike" cap="none" dirty="0" smtClean="0">
                          <a:solidFill>
                            <a:schemeClr val="tx1"/>
                          </a:solidFill>
                          <a:effectLst/>
                          <a:latin typeface="+mn-lt"/>
                          <a:ea typeface="+mn-ea"/>
                          <a:cs typeface="+mn-cs"/>
                          <a:sym typeface="Arial"/>
                        </a:rPr>
                        <a:t>0.988561795411537</a:t>
                      </a:r>
                      <a:endParaRPr lang="en-US" dirty="0"/>
                    </a:p>
                  </a:txBody>
                  <a:tcPr/>
                </a:tc>
                <a:extLst>
                  <a:ext uri="{0D108BD9-81ED-4DB2-BD59-A6C34878D82A}">
                    <a16:rowId xmlns:a16="http://schemas.microsoft.com/office/drawing/2014/main" val="768112433"/>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0"/>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r>
              <a:rPr lang="en-US" dirty="0"/>
              <a:t>Tools and techniques</a:t>
            </a:r>
            <a:endParaRPr lang="en-US" dirty="0"/>
          </a:p>
        </p:txBody>
      </p:sp>
      <p:grpSp>
        <p:nvGrpSpPr>
          <p:cNvPr id="285" name="Google Shape;2463;p37"/>
          <p:cNvGrpSpPr/>
          <p:nvPr/>
        </p:nvGrpSpPr>
        <p:grpSpPr>
          <a:xfrm>
            <a:off x="461611" y="1314158"/>
            <a:ext cx="1038187" cy="814142"/>
            <a:chOff x="3115275" y="2982775"/>
            <a:chExt cx="2142800" cy="1680375"/>
          </a:xfrm>
        </p:grpSpPr>
        <p:sp>
          <p:nvSpPr>
            <p:cNvPr id="286" name="Google Shape;2464;p37"/>
            <p:cNvSpPr/>
            <p:nvPr/>
          </p:nvSpPr>
          <p:spPr>
            <a:xfrm>
              <a:off x="3115275" y="3687550"/>
              <a:ext cx="2142800" cy="975550"/>
            </a:xfrm>
            <a:custGeom>
              <a:avLst/>
              <a:gdLst/>
              <a:ahLst/>
              <a:cxnLst/>
              <a:rect l="l" t="t" r="r" b="b"/>
              <a:pathLst>
                <a:path w="85712" h="39022" extrusionOk="0">
                  <a:moveTo>
                    <a:pt x="1" y="1"/>
                  </a:moveTo>
                  <a:lnTo>
                    <a:pt x="1" y="39022"/>
                  </a:lnTo>
                  <a:lnTo>
                    <a:pt x="85711" y="39022"/>
                  </a:lnTo>
                  <a:lnTo>
                    <a:pt x="857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465;p37"/>
            <p:cNvSpPr/>
            <p:nvPr/>
          </p:nvSpPr>
          <p:spPr>
            <a:xfrm>
              <a:off x="3284775" y="3065800"/>
              <a:ext cx="343700" cy="181350"/>
            </a:xfrm>
            <a:custGeom>
              <a:avLst/>
              <a:gdLst/>
              <a:ahLst/>
              <a:cxnLst/>
              <a:rect l="l" t="t" r="r" b="b"/>
              <a:pathLst>
                <a:path w="13748" h="7254" extrusionOk="0">
                  <a:moveTo>
                    <a:pt x="1" y="0"/>
                  </a:moveTo>
                  <a:lnTo>
                    <a:pt x="1" y="7253"/>
                  </a:lnTo>
                  <a:lnTo>
                    <a:pt x="13748" y="7253"/>
                  </a:lnTo>
                  <a:lnTo>
                    <a:pt x="137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466;p37"/>
            <p:cNvSpPr/>
            <p:nvPr/>
          </p:nvSpPr>
          <p:spPr>
            <a:xfrm>
              <a:off x="3262025" y="2982775"/>
              <a:ext cx="389250" cy="102725"/>
            </a:xfrm>
            <a:custGeom>
              <a:avLst/>
              <a:gdLst/>
              <a:ahLst/>
              <a:cxnLst/>
              <a:rect l="l" t="t" r="r" b="b"/>
              <a:pathLst>
                <a:path w="15570" h="4109" extrusionOk="0">
                  <a:moveTo>
                    <a:pt x="328" y="1"/>
                  </a:moveTo>
                  <a:cubicBezTo>
                    <a:pt x="147" y="1"/>
                    <a:pt x="0" y="147"/>
                    <a:pt x="0" y="330"/>
                  </a:cubicBezTo>
                  <a:lnTo>
                    <a:pt x="0" y="3781"/>
                  </a:lnTo>
                  <a:cubicBezTo>
                    <a:pt x="0" y="3963"/>
                    <a:pt x="147" y="4108"/>
                    <a:pt x="328" y="4108"/>
                  </a:cubicBezTo>
                  <a:lnTo>
                    <a:pt x="15242" y="4108"/>
                  </a:lnTo>
                  <a:cubicBezTo>
                    <a:pt x="15423" y="4108"/>
                    <a:pt x="15570" y="3963"/>
                    <a:pt x="15570" y="3781"/>
                  </a:cubicBezTo>
                  <a:lnTo>
                    <a:pt x="15570" y="330"/>
                  </a:lnTo>
                  <a:cubicBezTo>
                    <a:pt x="15570" y="147"/>
                    <a:pt x="15423" y="1"/>
                    <a:pt x="15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467;p37"/>
            <p:cNvSpPr/>
            <p:nvPr/>
          </p:nvSpPr>
          <p:spPr>
            <a:xfrm>
              <a:off x="3115275" y="3205475"/>
              <a:ext cx="2142800" cy="492300"/>
            </a:xfrm>
            <a:custGeom>
              <a:avLst/>
              <a:gdLst/>
              <a:ahLst/>
              <a:cxnLst/>
              <a:rect l="l" t="t" r="r" b="b"/>
              <a:pathLst>
                <a:path w="85712" h="19692" extrusionOk="0">
                  <a:moveTo>
                    <a:pt x="1376" y="1"/>
                  </a:moveTo>
                  <a:cubicBezTo>
                    <a:pt x="616" y="1"/>
                    <a:pt x="1" y="616"/>
                    <a:pt x="1" y="1376"/>
                  </a:cubicBezTo>
                  <a:lnTo>
                    <a:pt x="1" y="19692"/>
                  </a:lnTo>
                  <a:lnTo>
                    <a:pt x="85711" y="19692"/>
                  </a:lnTo>
                  <a:lnTo>
                    <a:pt x="85711" y="1376"/>
                  </a:lnTo>
                  <a:cubicBezTo>
                    <a:pt x="85711" y="616"/>
                    <a:pt x="85096" y="1"/>
                    <a:pt x="84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468;p37"/>
            <p:cNvSpPr/>
            <p:nvPr/>
          </p:nvSpPr>
          <p:spPr>
            <a:xfrm>
              <a:off x="3873700" y="3447700"/>
              <a:ext cx="625950" cy="1215450"/>
            </a:xfrm>
            <a:custGeom>
              <a:avLst/>
              <a:gdLst/>
              <a:ahLst/>
              <a:cxnLst/>
              <a:rect l="l" t="t" r="r" b="b"/>
              <a:pathLst>
                <a:path w="25038" h="48618" extrusionOk="0">
                  <a:moveTo>
                    <a:pt x="12520" y="0"/>
                  </a:moveTo>
                  <a:lnTo>
                    <a:pt x="1" y="9988"/>
                  </a:lnTo>
                  <a:lnTo>
                    <a:pt x="1" y="48617"/>
                  </a:lnTo>
                  <a:lnTo>
                    <a:pt x="25037" y="48617"/>
                  </a:lnTo>
                  <a:lnTo>
                    <a:pt x="25037" y="9988"/>
                  </a:lnTo>
                  <a:lnTo>
                    <a:pt x="12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469;p37"/>
            <p:cNvSpPr/>
            <p:nvPr/>
          </p:nvSpPr>
          <p:spPr>
            <a:xfrm>
              <a:off x="4066200" y="3612175"/>
              <a:ext cx="240950" cy="244475"/>
            </a:xfrm>
            <a:custGeom>
              <a:avLst/>
              <a:gdLst/>
              <a:ahLst/>
              <a:cxnLst/>
              <a:rect l="l" t="t" r="r" b="b"/>
              <a:pathLst>
                <a:path w="9638" h="9779" extrusionOk="0">
                  <a:moveTo>
                    <a:pt x="4820" y="1"/>
                  </a:moveTo>
                  <a:cubicBezTo>
                    <a:pt x="2158" y="1"/>
                    <a:pt x="0" y="2190"/>
                    <a:pt x="0" y="4890"/>
                  </a:cubicBezTo>
                  <a:cubicBezTo>
                    <a:pt x="0" y="7589"/>
                    <a:pt x="2158" y="9778"/>
                    <a:pt x="4820" y="9778"/>
                  </a:cubicBezTo>
                  <a:cubicBezTo>
                    <a:pt x="7480" y="9778"/>
                    <a:pt x="9638" y="7589"/>
                    <a:pt x="9638" y="4890"/>
                  </a:cubicBezTo>
                  <a:cubicBezTo>
                    <a:pt x="9638" y="2190"/>
                    <a:pt x="7480" y="1"/>
                    <a:pt x="4820" y="1"/>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470;p37"/>
            <p:cNvSpPr/>
            <p:nvPr/>
          </p:nvSpPr>
          <p:spPr>
            <a:xfrm>
              <a:off x="3829525" y="3447700"/>
              <a:ext cx="714350" cy="284975"/>
            </a:xfrm>
            <a:custGeom>
              <a:avLst/>
              <a:gdLst/>
              <a:ahLst/>
              <a:cxnLst/>
              <a:rect l="l" t="t" r="r" b="b"/>
              <a:pathLst>
                <a:path w="28574" h="11399" fill="none" extrusionOk="0">
                  <a:moveTo>
                    <a:pt x="0" y="11398"/>
                  </a:moveTo>
                  <a:lnTo>
                    <a:pt x="14287" y="0"/>
                  </a:lnTo>
                  <a:lnTo>
                    <a:pt x="28574" y="11398"/>
                  </a:lnTo>
                </a:path>
              </a:pathLst>
            </a:custGeom>
            <a:noFill/>
            <a:ln w="1400" cap="rnd" cmpd="sng">
              <a:solidFill>
                <a:srgbClr val="F1F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471;p37"/>
            <p:cNvSpPr/>
            <p:nvPr/>
          </p:nvSpPr>
          <p:spPr>
            <a:xfrm>
              <a:off x="4072125" y="4247975"/>
              <a:ext cx="254350" cy="415125"/>
            </a:xfrm>
            <a:custGeom>
              <a:avLst/>
              <a:gdLst/>
              <a:ahLst/>
              <a:cxnLst/>
              <a:rect l="l" t="t" r="r" b="b"/>
              <a:pathLst>
                <a:path w="10174" h="16605" extrusionOk="0">
                  <a:moveTo>
                    <a:pt x="5087" y="0"/>
                  </a:moveTo>
                  <a:cubicBezTo>
                    <a:pt x="2283" y="0"/>
                    <a:pt x="0" y="2305"/>
                    <a:pt x="0" y="5137"/>
                  </a:cubicBezTo>
                  <a:lnTo>
                    <a:pt x="0" y="16431"/>
                  </a:lnTo>
                  <a:cubicBezTo>
                    <a:pt x="2" y="16489"/>
                    <a:pt x="8" y="16547"/>
                    <a:pt x="17" y="16605"/>
                  </a:cubicBezTo>
                  <a:lnTo>
                    <a:pt x="10147" y="16605"/>
                  </a:lnTo>
                  <a:lnTo>
                    <a:pt x="10174" y="5137"/>
                  </a:lnTo>
                  <a:cubicBezTo>
                    <a:pt x="10174" y="2305"/>
                    <a:pt x="7893" y="0"/>
                    <a:pt x="5087"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472;p37"/>
            <p:cNvSpPr/>
            <p:nvPr/>
          </p:nvSpPr>
          <p:spPr>
            <a:xfrm>
              <a:off x="4680400" y="3856575"/>
              <a:ext cx="359125" cy="692875"/>
            </a:xfrm>
            <a:custGeom>
              <a:avLst/>
              <a:gdLst/>
              <a:ahLst/>
              <a:cxnLst/>
              <a:rect l="l" t="t" r="r" b="b"/>
              <a:pathLst>
                <a:path w="14365" h="27715" extrusionOk="0">
                  <a:moveTo>
                    <a:pt x="7182" y="932"/>
                  </a:moveTo>
                  <a:cubicBezTo>
                    <a:pt x="10627" y="932"/>
                    <a:pt x="13433" y="3736"/>
                    <a:pt x="13433" y="7183"/>
                  </a:cubicBezTo>
                  <a:lnTo>
                    <a:pt x="13426" y="26783"/>
                  </a:lnTo>
                  <a:lnTo>
                    <a:pt x="932" y="26783"/>
                  </a:lnTo>
                  <a:lnTo>
                    <a:pt x="932" y="7183"/>
                  </a:lnTo>
                  <a:cubicBezTo>
                    <a:pt x="932" y="3736"/>
                    <a:pt x="3736" y="932"/>
                    <a:pt x="7182" y="932"/>
                  </a:cubicBezTo>
                  <a:close/>
                  <a:moveTo>
                    <a:pt x="7182" y="1"/>
                  </a:moveTo>
                  <a:cubicBezTo>
                    <a:pt x="3223" y="1"/>
                    <a:pt x="0" y="3223"/>
                    <a:pt x="0" y="7183"/>
                  </a:cubicBezTo>
                  <a:lnTo>
                    <a:pt x="0" y="26998"/>
                  </a:lnTo>
                  <a:cubicBezTo>
                    <a:pt x="0" y="27066"/>
                    <a:pt x="9" y="27133"/>
                    <a:pt x="27" y="27263"/>
                  </a:cubicBezTo>
                  <a:lnTo>
                    <a:pt x="40" y="27714"/>
                  </a:lnTo>
                  <a:lnTo>
                    <a:pt x="13873" y="27714"/>
                  </a:lnTo>
                  <a:lnTo>
                    <a:pt x="14327" y="27647"/>
                  </a:lnTo>
                  <a:lnTo>
                    <a:pt x="14345" y="27203"/>
                  </a:lnTo>
                  <a:cubicBezTo>
                    <a:pt x="14357" y="27134"/>
                    <a:pt x="14363" y="27068"/>
                    <a:pt x="14364" y="26999"/>
                  </a:cubicBezTo>
                  <a:lnTo>
                    <a:pt x="14364" y="7183"/>
                  </a:lnTo>
                  <a:cubicBezTo>
                    <a:pt x="14364" y="3223"/>
                    <a:pt x="11143" y="1"/>
                    <a:pt x="7182" y="1"/>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473;p37"/>
            <p:cNvSpPr/>
            <p:nvPr/>
          </p:nvSpPr>
          <p:spPr>
            <a:xfrm>
              <a:off x="4692075" y="3868225"/>
              <a:ext cx="335800" cy="669575"/>
            </a:xfrm>
            <a:custGeom>
              <a:avLst/>
              <a:gdLst/>
              <a:ahLst/>
              <a:cxnLst/>
              <a:rect l="l" t="t" r="r" b="b"/>
              <a:pathLst>
                <a:path w="13432" h="26783" extrusionOk="0">
                  <a:moveTo>
                    <a:pt x="6715" y="0"/>
                  </a:moveTo>
                  <a:cubicBezTo>
                    <a:pt x="3023" y="0"/>
                    <a:pt x="1" y="3023"/>
                    <a:pt x="1" y="6717"/>
                  </a:cubicBezTo>
                  <a:lnTo>
                    <a:pt x="1" y="26532"/>
                  </a:lnTo>
                  <a:cubicBezTo>
                    <a:pt x="1" y="26618"/>
                    <a:pt x="23" y="26698"/>
                    <a:pt x="26" y="26783"/>
                  </a:cubicBezTo>
                  <a:lnTo>
                    <a:pt x="13406" y="26783"/>
                  </a:lnTo>
                  <a:cubicBezTo>
                    <a:pt x="13409" y="26698"/>
                    <a:pt x="13432" y="26618"/>
                    <a:pt x="13432" y="26532"/>
                  </a:cubicBezTo>
                  <a:lnTo>
                    <a:pt x="13432" y="6717"/>
                  </a:lnTo>
                  <a:cubicBezTo>
                    <a:pt x="13432" y="3023"/>
                    <a:pt x="10409" y="0"/>
                    <a:pt x="6715"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474;p37"/>
            <p:cNvSpPr/>
            <p:nvPr/>
          </p:nvSpPr>
          <p:spPr>
            <a:xfrm>
              <a:off x="4680400" y="4406750"/>
              <a:ext cx="359125" cy="21250"/>
            </a:xfrm>
            <a:custGeom>
              <a:avLst/>
              <a:gdLst/>
              <a:ahLst/>
              <a:cxnLst/>
              <a:rect l="l" t="t" r="r" b="b"/>
              <a:pathLst>
                <a:path w="14365" h="850" extrusionOk="0">
                  <a:moveTo>
                    <a:pt x="0" y="1"/>
                  </a:moveTo>
                  <a:lnTo>
                    <a:pt x="0" y="849"/>
                  </a:lnTo>
                  <a:lnTo>
                    <a:pt x="14364" y="849"/>
                  </a:lnTo>
                  <a:lnTo>
                    <a:pt x="14364"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475;p37"/>
            <p:cNvSpPr/>
            <p:nvPr/>
          </p:nvSpPr>
          <p:spPr>
            <a:xfrm>
              <a:off x="4680400" y="4215650"/>
              <a:ext cx="359125" cy="21225"/>
            </a:xfrm>
            <a:custGeom>
              <a:avLst/>
              <a:gdLst/>
              <a:ahLst/>
              <a:cxnLst/>
              <a:rect l="l" t="t" r="r" b="b"/>
              <a:pathLst>
                <a:path w="14365" h="849" extrusionOk="0">
                  <a:moveTo>
                    <a:pt x="0" y="0"/>
                  </a:moveTo>
                  <a:lnTo>
                    <a:pt x="0" y="848"/>
                  </a:lnTo>
                  <a:lnTo>
                    <a:pt x="14364" y="848"/>
                  </a:lnTo>
                  <a:lnTo>
                    <a:pt x="14364"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476;p37"/>
            <p:cNvSpPr/>
            <p:nvPr/>
          </p:nvSpPr>
          <p:spPr>
            <a:xfrm>
              <a:off x="4764775" y="4226250"/>
              <a:ext cx="8075" cy="323200"/>
            </a:xfrm>
            <a:custGeom>
              <a:avLst/>
              <a:gdLst/>
              <a:ahLst/>
              <a:cxnLst/>
              <a:rect l="l" t="t" r="r" b="b"/>
              <a:pathLst>
                <a:path w="323" h="12928" extrusionOk="0">
                  <a:moveTo>
                    <a:pt x="1" y="0"/>
                  </a:moveTo>
                  <a:lnTo>
                    <a:pt x="1" y="12927"/>
                  </a:lnTo>
                  <a:lnTo>
                    <a:pt x="322" y="12927"/>
                  </a:lnTo>
                  <a:lnTo>
                    <a:pt x="322"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477;p37"/>
            <p:cNvSpPr/>
            <p:nvPr/>
          </p:nvSpPr>
          <p:spPr>
            <a:xfrm>
              <a:off x="4825550" y="4226250"/>
              <a:ext cx="8050" cy="323200"/>
            </a:xfrm>
            <a:custGeom>
              <a:avLst/>
              <a:gdLst/>
              <a:ahLst/>
              <a:cxnLst/>
              <a:rect l="l" t="t" r="r" b="b"/>
              <a:pathLst>
                <a:path w="322" h="12928" extrusionOk="0">
                  <a:moveTo>
                    <a:pt x="0" y="0"/>
                  </a:moveTo>
                  <a:lnTo>
                    <a:pt x="0" y="12927"/>
                  </a:lnTo>
                  <a:lnTo>
                    <a:pt x="322" y="12927"/>
                  </a:lnTo>
                  <a:lnTo>
                    <a:pt x="322"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2478;p37"/>
            <p:cNvSpPr/>
            <p:nvPr/>
          </p:nvSpPr>
          <p:spPr>
            <a:xfrm>
              <a:off x="4886350" y="4226250"/>
              <a:ext cx="8025" cy="323200"/>
            </a:xfrm>
            <a:custGeom>
              <a:avLst/>
              <a:gdLst/>
              <a:ahLst/>
              <a:cxnLst/>
              <a:rect l="l" t="t" r="r" b="b"/>
              <a:pathLst>
                <a:path w="321" h="12928" extrusionOk="0">
                  <a:moveTo>
                    <a:pt x="0" y="0"/>
                  </a:moveTo>
                  <a:lnTo>
                    <a:pt x="0" y="12927"/>
                  </a:lnTo>
                  <a:lnTo>
                    <a:pt x="321" y="12927"/>
                  </a:lnTo>
                  <a:lnTo>
                    <a:pt x="321"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2479;p37"/>
            <p:cNvSpPr/>
            <p:nvPr/>
          </p:nvSpPr>
          <p:spPr>
            <a:xfrm>
              <a:off x="4947100" y="4226250"/>
              <a:ext cx="8050" cy="323200"/>
            </a:xfrm>
            <a:custGeom>
              <a:avLst/>
              <a:gdLst/>
              <a:ahLst/>
              <a:cxnLst/>
              <a:rect l="l" t="t" r="r" b="b"/>
              <a:pathLst>
                <a:path w="322" h="12928" extrusionOk="0">
                  <a:moveTo>
                    <a:pt x="1" y="0"/>
                  </a:moveTo>
                  <a:lnTo>
                    <a:pt x="1" y="12927"/>
                  </a:lnTo>
                  <a:lnTo>
                    <a:pt x="321" y="12927"/>
                  </a:lnTo>
                  <a:lnTo>
                    <a:pt x="321"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2480;p37"/>
            <p:cNvSpPr/>
            <p:nvPr/>
          </p:nvSpPr>
          <p:spPr>
            <a:xfrm>
              <a:off x="3321225" y="3828725"/>
              <a:ext cx="359125" cy="692875"/>
            </a:xfrm>
            <a:custGeom>
              <a:avLst/>
              <a:gdLst/>
              <a:ahLst/>
              <a:cxnLst/>
              <a:rect l="l" t="t" r="r" b="b"/>
              <a:pathLst>
                <a:path w="14365" h="27715" extrusionOk="0">
                  <a:moveTo>
                    <a:pt x="7183" y="932"/>
                  </a:moveTo>
                  <a:cubicBezTo>
                    <a:pt x="10629" y="932"/>
                    <a:pt x="13433" y="3736"/>
                    <a:pt x="13433" y="7183"/>
                  </a:cubicBezTo>
                  <a:lnTo>
                    <a:pt x="13424" y="26783"/>
                  </a:lnTo>
                  <a:lnTo>
                    <a:pt x="932" y="26783"/>
                  </a:lnTo>
                  <a:lnTo>
                    <a:pt x="932" y="7183"/>
                  </a:lnTo>
                  <a:cubicBezTo>
                    <a:pt x="932" y="3736"/>
                    <a:pt x="3736" y="932"/>
                    <a:pt x="7183" y="932"/>
                  </a:cubicBezTo>
                  <a:close/>
                  <a:moveTo>
                    <a:pt x="7183" y="1"/>
                  </a:moveTo>
                  <a:cubicBezTo>
                    <a:pt x="3223" y="1"/>
                    <a:pt x="1" y="3223"/>
                    <a:pt x="1" y="7183"/>
                  </a:cubicBezTo>
                  <a:lnTo>
                    <a:pt x="1" y="26998"/>
                  </a:lnTo>
                  <a:cubicBezTo>
                    <a:pt x="1" y="27066"/>
                    <a:pt x="10" y="27133"/>
                    <a:pt x="26" y="27264"/>
                  </a:cubicBezTo>
                  <a:lnTo>
                    <a:pt x="41" y="27715"/>
                  </a:lnTo>
                  <a:lnTo>
                    <a:pt x="13874" y="27715"/>
                  </a:lnTo>
                  <a:lnTo>
                    <a:pt x="14328" y="27648"/>
                  </a:lnTo>
                  <a:lnTo>
                    <a:pt x="14345" y="27203"/>
                  </a:lnTo>
                  <a:cubicBezTo>
                    <a:pt x="14357" y="27135"/>
                    <a:pt x="14363" y="27068"/>
                    <a:pt x="14365" y="27000"/>
                  </a:cubicBezTo>
                  <a:lnTo>
                    <a:pt x="14365" y="7183"/>
                  </a:lnTo>
                  <a:cubicBezTo>
                    <a:pt x="14365" y="3223"/>
                    <a:pt x="11142" y="1"/>
                    <a:pt x="7183" y="1"/>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2481;p37"/>
            <p:cNvSpPr/>
            <p:nvPr/>
          </p:nvSpPr>
          <p:spPr>
            <a:xfrm>
              <a:off x="3332875" y="3840425"/>
              <a:ext cx="335825" cy="669525"/>
            </a:xfrm>
            <a:custGeom>
              <a:avLst/>
              <a:gdLst/>
              <a:ahLst/>
              <a:cxnLst/>
              <a:rect l="l" t="t" r="r" b="b"/>
              <a:pathLst>
                <a:path w="13433" h="26781" extrusionOk="0">
                  <a:moveTo>
                    <a:pt x="6717" y="0"/>
                  </a:moveTo>
                  <a:cubicBezTo>
                    <a:pt x="3023" y="0"/>
                    <a:pt x="0" y="3021"/>
                    <a:pt x="0" y="6715"/>
                  </a:cubicBezTo>
                  <a:lnTo>
                    <a:pt x="0" y="26532"/>
                  </a:lnTo>
                  <a:cubicBezTo>
                    <a:pt x="0" y="26618"/>
                    <a:pt x="23" y="26696"/>
                    <a:pt x="27" y="26781"/>
                  </a:cubicBezTo>
                  <a:lnTo>
                    <a:pt x="13408" y="26781"/>
                  </a:lnTo>
                  <a:cubicBezTo>
                    <a:pt x="13411" y="26696"/>
                    <a:pt x="13433" y="26616"/>
                    <a:pt x="13433" y="26532"/>
                  </a:cubicBezTo>
                  <a:lnTo>
                    <a:pt x="13433" y="6715"/>
                  </a:lnTo>
                  <a:cubicBezTo>
                    <a:pt x="13433" y="3021"/>
                    <a:pt x="10411" y="0"/>
                    <a:pt x="6717"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2482;p37"/>
            <p:cNvSpPr/>
            <p:nvPr/>
          </p:nvSpPr>
          <p:spPr>
            <a:xfrm>
              <a:off x="3321225" y="4378925"/>
              <a:ext cx="359125" cy="21250"/>
            </a:xfrm>
            <a:custGeom>
              <a:avLst/>
              <a:gdLst/>
              <a:ahLst/>
              <a:cxnLst/>
              <a:rect l="l" t="t" r="r" b="b"/>
              <a:pathLst>
                <a:path w="14365" h="850" extrusionOk="0">
                  <a:moveTo>
                    <a:pt x="1" y="0"/>
                  </a:moveTo>
                  <a:lnTo>
                    <a:pt x="1" y="850"/>
                  </a:lnTo>
                  <a:lnTo>
                    <a:pt x="14365" y="850"/>
                  </a:lnTo>
                  <a:lnTo>
                    <a:pt x="14365"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2483;p37"/>
            <p:cNvSpPr/>
            <p:nvPr/>
          </p:nvSpPr>
          <p:spPr>
            <a:xfrm>
              <a:off x="3321225" y="4187800"/>
              <a:ext cx="359125" cy="21275"/>
            </a:xfrm>
            <a:custGeom>
              <a:avLst/>
              <a:gdLst/>
              <a:ahLst/>
              <a:cxnLst/>
              <a:rect l="l" t="t" r="r" b="b"/>
              <a:pathLst>
                <a:path w="14365" h="851" extrusionOk="0">
                  <a:moveTo>
                    <a:pt x="1" y="0"/>
                  </a:moveTo>
                  <a:lnTo>
                    <a:pt x="1" y="850"/>
                  </a:lnTo>
                  <a:lnTo>
                    <a:pt x="14365" y="850"/>
                  </a:lnTo>
                  <a:lnTo>
                    <a:pt x="14365"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2484;p37"/>
            <p:cNvSpPr/>
            <p:nvPr/>
          </p:nvSpPr>
          <p:spPr>
            <a:xfrm>
              <a:off x="3405600" y="4198400"/>
              <a:ext cx="8050" cy="323225"/>
            </a:xfrm>
            <a:custGeom>
              <a:avLst/>
              <a:gdLst/>
              <a:ahLst/>
              <a:cxnLst/>
              <a:rect l="l" t="t" r="r" b="b"/>
              <a:pathLst>
                <a:path w="322" h="12929" extrusionOk="0">
                  <a:moveTo>
                    <a:pt x="1" y="1"/>
                  </a:moveTo>
                  <a:lnTo>
                    <a:pt x="1" y="12929"/>
                  </a:lnTo>
                  <a:lnTo>
                    <a:pt x="321" y="12929"/>
                  </a:lnTo>
                  <a:lnTo>
                    <a:pt x="321"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2485;p37"/>
            <p:cNvSpPr/>
            <p:nvPr/>
          </p:nvSpPr>
          <p:spPr>
            <a:xfrm>
              <a:off x="3466375" y="4198400"/>
              <a:ext cx="8075" cy="323225"/>
            </a:xfrm>
            <a:custGeom>
              <a:avLst/>
              <a:gdLst/>
              <a:ahLst/>
              <a:cxnLst/>
              <a:rect l="l" t="t" r="r" b="b"/>
              <a:pathLst>
                <a:path w="323" h="12929" extrusionOk="0">
                  <a:moveTo>
                    <a:pt x="0" y="1"/>
                  </a:moveTo>
                  <a:lnTo>
                    <a:pt x="0" y="12929"/>
                  </a:lnTo>
                  <a:lnTo>
                    <a:pt x="322" y="12929"/>
                  </a:lnTo>
                  <a:lnTo>
                    <a:pt x="322"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2486;p37"/>
            <p:cNvSpPr/>
            <p:nvPr/>
          </p:nvSpPr>
          <p:spPr>
            <a:xfrm>
              <a:off x="3527150" y="4198400"/>
              <a:ext cx="8050" cy="323225"/>
            </a:xfrm>
            <a:custGeom>
              <a:avLst/>
              <a:gdLst/>
              <a:ahLst/>
              <a:cxnLst/>
              <a:rect l="l" t="t" r="r" b="b"/>
              <a:pathLst>
                <a:path w="322" h="12929" extrusionOk="0">
                  <a:moveTo>
                    <a:pt x="0" y="1"/>
                  </a:moveTo>
                  <a:lnTo>
                    <a:pt x="0" y="12929"/>
                  </a:lnTo>
                  <a:lnTo>
                    <a:pt x="322" y="12929"/>
                  </a:lnTo>
                  <a:lnTo>
                    <a:pt x="322"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2487;p37"/>
            <p:cNvSpPr/>
            <p:nvPr/>
          </p:nvSpPr>
          <p:spPr>
            <a:xfrm>
              <a:off x="3587900" y="4198400"/>
              <a:ext cx="8075" cy="323225"/>
            </a:xfrm>
            <a:custGeom>
              <a:avLst/>
              <a:gdLst/>
              <a:ahLst/>
              <a:cxnLst/>
              <a:rect l="l" t="t" r="r" b="b"/>
              <a:pathLst>
                <a:path w="323" h="12929" extrusionOk="0">
                  <a:moveTo>
                    <a:pt x="1" y="1"/>
                  </a:moveTo>
                  <a:lnTo>
                    <a:pt x="1" y="12929"/>
                  </a:lnTo>
                  <a:lnTo>
                    <a:pt x="322" y="12929"/>
                  </a:lnTo>
                  <a:lnTo>
                    <a:pt x="322"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2488;p37"/>
            <p:cNvSpPr/>
            <p:nvPr/>
          </p:nvSpPr>
          <p:spPr>
            <a:xfrm>
              <a:off x="3995650" y="3970650"/>
              <a:ext cx="407150" cy="217025"/>
            </a:xfrm>
            <a:custGeom>
              <a:avLst/>
              <a:gdLst/>
              <a:ahLst/>
              <a:cxnLst/>
              <a:rect l="l" t="t" r="r" b="b"/>
              <a:pathLst>
                <a:path w="16286" h="8681" extrusionOk="0">
                  <a:moveTo>
                    <a:pt x="0" y="1"/>
                  </a:moveTo>
                  <a:lnTo>
                    <a:pt x="0" y="8680"/>
                  </a:lnTo>
                  <a:lnTo>
                    <a:pt x="16286" y="8680"/>
                  </a:lnTo>
                  <a:lnTo>
                    <a:pt x="16286" y="1"/>
                  </a:ln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2489;p37"/>
            <p:cNvSpPr/>
            <p:nvPr/>
          </p:nvSpPr>
          <p:spPr>
            <a:xfrm>
              <a:off x="3726625" y="3422325"/>
              <a:ext cx="946000" cy="343625"/>
            </a:xfrm>
            <a:custGeom>
              <a:avLst/>
              <a:gdLst/>
              <a:ahLst/>
              <a:cxnLst/>
              <a:rect l="l" t="t" r="r" b="b"/>
              <a:pathLst>
                <a:path w="37840" h="13745" extrusionOk="0">
                  <a:moveTo>
                    <a:pt x="18920" y="1"/>
                  </a:moveTo>
                  <a:cubicBezTo>
                    <a:pt x="18535" y="1"/>
                    <a:pt x="18150" y="103"/>
                    <a:pt x="17832" y="308"/>
                  </a:cubicBezTo>
                  <a:lnTo>
                    <a:pt x="876" y="11234"/>
                  </a:lnTo>
                  <a:cubicBezTo>
                    <a:pt x="124" y="11719"/>
                    <a:pt x="1" y="12606"/>
                    <a:pt x="601" y="13214"/>
                  </a:cubicBezTo>
                  <a:cubicBezTo>
                    <a:pt x="945" y="13562"/>
                    <a:pt x="1453" y="13745"/>
                    <a:pt x="1966" y="13745"/>
                  </a:cubicBezTo>
                  <a:cubicBezTo>
                    <a:pt x="2347" y="13745"/>
                    <a:pt x="2729" y="13644"/>
                    <a:pt x="3053" y="13436"/>
                  </a:cubicBezTo>
                  <a:lnTo>
                    <a:pt x="18920" y="3210"/>
                  </a:lnTo>
                  <a:lnTo>
                    <a:pt x="34788" y="13436"/>
                  </a:lnTo>
                  <a:cubicBezTo>
                    <a:pt x="35110" y="13643"/>
                    <a:pt x="35495" y="13743"/>
                    <a:pt x="35876" y="13743"/>
                  </a:cubicBezTo>
                  <a:cubicBezTo>
                    <a:pt x="36388" y="13743"/>
                    <a:pt x="36895" y="13562"/>
                    <a:pt x="37239" y="13214"/>
                  </a:cubicBezTo>
                  <a:cubicBezTo>
                    <a:pt x="37840" y="12606"/>
                    <a:pt x="37717" y="11719"/>
                    <a:pt x="36964" y="11234"/>
                  </a:cubicBezTo>
                  <a:lnTo>
                    <a:pt x="20007" y="308"/>
                  </a:lnTo>
                  <a:cubicBezTo>
                    <a:pt x="19689" y="103"/>
                    <a:pt x="19304" y="1"/>
                    <a:pt x="18920" y="1"/>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 name="TextBox 7"/>
          <p:cNvSpPr txBox="1"/>
          <p:nvPr/>
        </p:nvSpPr>
        <p:spPr>
          <a:xfrm>
            <a:off x="1655618" y="1539414"/>
            <a:ext cx="5347855" cy="1815882"/>
          </a:xfrm>
          <a:prstGeom prst="rect">
            <a:avLst/>
          </a:prstGeom>
          <a:noFill/>
        </p:spPr>
        <p:txBody>
          <a:bodyPr wrap="square" rtlCol="0">
            <a:spAutoFit/>
          </a:bodyPr>
          <a:lstStyle/>
          <a:p>
            <a:endParaRPr lang="en-US" dirty="0"/>
          </a:p>
          <a:p>
            <a:r>
              <a:rPr lang="en-US" dirty="0"/>
              <a:t>I used </a:t>
            </a:r>
            <a:r>
              <a:rPr lang="en-US" b="1" dirty="0"/>
              <a:t>python packages for data science models </a:t>
            </a:r>
            <a:r>
              <a:rPr lang="en-US" dirty="0"/>
              <a:t>like (</a:t>
            </a:r>
            <a:r>
              <a:rPr lang="en-US" dirty="0" err="1"/>
              <a:t>sklearn</a:t>
            </a:r>
            <a:r>
              <a:rPr lang="en-US" dirty="0"/>
              <a:t>, </a:t>
            </a:r>
            <a:r>
              <a:rPr lang="en-US" dirty="0" err="1"/>
              <a:t>xgboost</a:t>
            </a:r>
            <a:r>
              <a:rPr lang="en-US" dirty="0"/>
              <a:t>, etc.). </a:t>
            </a:r>
          </a:p>
          <a:p>
            <a:pPr marL="285750" indent="-285750">
              <a:buFont typeface="Arial" panose="020B0604020202020204" pitchFamily="34" charset="0"/>
              <a:buChar char="•"/>
            </a:pPr>
            <a:r>
              <a:rPr lang="en-US" dirty="0" smtClean="0"/>
              <a:t>I </a:t>
            </a:r>
            <a:r>
              <a:rPr lang="en-US" dirty="0"/>
              <a:t>used Google cloud </a:t>
            </a:r>
            <a:r>
              <a:rPr lang="en-US" dirty="0" err="1"/>
              <a:t>Colab</a:t>
            </a:r>
            <a:r>
              <a:rPr lang="en-US" dirty="0"/>
              <a:t> to write my python script. </a:t>
            </a:r>
          </a:p>
          <a:p>
            <a:pPr marL="285750" indent="-285750">
              <a:buFont typeface="Arial" panose="020B0604020202020204" pitchFamily="34" charset="0"/>
              <a:buChar char="•"/>
            </a:pPr>
            <a:r>
              <a:rPr lang="en-US" dirty="0" err="1" smtClean="0"/>
              <a:t>Numpy</a:t>
            </a:r>
            <a:r>
              <a:rPr lang="en-US" dirty="0" smtClean="0"/>
              <a:t> </a:t>
            </a:r>
            <a:r>
              <a:rPr lang="en-US" dirty="0"/>
              <a:t>and Pandas for data </a:t>
            </a:r>
            <a:r>
              <a:rPr lang="en-US" dirty="0" smtClean="0"/>
              <a:t>manipulation.</a:t>
            </a:r>
            <a:endParaRPr lang="en-US" dirty="0"/>
          </a:p>
          <a:p>
            <a:pPr marL="285750" indent="-285750">
              <a:buFont typeface="Arial" panose="020B0604020202020204" pitchFamily="34" charset="0"/>
              <a:buChar char="•"/>
            </a:pPr>
            <a:r>
              <a:rPr lang="en-US" dirty="0" err="1" smtClean="0"/>
              <a:t>Scikit</a:t>
            </a:r>
            <a:r>
              <a:rPr lang="en-US" dirty="0" smtClean="0"/>
              <a:t>-learn </a:t>
            </a:r>
            <a:r>
              <a:rPr lang="en-US" dirty="0"/>
              <a:t>for </a:t>
            </a:r>
            <a:r>
              <a:rPr lang="en-US" dirty="0" smtClean="0"/>
              <a:t>modeling.</a:t>
            </a:r>
            <a:endParaRPr lang="en-US" dirty="0"/>
          </a:p>
          <a:p>
            <a:pPr marL="285750" indent="-285750">
              <a:buFont typeface="Arial" panose="020B0604020202020204" pitchFamily="34" charset="0"/>
              <a:buChar char="•"/>
            </a:pPr>
            <a:r>
              <a:rPr lang="en-US" dirty="0" err="1" smtClean="0"/>
              <a:t>Matplotlib</a:t>
            </a:r>
            <a:r>
              <a:rPr lang="en-US" dirty="0" smtClean="0"/>
              <a:t> </a:t>
            </a:r>
            <a:r>
              <a:rPr lang="en-US" dirty="0"/>
              <a:t>and </a:t>
            </a:r>
            <a:r>
              <a:rPr lang="en-US" dirty="0" err="1"/>
              <a:t>Seaborn</a:t>
            </a:r>
            <a:r>
              <a:rPr lang="en-US" dirty="0"/>
              <a:t> for </a:t>
            </a:r>
            <a:r>
              <a:rPr lang="en-US" dirty="0" smtClean="0"/>
              <a:t>plotting.</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91904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0"/>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p>
            <a:pPr lvl="0"/>
            <a:r>
              <a:rPr lang="en-US" dirty="0"/>
              <a:t>Conclusion</a:t>
            </a:r>
            <a:endParaRPr lang="en-US" dirty="0"/>
          </a:p>
        </p:txBody>
      </p:sp>
      <p:grpSp>
        <p:nvGrpSpPr>
          <p:cNvPr id="285" name="Google Shape;2463;p37"/>
          <p:cNvGrpSpPr/>
          <p:nvPr/>
        </p:nvGrpSpPr>
        <p:grpSpPr>
          <a:xfrm>
            <a:off x="461611" y="1314158"/>
            <a:ext cx="1038187" cy="814142"/>
            <a:chOff x="3115275" y="2982775"/>
            <a:chExt cx="2142800" cy="1680375"/>
          </a:xfrm>
        </p:grpSpPr>
        <p:sp>
          <p:nvSpPr>
            <p:cNvPr id="286" name="Google Shape;2464;p37"/>
            <p:cNvSpPr/>
            <p:nvPr/>
          </p:nvSpPr>
          <p:spPr>
            <a:xfrm>
              <a:off x="3115275" y="3687550"/>
              <a:ext cx="2142800" cy="975550"/>
            </a:xfrm>
            <a:custGeom>
              <a:avLst/>
              <a:gdLst/>
              <a:ahLst/>
              <a:cxnLst/>
              <a:rect l="l" t="t" r="r" b="b"/>
              <a:pathLst>
                <a:path w="85712" h="39022" extrusionOk="0">
                  <a:moveTo>
                    <a:pt x="1" y="1"/>
                  </a:moveTo>
                  <a:lnTo>
                    <a:pt x="1" y="39022"/>
                  </a:lnTo>
                  <a:lnTo>
                    <a:pt x="85711" y="39022"/>
                  </a:lnTo>
                  <a:lnTo>
                    <a:pt x="857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465;p37"/>
            <p:cNvSpPr/>
            <p:nvPr/>
          </p:nvSpPr>
          <p:spPr>
            <a:xfrm>
              <a:off x="3284775" y="3065800"/>
              <a:ext cx="343700" cy="181350"/>
            </a:xfrm>
            <a:custGeom>
              <a:avLst/>
              <a:gdLst/>
              <a:ahLst/>
              <a:cxnLst/>
              <a:rect l="l" t="t" r="r" b="b"/>
              <a:pathLst>
                <a:path w="13748" h="7254" extrusionOk="0">
                  <a:moveTo>
                    <a:pt x="1" y="0"/>
                  </a:moveTo>
                  <a:lnTo>
                    <a:pt x="1" y="7253"/>
                  </a:lnTo>
                  <a:lnTo>
                    <a:pt x="13748" y="7253"/>
                  </a:lnTo>
                  <a:lnTo>
                    <a:pt x="137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466;p37"/>
            <p:cNvSpPr/>
            <p:nvPr/>
          </p:nvSpPr>
          <p:spPr>
            <a:xfrm>
              <a:off x="3262025" y="2982775"/>
              <a:ext cx="389250" cy="102725"/>
            </a:xfrm>
            <a:custGeom>
              <a:avLst/>
              <a:gdLst/>
              <a:ahLst/>
              <a:cxnLst/>
              <a:rect l="l" t="t" r="r" b="b"/>
              <a:pathLst>
                <a:path w="15570" h="4109" extrusionOk="0">
                  <a:moveTo>
                    <a:pt x="328" y="1"/>
                  </a:moveTo>
                  <a:cubicBezTo>
                    <a:pt x="147" y="1"/>
                    <a:pt x="0" y="147"/>
                    <a:pt x="0" y="330"/>
                  </a:cubicBezTo>
                  <a:lnTo>
                    <a:pt x="0" y="3781"/>
                  </a:lnTo>
                  <a:cubicBezTo>
                    <a:pt x="0" y="3963"/>
                    <a:pt x="147" y="4108"/>
                    <a:pt x="328" y="4108"/>
                  </a:cubicBezTo>
                  <a:lnTo>
                    <a:pt x="15242" y="4108"/>
                  </a:lnTo>
                  <a:cubicBezTo>
                    <a:pt x="15423" y="4108"/>
                    <a:pt x="15570" y="3963"/>
                    <a:pt x="15570" y="3781"/>
                  </a:cubicBezTo>
                  <a:lnTo>
                    <a:pt x="15570" y="330"/>
                  </a:lnTo>
                  <a:cubicBezTo>
                    <a:pt x="15570" y="147"/>
                    <a:pt x="15423" y="1"/>
                    <a:pt x="15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467;p37"/>
            <p:cNvSpPr/>
            <p:nvPr/>
          </p:nvSpPr>
          <p:spPr>
            <a:xfrm>
              <a:off x="3115275" y="3205475"/>
              <a:ext cx="2142800" cy="492300"/>
            </a:xfrm>
            <a:custGeom>
              <a:avLst/>
              <a:gdLst/>
              <a:ahLst/>
              <a:cxnLst/>
              <a:rect l="l" t="t" r="r" b="b"/>
              <a:pathLst>
                <a:path w="85712" h="19692" extrusionOk="0">
                  <a:moveTo>
                    <a:pt x="1376" y="1"/>
                  </a:moveTo>
                  <a:cubicBezTo>
                    <a:pt x="616" y="1"/>
                    <a:pt x="1" y="616"/>
                    <a:pt x="1" y="1376"/>
                  </a:cubicBezTo>
                  <a:lnTo>
                    <a:pt x="1" y="19692"/>
                  </a:lnTo>
                  <a:lnTo>
                    <a:pt x="85711" y="19692"/>
                  </a:lnTo>
                  <a:lnTo>
                    <a:pt x="85711" y="1376"/>
                  </a:lnTo>
                  <a:cubicBezTo>
                    <a:pt x="85711" y="616"/>
                    <a:pt x="85096" y="1"/>
                    <a:pt x="84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468;p37"/>
            <p:cNvSpPr/>
            <p:nvPr/>
          </p:nvSpPr>
          <p:spPr>
            <a:xfrm>
              <a:off x="3873700" y="3447700"/>
              <a:ext cx="625950" cy="1215450"/>
            </a:xfrm>
            <a:custGeom>
              <a:avLst/>
              <a:gdLst/>
              <a:ahLst/>
              <a:cxnLst/>
              <a:rect l="l" t="t" r="r" b="b"/>
              <a:pathLst>
                <a:path w="25038" h="48618" extrusionOk="0">
                  <a:moveTo>
                    <a:pt x="12520" y="0"/>
                  </a:moveTo>
                  <a:lnTo>
                    <a:pt x="1" y="9988"/>
                  </a:lnTo>
                  <a:lnTo>
                    <a:pt x="1" y="48617"/>
                  </a:lnTo>
                  <a:lnTo>
                    <a:pt x="25037" y="48617"/>
                  </a:lnTo>
                  <a:lnTo>
                    <a:pt x="25037" y="9988"/>
                  </a:lnTo>
                  <a:lnTo>
                    <a:pt x="12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469;p37"/>
            <p:cNvSpPr/>
            <p:nvPr/>
          </p:nvSpPr>
          <p:spPr>
            <a:xfrm>
              <a:off x="4066200" y="3612175"/>
              <a:ext cx="240950" cy="244475"/>
            </a:xfrm>
            <a:custGeom>
              <a:avLst/>
              <a:gdLst/>
              <a:ahLst/>
              <a:cxnLst/>
              <a:rect l="l" t="t" r="r" b="b"/>
              <a:pathLst>
                <a:path w="9638" h="9779" extrusionOk="0">
                  <a:moveTo>
                    <a:pt x="4820" y="1"/>
                  </a:moveTo>
                  <a:cubicBezTo>
                    <a:pt x="2158" y="1"/>
                    <a:pt x="0" y="2190"/>
                    <a:pt x="0" y="4890"/>
                  </a:cubicBezTo>
                  <a:cubicBezTo>
                    <a:pt x="0" y="7589"/>
                    <a:pt x="2158" y="9778"/>
                    <a:pt x="4820" y="9778"/>
                  </a:cubicBezTo>
                  <a:cubicBezTo>
                    <a:pt x="7480" y="9778"/>
                    <a:pt x="9638" y="7589"/>
                    <a:pt x="9638" y="4890"/>
                  </a:cubicBezTo>
                  <a:cubicBezTo>
                    <a:pt x="9638" y="2190"/>
                    <a:pt x="7480" y="1"/>
                    <a:pt x="4820" y="1"/>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470;p37"/>
            <p:cNvSpPr/>
            <p:nvPr/>
          </p:nvSpPr>
          <p:spPr>
            <a:xfrm>
              <a:off x="3829525" y="3447700"/>
              <a:ext cx="714350" cy="284975"/>
            </a:xfrm>
            <a:custGeom>
              <a:avLst/>
              <a:gdLst/>
              <a:ahLst/>
              <a:cxnLst/>
              <a:rect l="l" t="t" r="r" b="b"/>
              <a:pathLst>
                <a:path w="28574" h="11399" fill="none" extrusionOk="0">
                  <a:moveTo>
                    <a:pt x="0" y="11398"/>
                  </a:moveTo>
                  <a:lnTo>
                    <a:pt x="14287" y="0"/>
                  </a:lnTo>
                  <a:lnTo>
                    <a:pt x="28574" y="11398"/>
                  </a:lnTo>
                </a:path>
              </a:pathLst>
            </a:custGeom>
            <a:noFill/>
            <a:ln w="1400" cap="rnd" cmpd="sng">
              <a:solidFill>
                <a:srgbClr val="F1F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471;p37"/>
            <p:cNvSpPr/>
            <p:nvPr/>
          </p:nvSpPr>
          <p:spPr>
            <a:xfrm>
              <a:off x="4072125" y="4247975"/>
              <a:ext cx="254350" cy="415125"/>
            </a:xfrm>
            <a:custGeom>
              <a:avLst/>
              <a:gdLst/>
              <a:ahLst/>
              <a:cxnLst/>
              <a:rect l="l" t="t" r="r" b="b"/>
              <a:pathLst>
                <a:path w="10174" h="16605" extrusionOk="0">
                  <a:moveTo>
                    <a:pt x="5087" y="0"/>
                  </a:moveTo>
                  <a:cubicBezTo>
                    <a:pt x="2283" y="0"/>
                    <a:pt x="0" y="2305"/>
                    <a:pt x="0" y="5137"/>
                  </a:cubicBezTo>
                  <a:lnTo>
                    <a:pt x="0" y="16431"/>
                  </a:lnTo>
                  <a:cubicBezTo>
                    <a:pt x="2" y="16489"/>
                    <a:pt x="8" y="16547"/>
                    <a:pt x="17" y="16605"/>
                  </a:cubicBezTo>
                  <a:lnTo>
                    <a:pt x="10147" y="16605"/>
                  </a:lnTo>
                  <a:lnTo>
                    <a:pt x="10174" y="5137"/>
                  </a:lnTo>
                  <a:cubicBezTo>
                    <a:pt x="10174" y="2305"/>
                    <a:pt x="7893" y="0"/>
                    <a:pt x="5087"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472;p37"/>
            <p:cNvSpPr/>
            <p:nvPr/>
          </p:nvSpPr>
          <p:spPr>
            <a:xfrm>
              <a:off x="4680400" y="3856575"/>
              <a:ext cx="359125" cy="692875"/>
            </a:xfrm>
            <a:custGeom>
              <a:avLst/>
              <a:gdLst/>
              <a:ahLst/>
              <a:cxnLst/>
              <a:rect l="l" t="t" r="r" b="b"/>
              <a:pathLst>
                <a:path w="14365" h="27715" extrusionOk="0">
                  <a:moveTo>
                    <a:pt x="7182" y="932"/>
                  </a:moveTo>
                  <a:cubicBezTo>
                    <a:pt x="10627" y="932"/>
                    <a:pt x="13433" y="3736"/>
                    <a:pt x="13433" y="7183"/>
                  </a:cubicBezTo>
                  <a:lnTo>
                    <a:pt x="13426" y="26783"/>
                  </a:lnTo>
                  <a:lnTo>
                    <a:pt x="932" y="26783"/>
                  </a:lnTo>
                  <a:lnTo>
                    <a:pt x="932" y="7183"/>
                  </a:lnTo>
                  <a:cubicBezTo>
                    <a:pt x="932" y="3736"/>
                    <a:pt x="3736" y="932"/>
                    <a:pt x="7182" y="932"/>
                  </a:cubicBezTo>
                  <a:close/>
                  <a:moveTo>
                    <a:pt x="7182" y="1"/>
                  </a:moveTo>
                  <a:cubicBezTo>
                    <a:pt x="3223" y="1"/>
                    <a:pt x="0" y="3223"/>
                    <a:pt x="0" y="7183"/>
                  </a:cubicBezTo>
                  <a:lnTo>
                    <a:pt x="0" y="26998"/>
                  </a:lnTo>
                  <a:cubicBezTo>
                    <a:pt x="0" y="27066"/>
                    <a:pt x="9" y="27133"/>
                    <a:pt x="27" y="27263"/>
                  </a:cubicBezTo>
                  <a:lnTo>
                    <a:pt x="40" y="27714"/>
                  </a:lnTo>
                  <a:lnTo>
                    <a:pt x="13873" y="27714"/>
                  </a:lnTo>
                  <a:lnTo>
                    <a:pt x="14327" y="27647"/>
                  </a:lnTo>
                  <a:lnTo>
                    <a:pt x="14345" y="27203"/>
                  </a:lnTo>
                  <a:cubicBezTo>
                    <a:pt x="14357" y="27134"/>
                    <a:pt x="14363" y="27068"/>
                    <a:pt x="14364" y="26999"/>
                  </a:cubicBezTo>
                  <a:lnTo>
                    <a:pt x="14364" y="7183"/>
                  </a:lnTo>
                  <a:cubicBezTo>
                    <a:pt x="14364" y="3223"/>
                    <a:pt x="11143" y="1"/>
                    <a:pt x="7182" y="1"/>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473;p37"/>
            <p:cNvSpPr/>
            <p:nvPr/>
          </p:nvSpPr>
          <p:spPr>
            <a:xfrm>
              <a:off x="4692075" y="3868225"/>
              <a:ext cx="335800" cy="669575"/>
            </a:xfrm>
            <a:custGeom>
              <a:avLst/>
              <a:gdLst/>
              <a:ahLst/>
              <a:cxnLst/>
              <a:rect l="l" t="t" r="r" b="b"/>
              <a:pathLst>
                <a:path w="13432" h="26783" extrusionOk="0">
                  <a:moveTo>
                    <a:pt x="6715" y="0"/>
                  </a:moveTo>
                  <a:cubicBezTo>
                    <a:pt x="3023" y="0"/>
                    <a:pt x="1" y="3023"/>
                    <a:pt x="1" y="6717"/>
                  </a:cubicBezTo>
                  <a:lnTo>
                    <a:pt x="1" y="26532"/>
                  </a:lnTo>
                  <a:cubicBezTo>
                    <a:pt x="1" y="26618"/>
                    <a:pt x="23" y="26698"/>
                    <a:pt x="26" y="26783"/>
                  </a:cubicBezTo>
                  <a:lnTo>
                    <a:pt x="13406" y="26783"/>
                  </a:lnTo>
                  <a:cubicBezTo>
                    <a:pt x="13409" y="26698"/>
                    <a:pt x="13432" y="26618"/>
                    <a:pt x="13432" y="26532"/>
                  </a:cubicBezTo>
                  <a:lnTo>
                    <a:pt x="13432" y="6717"/>
                  </a:lnTo>
                  <a:cubicBezTo>
                    <a:pt x="13432" y="3023"/>
                    <a:pt x="10409" y="0"/>
                    <a:pt x="6715"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474;p37"/>
            <p:cNvSpPr/>
            <p:nvPr/>
          </p:nvSpPr>
          <p:spPr>
            <a:xfrm>
              <a:off x="4680400" y="4406750"/>
              <a:ext cx="359125" cy="21250"/>
            </a:xfrm>
            <a:custGeom>
              <a:avLst/>
              <a:gdLst/>
              <a:ahLst/>
              <a:cxnLst/>
              <a:rect l="l" t="t" r="r" b="b"/>
              <a:pathLst>
                <a:path w="14365" h="850" extrusionOk="0">
                  <a:moveTo>
                    <a:pt x="0" y="1"/>
                  </a:moveTo>
                  <a:lnTo>
                    <a:pt x="0" y="849"/>
                  </a:lnTo>
                  <a:lnTo>
                    <a:pt x="14364" y="849"/>
                  </a:lnTo>
                  <a:lnTo>
                    <a:pt x="14364"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475;p37"/>
            <p:cNvSpPr/>
            <p:nvPr/>
          </p:nvSpPr>
          <p:spPr>
            <a:xfrm>
              <a:off x="4680400" y="4215650"/>
              <a:ext cx="359125" cy="21225"/>
            </a:xfrm>
            <a:custGeom>
              <a:avLst/>
              <a:gdLst/>
              <a:ahLst/>
              <a:cxnLst/>
              <a:rect l="l" t="t" r="r" b="b"/>
              <a:pathLst>
                <a:path w="14365" h="849" extrusionOk="0">
                  <a:moveTo>
                    <a:pt x="0" y="0"/>
                  </a:moveTo>
                  <a:lnTo>
                    <a:pt x="0" y="848"/>
                  </a:lnTo>
                  <a:lnTo>
                    <a:pt x="14364" y="848"/>
                  </a:lnTo>
                  <a:lnTo>
                    <a:pt x="14364"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476;p37"/>
            <p:cNvSpPr/>
            <p:nvPr/>
          </p:nvSpPr>
          <p:spPr>
            <a:xfrm>
              <a:off x="4764775" y="4226250"/>
              <a:ext cx="8075" cy="323200"/>
            </a:xfrm>
            <a:custGeom>
              <a:avLst/>
              <a:gdLst/>
              <a:ahLst/>
              <a:cxnLst/>
              <a:rect l="l" t="t" r="r" b="b"/>
              <a:pathLst>
                <a:path w="323" h="12928" extrusionOk="0">
                  <a:moveTo>
                    <a:pt x="1" y="0"/>
                  </a:moveTo>
                  <a:lnTo>
                    <a:pt x="1" y="12927"/>
                  </a:lnTo>
                  <a:lnTo>
                    <a:pt x="322" y="12927"/>
                  </a:lnTo>
                  <a:lnTo>
                    <a:pt x="322"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477;p37"/>
            <p:cNvSpPr/>
            <p:nvPr/>
          </p:nvSpPr>
          <p:spPr>
            <a:xfrm>
              <a:off x="4825550" y="4226250"/>
              <a:ext cx="8050" cy="323200"/>
            </a:xfrm>
            <a:custGeom>
              <a:avLst/>
              <a:gdLst/>
              <a:ahLst/>
              <a:cxnLst/>
              <a:rect l="l" t="t" r="r" b="b"/>
              <a:pathLst>
                <a:path w="322" h="12928" extrusionOk="0">
                  <a:moveTo>
                    <a:pt x="0" y="0"/>
                  </a:moveTo>
                  <a:lnTo>
                    <a:pt x="0" y="12927"/>
                  </a:lnTo>
                  <a:lnTo>
                    <a:pt x="322" y="12927"/>
                  </a:lnTo>
                  <a:lnTo>
                    <a:pt x="322"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2478;p37"/>
            <p:cNvSpPr/>
            <p:nvPr/>
          </p:nvSpPr>
          <p:spPr>
            <a:xfrm>
              <a:off x="4886350" y="4226250"/>
              <a:ext cx="8025" cy="323200"/>
            </a:xfrm>
            <a:custGeom>
              <a:avLst/>
              <a:gdLst/>
              <a:ahLst/>
              <a:cxnLst/>
              <a:rect l="l" t="t" r="r" b="b"/>
              <a:pathLst>
                <a:path w="321" h="12928" extrusionOk="0">
                  <a:moveTo>
                    <a:pt x="0" y="0"/>
                  </a:moveTo>
                  <a:lnTo>
                    <a:pt x="0" y="12927"/>
                  </a:lnTo>
                  <a:lnTo>
                    <a:pt x="321" y="12927"/>
                  </a:lnTo>
                  <a:lnTo>
                    <a:pt x="321"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2479;p37"/>
            <p:cNvSpPr/>
            <p:nvPr/>
          </p:nvSpPr>
          <p:spPr>
            <a:xfrm>
              <a:off x="4947100" y="4226250"/>
              <a:ext cx="8050" cy="323200"/>
            </a:xfrm>
            <a:custGeom>
              <a:avLst/>
              <a:gdLst/>
              <a:ahLst/>
              <a:cxnLst/>
              <a:rect l="l" t="t" r="r" b="b"/>
              <a:pathLst>
                <a:path w="322" h="12928" extrusionOk="0">
                  <a:moveTo>
                    <a:pt x="1" y="0"/>
                  </a:moveTo>
                  <a:lnTo>
                    <a:pt x="1" y="12927"/>
                  </a:lnTo>
                  <a:lnTo>
                    <a:pt x="321" y="12927"/>
                  </a:lnTo>
                  <a:lnTo>
                    <a:pt x="321"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2480;p37"/>
            <p:cNvSpPr/>
            <p:nvPr/>
          </p:nvSpPr>
          <p:spPr>
            <a:xfrm>
              <a:off x="3321225" y="3828725"/>
              <a:ext cx="359125" cy="692875"/>
            </a:xfrm>
            <a:custGeom>
              <a:avLst/>
              <a:gdLst/>
              <a:ahLst/>
              <a:cxnLst/>
              <a:rect l="l" t="t" r="r" b="b"/>
              <a:pathLst>
                <a:path w="14365" h="27715" extrusionOk="0">
                  <a:moveTo>
                    <a:pt x="7183" y="932"/>
                  </a:moveTo>
                  <a:cubicBezTo>
                    <a:pt x="10629" y="932"/>
                    <a:pt x="13433" y="3736"/>
                    <a:pt x="13433" y="7183"/>
                  </a:cubicBezTo>
                  <a:lnTo>
                    <a:pt x="13424" y="26783"/>
                  </a:lnTo>
                  <a:lnTo>
                    <a:pt x="932" y="26783"/>
                  </a:lnTo>
                  <a:lnTo>
                    <a:pt x="932" y="7183"/>
                  </a:lnTo>
                  <a:cubicBezTo>
                    <a:pt x="932" y="3736"/>
                    <a:pt x="3736" y="932"/>
                    <a:pt x="7183" y="932"/>
                  </a:cubicBezTo>
                  <a:close/>
                  <a:moveTo>
                    <a:pt x="7183" y="1"/>
                  </a:moveTo>
                  <a:cubicBezTo>
                    <a:pt x="3223" y="1"/>
                    <a:pt x="1" y="3223"/>
                    <a:pt x="1" y="7183"/>
                  </a:cubicBezTo>
                  <a:lnTo>
                    <a:pt x="1" y="26998"/>
                  </a:lnTo>
                  <a:cubicBezTo>
                    <a:pt x="1" y="27066"/>
                    <a:pt x="10" y="27133"/>
                    <a:pt x="26" y="27264"/>
                  </a:cubicBezTo>
                  <a:lnTo>
                    <a:pt x="41" y="27715"/>
                  </a:lnTo>
                  <a:lnTo>
                    <a:pt x="13874" y="27715"/>
                  </a:lnTo>
                  <a:lnTo>
                    <a:pt x="14328" y="27648"/>
                  </a:lnTo>
                  <a:lnTo>
                    <a:pt x="14345" y="27203"/>
                  </a:lnTo>
                  <a:cubicBezTo>
                    <a:pt x="14357" y="27135"/>
                    <a:pt x="14363" y="27068"/>
                    <a:pt x="14365" y="27000"/>
                  </a:cubicBezTo>
                  <a:lnTo>
                    <a:pt x="14365" y="7183"/>
                  </a:lnTo>
                  <a:cubicBezTo>
                    <a:pt x="14365" y="3223"/>
                    <a:pt x="11142" y="1"/>
                    <a:pt x="7183" y="1"/>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2481;p37"/>
            <p:cNvSpPr/>
            <p:nvPr/>
          </p:nvSpPr>
          <p:spPr>
            <a:xfrm>
              <a:off x="3332875" y="3840425"/>
              <a:ext cx="335825" cy="669525"/>
            </a:xfrm>
            <a:custGeom>
              <a:avLst/>
              <a:gdLst/>
              <a:ahLst/>
              <a:cxnLst/>
              <a:rect l="l" t="t" r="r" b="b"/>
              <a:pathLst>
                <a:path w="13433" h="26781" extrusionOk="0">
                  <a:moveTo>
                    <a:pt x="6717" y="0"/>
                  </a:moveTo>
                  <a:cubicBezTo>
                    <a:pt x="3023" y="0"/>
                    <a:pt x="0" y="3021"/>
                    <a:pt x="0" y="6715"/>
                  </a:cubicBezTo>
                  <a:lnTo>
                    <a:pt x="0" y="26532"/>
                  </a:lnTo>
                  <a:cubicBezTo>
                    <a:pt x="0" y="26618"/>
                    <a:pt x="23" y="26696"/>
                    <a:pt x="27" y="26781"/>
                  </a:cubicBezTo>
                  <a:lnTo>
                    <a:pt x="13408" y="26781"/>
                  </a:lnTo>
                  <a:cubicBezTo>
                    <a:pt x="13411" y="26696"/>
                    <a:pt x="13433" y="26616"/>
                    <a:pt x="13433" y="26532"/>
                  </a:cubicBezTo>
                  <a:lnTo>
                    <a:pt x="13433" y="6715"/>
                  </a:lnTo>
                  <a:cubicBezTo>
                    <a:pt x="13433" y="3021"/>
                    <a:pt x="10411" y="0"/>
                    <a:pt x="6717"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2482;p37"/>
            <p:cNvSpPr/>
            <p:nvPr/>
          </p:nvSpPr>
          <p:spPr>
            <a:xfrm>
              <a:off x="3321225" y="4378925"/>
              <a:ext cx="359125" cy="21250"/>
            </a:xfrm>
            <a:custGeom>
              <a:avLst/>
              <a:gdLst/>
              <a:ahLst/>
              <a:cxnLst/>
              <a:rect l="l" t="t" r="r" b="b"/>
              <a:pathLst>
                <a:path w="14365" h="850" extrusionOk="0">
                  <a:moveTo>
                    <a:pt x="1" y="0"/>
                  </a:moveTo>
                  <a:lnTo>
                    <a:pt x="1" y="850"/>
                  </a:lnTo>
                  <a:lnTo>
                    <a:pt x="14365" y="850"/>
                  </a:lnTo>
                  <a:lnTo>
                    <a:pt x="14365"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2483;p37"/>
            <p:cNvSpPr/>
            <p:nvPr/>
          </p:nvSpPr>
          <p:spPr>
            <a:xfrm>
              <a:off x="3321225" y="4187800"/>
              <a:ext cx="359125" cy="21275"/>
            </a:xfrm>
            <a:custGeom>
              <a:avLst/>
              <a:gdLst/>
              <a:ahLst/>
              <a:cxnLst/>
              <a:rect l="l" t="t" r="r" b="b"/>
              <a:pathLst>
                <a:path w="14365" h="851" extrusionOk="0">
                  <a:moveTo>
                    <a:pt x="1" y="0"/>
                  </a:moveTo>
                  <a:lnTo>
                    <a:pt x="1" y="850"/>
                  </a:lnTo>
                  <a:lnTo>
                    <a:pt x="14365" y="850"/>
                  </a:lnTo>
                  <a:lnTo>
                    <a:pt x="14365"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2484;p37"/>
            <p:cNvSpPr/>
            <p:nvPr/>
          </p:nvSpPr>
          <p:spPr>
            <a:xfrm>
              <a:off x="3405600" y="4198400"/>
              <a:ext cx="8050" cy="323225"/>
            </a:xfrm>
            <a:custGeom>
              <a:avLst/>
              <a:gdLst/>
              <a:ahLst/>
              <a:cxnLst/>
              <a:rect l="l" t="t" r="r" b="b"/>
              <a:pathLst>
                <a:path w="322" h="12929" extrusionOk="0">
                  <a:moveTo>
                    <a:pt x="1" y="1"/>
                  </a:moveTo>
                  <a:lnTo>
                    <a:pt x="1" y="12929"/>
                  </a:lnTo>
                  <a:lnTo>
                    <a:pt x="321" y="12929"/>
                  </a:lnTo>
                  <a:lnTo>
                    <a:pt x="321"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2485;p37"/>
            <p:cNvSpPr/>
            <p:nvPr/>
          </p:nvSpPr>
          <p:spPr>
            <a:xfrm>
              <a:off x="3466375" y="4198400"/>
              <a:ext cx="8075" cy="323225"/>
            </a:xfrm>
            <a:custGeom>
              <a:avLst/>
              <a:gdLst/>
              <a:ahLst/>
              <a:cxnLst/>
              <a:rect l="l" t="t" r="r" b="b"/>
              <a:pathLst>
                <a:path w="323" h="12929" extrusionOk="0">
                  <a:moveTo>
                    <a:pt x="0" y="1"/>
                  </a:moveTo>
                  <a:lnTo>
                    <a:pt x="0" y="12929"/>
                  </a:lnTo>
                  <a:lnTo>
                    <a:pt x="322" y="12929"/>
                  </a:lnTo>
                  <a:lnTo>
                    <a:pt x="322"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2486;p37"/>
            <p:cNvSpPr/>
            <p:nvPr/>
          </p:nvSpPr>
          <p:spPr>
            <a:xfrm>
              <a:off x="3527150" y="4198400"/>
              <a:ext cx="8050" cy="323225"/>
            </a:xfrm>
            <a:custGeom>
              <a:avLst/>
              <a:gdLst/>
              <a:ahLst/>
              <a:cxnLst/>
              <a:rect l="l" t="t" r="r" b="b"/>
              <a:pathLst>
                <a:path w="322" h="12929" extrusionOk="0">
                  <a:moveTo>
                    <a:pt x="0" y="1"/>
                  </a:moveTo>
                  <a:lnTo>
                    <a:pt x="0" y="12929"/>
                  </a:lnTo>
                  <a:lnTo>
                    <a:pt x="322" y="12929"/>
                  </a:lnTo>
                  <a:lnTo>
                    <a:pt x="322"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2487;p37"/>
            <p:cNvSpPr/>
            <p:nvPr/>
          </p:nvSpPr>
          <p:spPr>
            <a:xfrm>
              <a:off x="3587900" y="4198400"/>
              <a:ext cx="8075" cy="323225"/>
            </a:xfrm>
            <a:custGeom>
              <a:avLst/>
              <a:gdLst/>
              <a:ahLst/>
              <a:cxnLst/>
              <a:rect l="l" t="t" r="r" b="b"/>
              <a:pathLst>
                <a:path w="323" h="12929" extrusionOk="0">
                  <a:moveTo>
                    <a:pt x="1" y="1"/>
                  </a:moveTo>
                  <a:lnTo>
                    <a:pt x="1" y="12929"/>
                  </a:lnTo>
                  <a:lnTo>
                    <a:pt x="322" y="12929"/>
                  </a:lnTo>
                  <a:lnTo>
                    <a:pt x="322"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2488;p37"/>
            <p:cNvSpPr/>
            <p:nvPr/>
          </p:nvSpPr>
          <p:spPr>
            <a:xfrm>
              <a:off x="3995650" y="3970650"/>
              <a:ext cx="407150" cy="217025"/>
            </a:xfrm>
            <a:custGeom>
              <a:avLst/>
              <a:gdLst/>
              <a:ahLst/>
              <a:cxnLst/>
              <a:rect l="l" t="t" r="r" b="b"/>
              <a:pathLst>
                <a:path w="16286" h="8681" extrusionOk="0">
                  <a:moveTo>
                    <a:pt x="0" y="1"/>
                  </a:moveTo>
                  <a:lnTo>
                    <a:pt x="0" y="8680"/>
                  </a:lnTo>
                  <a:lnTo>
                    <a:pt x="16286" y="8680"/>
                  </a:lnTo>
                  <a:lnTo>
                    <a:pt x="16286" y="1"/>
                  </a:ln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2489;p37"/>
            <p:cNvSpPr/>
            <p:nvPr/>
          </p:nvSpPr>
          <p:spPr>
            <a:xfrm>
              <a:off x="3726625" y="3422325"/>
              <a:ext cx="946000" cy="343625"/>
            </a:xfrm>
            <a:custGeom>
              <a:avLst/>
              <a:gdLst/>
              <a:ahLst/>
              <a:cxnLst/>
              <a:rect l="l" t="t" r="r" b="b"/>
              <a:pathLst>
                <a:path w="37840" h="13745" extrusionOk="0">
                  <a:moveTo>
                    <a:pt x="18920" y="1"/>
                  </a:moveTo>
                  <a:cubicBezTo>
                    <a:pt x="18535" y="1"/>
                    <a:pt x="18150" y="103"/>
                    <a:pt x="17832" y="308"/>
                  </a:cubicBezTo>
                  <a:lnTo>
                    <a:pt x="876" y="11234"/>
                  </a:lnTo>
                  <a:cubicBezTo>
                    <a:pt x="124" y="11719"/>
                    <a:pt x="1" y="12606"/>
                    <a:pt x="601" y="13214"/>
                  </a:cubicBezTo>
                  <a:cubicBezTo>
                    <a:pt x="945" y="13562"/>
                    <a:pt x="1453" y="13745"/>
                    <a:pt x="1966" y="13745"/>
                  </a:cubicBezTo>
                  <a:cubicBezTo>
                    <a:pt x="2347" y="13745"/>
                    <a:pt x="2729" y="13644"/>
                    <a:pt x="3053" y="13436"/>
                  </a:cubicBezTo>
                  <a:lnTo>
                    <a:pt x="18920" y="3210"/>
                  </a:lnTo>
                  <a:lnTo>
                    <a:pt x="34788" y="13436"/>
                  </a:lnTo>
                  <a:cubicBezTo>
                    <a:pt x="35110" y="13643"/>
                    <a:pt x="35495" y="13743"/>
                    <a:pt x="35876" y="13743"/>
                  </a:cubicBezTo>
                  <a:cubicBezTo>
                    <a:pt x="36388" y="13743"/>
                    <a:pt x="36895" y="13562"/>
                    <a:pt x="37239" y="13214"/>
                  </a:cubicBezTo>
                  <a:cubicBezTo>
                    <a:pt x="37840" y="12606"/>
                    <a:pt x="37717" y="11719"/>
                    <a:pt x="36964" y="11234"/>
                  </a:cubicBezTo>
                  <a:lnTo>
                    <a:pt x="20007" y="308"/>
                  </a:lnTo>
                  <a:cubicBezTo>
                    <a:pt x="19689" y="103"/>
                    <a:pt x="19304" y="1"/>
                    <a:pt x="18920" y="1"/>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 name="TextBox 7"/>
          <p:cNvSpPr txBox="1"/>
          <p:nvPr/>
        </p:nvSpPr>
        <p:spPr>
          <a:xfrm>
            <a:off x="1655618" y="1539414"/>
            <a:ext cx="5347855" cy="523220"/>
          </a:xfrm>
          <a:prstGeom prst="rect">
            <a:avLst/>
          </a:prstGeom>
          <a:noFill/>
        </p:spPr>
        <p:txBody>
          <a:bodyPr wrap="square" rtlCol="0">
            <a:spAutoFit/>
          </a:bodyPr>
          <a:lstStyle/>
          <a:p>
            <a:pPr marL="285750" indent="-285750">
              <a:buFont typeface="Arial" panose="020B0604020202020204" pitchFamily="34" charset="0"/>
              <a:buChar char="•"/>
            </a:pPr>
            <a:r>
              <a:rPr lang="en-US" dirty="0"/>
              <a:t>I think if </a:t>
            </a:r>
            <a:r>
              <a:rPr lang="en-US" dirty="0" smtClean="0"/>
              <a:t>I </a:t>
            </a:r>
            <a:r>
              <a:rPr lang="en-US" dirty="0"/>
              <a:t>work with more and up-to-date data, it will help us get more accurate real estate price predictions</a:t>
            </a:r>
            <a:endParaRPr lang="en-US" dirty="0"/>
          </a:p>
        </p:txBody>
      </p:sp>
      <p:pic>
        <p:nvPicPr>
          <p:cNvPr id="2" name="Picture 1"/>
          <p:cNvPicPr>
            <a:picLocks noChangeAspect="1"/>
          </p:cNvPicPr>
          <p:nvPr/>
        </p:nvPicPr>
        <p:blipFill>
          <a:blip r:embed="rId3"/>
          <a:stretch>
            <a:fillRect/>
          </a:stretch>
        </p:blipFill>
        <p:spPr>
          <a:xfrm>
            <a:off x="461611" y="2341650"/>
            <a:ext cx="8079027" cy="2437520"/>
          </a:xfrm>
          <a:prstGeom prst="rect">
            <a:avLst/>
          </a:prstGeom>
        </p:spPr>
      </p:pic>
    </p:spTree>
    <p:extLst>
      <p:ext uri="{BB962C8B-B14F-4D97-AF65-F5344CB8AC3E}">
        <p14:creationId xmlns:p14="http://schemas.microsoft.com/office/powerpoint/2010/main" val="1715621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355</Words>
  <Application>Microsoft Office PowerPoint</Application>
  <PresentationFormat>On-screen Show (16:9)</PresentationFormat>
  <Paragraphs>56</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EB Garamond</vt:lpstr>
      <vt:lpstr>Fira Sans Extra Condensed Medium</vt:lpstr>
      <vt:lpstr>Montserrat Black</vt:lpstr>
      <vt:lpstr>Montserrat ExtraBold</vt:lpstr>
      <vt:lpstr>Montserrat Light</vt:lpstr>
      <vt:lpstr>Squada One</vt:lpstr>
      <vt:lpstr>Real Estate Marketing Plan </vt:lpstr>
      <vt:lpstr>REAL ESTATE Houses price predictions </vt:lpstr>
      <vt:lpstr>TABLE OF CONTENTS</vt:lpstr>
      <vt:lpstr>Goal of this project</vt:lpstr>
      <vt:lpstr>Selecting the data source</vt:lpstr>
      <vt:lpstr>Data cleaning and exploration</vt:lpstr>
      <vt:lpstr>Data cleaning and exploration</vt:lpstr>
      <vt:lpstr>Testing and training the models</vt:lpstr>
      <vt:lpstr>Tools and techniques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MARKETING PLAN</dc:title>
  <dc:creator>Ahmed Abdullah Aloliwi</dc:creator>
  <cp:lastModifiedBy>Ahmed Abdullah Aloliwi</cp:lastModifiedBy>
  <cp:revision>11</cp:revision>
  <dcterms:modified xsi:type="dcterms:W3CDTF">2021-10-21T07:50:04Z</dcterms:modified>
</cp:coreProperties>
</file>