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ink/ink8.xml" ContentType="application/inkml+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ink/ink6.xml" ContentType="application/inkml+xml"/>
  <Override PartName="/ppt/ink/ink7.xml" ContentType="application/inkml+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4.xml" ContentType="application/inkml+xml"/>
  <Override PartName="/ppt/ink/ink5.xml" ContentType="application/inkml+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ink/ink1.xml" ContentType="application/inkml+xml"/>
  <Override PartName="/ppt/ink/ink2.xml" ContentType="application/inkml+xml"/>
  <Override PartName="/ppt/commentAuthors.xml" ContentType="application/vnd.openxmlformats-officedocument.presentationml.commentAuthors+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4"/>
  </p:notesMasterIdLst>
  <p:handoutMasterIdLst>
    <p:handoutMasterId r:id="rId15"/>
  </p:handoutMasterIdLst>
  <p:sldIdLst>
    <p:sldId id="350" r:id="rId5"/>
    <p:sldId id="352" r:id="rId6"/>
    <p:sldId id="361" r:id="rId7"/>
    <p:sldId id="334" r:id="rId8"/>
    <p:sldId id="362" r:id="rId9"/>
    <p:sldId id="363" r:id="rId10"/>
    <p:sldId id="364" r:id="rId11"/>
    <p:sldId id="366" r:id="rId12"/>
    <p:sldId id="343" r:id="rId1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eu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5226" autoAdjust="0"/>
  </p:normalViewPr>
  <p:slideViewPr>
    <p:cSldViewPr snapToGrid="0">
      <p:cViewPr>
        <p:scale>
          <a:sx n="70" d="100"/>
          <a:sy n="70" d="100"/>
        </p:scale>
        <p:origin x="-508" y="-5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2820" y="72"/>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xmlns=""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4" name="Espace réservé du pied de page 3">
            <a:extLst>
              <a:ext uri="{FF2B5EF4-FFF2-40B4-BE49-F238E27FC236}">
                <a16:creationId xmlns:a16="http://schemas.microsoft.com/office/drawing/2014/main" xmlns=""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a:extLst>
              <a:ext uri="{FF2B5EF4-FFF2-40B4-BE49-F238E27FC236}">
                <a16:creationId xmlns:a16="http://schemas.microsoft.com/office/drawing/2014/main" xmlns=""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E6D13E5-4CEC-3A4A-8E5D-AFCEE7512EEC}" type="slidenum">
              <a:rPr lang="fr-FR" smtClean="0"/>
              <a:pPr rtl="0"/>
              <a:t>‹#›</a:t>
            </a:fld>
            <a:endParaRPr lang="fr-FR"/>
          </a:p>
        </p:txBody>
      </p:sp>
    </p:spTree>
    <p:extLst>
      <p:ext uri="{BB962C8B-B14F-4D97-AF65-F5344CB8AC3E}">
        <p14:creationId xmlns:p14="http://schemas.microsoft.com/office/powerpoint/2010/main" xmlns="" val="265322844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9T22:40:40.460"/>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14 1,'0'0,"-1"0,0 0,1 0,-1 0,0 0,1 1,-1-1,1 0,-1 1,0-1,1 0,-1 1,1-1,-1 1,1-1,-1 1,1-1,0 1,-1-1,1 1,-1-1,1 1,0-1,0 1,-1 0,1-1,0 1,0 0,0-1,0 1,0 0,0-1,0 1,0 0,0-1,0 1,0 0,0-1,1 2,6 30,9 7,1-1,32 52,-18-36,299 508,50 91,-334-561,-35-66</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9T22:40:41.99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1,'0'3,"0"5,7 5,17 1,44 0,61-1,55 0,40 6,17-2,1 2,-13-4,-30 0,-46-3,-45-3,-38-4,-26 2,-21-1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9T22:40:42.33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22 17,'0'-4,"-4"-1,-4 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6-19T22:40:42.67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21 1,'-3'0,"-2"0</inkml:trace>
  <inkml:trace contextRef="#ctx0" brushRef="#br0" timeOffset="1">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22:40:53.712"/>
    </inkml:context>
    <inkml:brush xml:id="br0">
      <inkml:brushProperty name="width" value="0.1" units="cm"/>
      <inkml:brushProperty name="height" value="0.1" units="cm"/>
      <inkml:brushProperty name="color" value="#FFFFFF"/>
    </inkml:brush>
  </inkml:definitions>
  <inkml:trace contextRef="#ctx0" brushRef="#br0">0 365 24575,'1'-4'0,"-1"1"0,1 0 0,0-1 0,-1 1 0,2 0 0,-1 0 0,0 0 0,1 0 0,-1 0 0,1 0 0,0 0 0,3-3 0,31-33 0,-26 29 0,32-27 0,2 2 0,0 2 0,50-28 0,-81 53 0,19-12 0,66-31 0,-86 46 0,-1 0 0,1 1 0,0 1 0,0 0 0,0 1 0,1 0 0,-1 0 0,0 2 0,25 0 0,-34 1-151,1 0-1,-1 0 0,1-1 0,-1 2 1,0-1-1,1 0 0,-1 1 1,5 3-1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22:40:54.862"/>
    </inkml:context>
    <inkml:brush xml:id="br0">
      <inkml:brushProperty name="width" value="0.1" units="cm"/>
      <inkml:brushProperty name="height" value="0.1" units="cm"/>
      <inkml:brushProperty name="color" value="#FFFFFF"/>
    </inkml:brush>
  </inkml:definitions>
  <inkml:trace contextRef="#ctx0" brushRef="#br0">1358 1 24575,'0'3'0,"0"0"0,-1 0 0,1 0 0,-1 0 0,0 0 0,0 0 0,0 0 0,0 0 0,-1 0 0,1 0 0,-1-1 0,0 1 0,0 0 0,0-1 0,0 1 0,0-1 0,0 0 0,-1 0 0,1 0 0,-1 0 0,1 0 0,-1-1 0,0 1 0,1-1 0,-5 2 0,-10 4 0,0-1 0,0-1 0,-27 4 0,15-3 0,-195 42 0,-2-11 0,-2-9 0,-230-2 0,417-26 0,33-2 0,23-1 0,32-3 0,61 0 0,1 4 0,148 18 0,212 59 0,-265-26 0,-194-45 0,-21-4 0,-26-5 0,-157-34 0,-232-80 0,395 109 0,18 7 0,1 0 0,-1-1 0,1-1 0,0-1 0,0 1 0,0-2 0,-18-12 0,29 18 0,0 0 0,0 0 0,0 1 0,0-1 0,0 0 0,0 0 0,0-1 0,0 1 0,0 0 0,1 0 0,-1 0 0,0 0 0,1-1 0,-1 1 0,1 0 0,-1-1 0,1 1 0,0 0 0,-1-1 0,1-2 0,0 3 0,1 0 0,-1 1 0,1-1 0,-1 0 0,1 0 0,-1 0 0,1 0 0,0 0 0,-1 0 0,1 1 0,0-1 0,0 0 0,-1 0 0,1 1 0,0-1 0,0 1 0,0-1 0,0 1 0,0-1 0,2 0 0,5-1 0,0-1 0,1 1 0,0 1 0,17-2 0,282 2 0,-160 3 0,-148-2 0,16 0 0,0 0 0,0 1 0,-1 0 0,1 1 0,0 1 0,-1 0 0,20 8 0,-34-11-87,8 5 300,-9-5-235,0 0 0,0 0 0,0 0-1,0 0 1,0 0 0,-1 0 0,1 0-1,0 0 1,0 0 0,0 0 0,0 0-1,0 0 1,0 0 0,0 0 0,-1 0-1,1 0 1,0 0 0,0 0-1,0 0 1,0 0 0,0 0 0,0 0-1,-1 0 1,1 0 0,0 0 0,0 0-1,0 0 1,0 0 0,0 0 0,0 0-1,0 0 1,-1 0 0,1 0 0,0 0-1,0 0 1,0 1 0,0-1 0,0 0-1,0 0 1,0 0 0,0 0-1,0 0 1,0 0 0,0 0 0,0 0-1,0 1 1,-1-1 0,1 0 0,0 0-1,0 0 1,0 0 0,0 0 0,0 0-1,0 1 1,0-1 0,0 0 0,0 0-1,1 0 1,-1 0 0,0 0 0,0 0-1,0 1 1,0-1 0,0 0-1,0 0 1,0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22:41:16.750"/>
    </inkml:context>
    <inkml:brush xml:id="br0">
      <inkml:brushProperty name="width" value="0.35" units="cm"/>
      <inkml:brushProperty name="height" value="0.35" units="cm"/>
      <inkml:brushProperty name="color" value="#FFFFFF"/>
    </inkml:brush>
  </inkml:definitions>
  <inkml:trace contextRef="#ctx0" brushRef="#br0">2083 489 24575,'0'-2'0,"1"0"0,-1 1 0,0-1 0,0 1 0,0-1 0,0 1 0,0-1 0,0 0 0,-1 1 0,1-1 0,-1 1 0,1-1 0,-1 1 0,1-1 0,-1 1 0,0 0 0,0-1 0,1 1 0,-1 0 0,0 0 0,0-1 0,0 1 0,-1 0 0,1 0 0,0 0 0,0 0 0,-3-1 0,1 1 0,-1 1 0,1 0 0,-1 0 0,1 0 0,0 0 0,-1 1 0,1-1 0,0 1 0,-1 0 0,1 0 0,0 0 0,0 0 0,-5 3 0,-201 100 0,46-21 0,-54 18 0,-240 75 0,430-167 0,11-3 0,0-1 0,0 0 0,0-1 0,0-1 0,-1 0 0,0-2 0,-23 1 0,39-2 0,0 0 0,0 0 0,0 0 0,0 0 0,0-1 0,0 1 0,1 0 0,-1 0 0,0-1 0,0 1 0,0 0 0,0-1 0,0 1 0,0-1 0,0 1 0,1-1 0,-1 0 0,0 1 0,0-1 0,1 0 0,-2-1 0,2 2 0,0-1 0,0 0 0,0 0 0,0 0 0,0 1 0,0-1 0,0 0 0,0 0 0,0 0 0,0 1 0,0-1 0,0 0 0,1 0 0,-1 1 0,0-1 0,1 0 0,-1 0 0,1 1 0,-1-1 0,1-1 0,4-4 0,0 0 0,1 1 0,0-1 0,9-6 0,41-28 0,1 3 0,68-33 0,134-47 0,-130 67 0,148-36 0,-191 66 0,2 3 0,160-10 0,-232 26 0,47 1 0,-59 0 0,1 0 0,0 1 0,0 0 0,-1 0 0,1 1 0,-1-1 0,1 1 0,-1 0 0,0 0 0,5 3 0,-8-4 0,-1-1 0,1 0 0,-1 1 0,1-1 0,-1 0 0,1 1 0,-1-1 0,1 1 0,-1-1 0,1 1 0,-1-1 0,1 1 0,-1-1 0,0 1 0,0 0 0,1-1 0,-1 1 0,0-1 0,0 1 0,1 0 0,-1-1 0,0 1 0,0 0 0,0-1 0,0 1 0,0 0 0,0-1 0,0 1 0,-1 1 0,1-1 0,-1 1 0,0-1 0,0 0 0,0 1 0,0-1 0,-1 0 0,1 0 0,0 0 0,0 0 0,-1 0 0,1 0 0,-1 0 0,-1 1 0,-14 5 0,0 0 0,0-1 0,0 0 0,-1-2 0,-26 4 0,17-3 0,-178 28 0,-1-9 0,-273-3 0,-417-73 0,850 47 0,-83-11 0,110 12 0,0 0 0,1-2 0,-1 0 0,-24-11 0,42 16 0,0 0 0,-1 1 0,1-1 0,0 0 0,0 1 0,0-1 0,0 0 0,0 0 0,0 0 0,0 0 0,0 0 0,0 0 0,0 0 0,1 0 0,-1 0 0,0-1 0,1 1 0,-1 0 0,1 0 0,-1-1 0,1 1 0,0 0 0,-1-1 0,1 1 0,0 0 0,0-1 0,0 1 0,0-1 0,0 1 0,0 0 0,1-1 0,-1 1 0,0 0 0,1-1 0,-1 1 0,1 0 0,-1 0 0,1-1 0,0 1 0,-1 0 0,1 0 0,0 0 0,0 0 0,0 0 0,0 0 0,0 0 0,0 0 0,0 0 0,0 1 0,0-1 0,0 0 0,1 0 0,1 0 0,10-3 0,0 0 0,0 0 0,0 2 0,0-1 0,21 0 0,-32 3 0,624-16 0,-460 16 0,457 32 0,-472-13 0,-2 7 0,161 50 0,-264-59 0,-45-17 0,0 0 0,-1 0 0,1 0 0,0 1 0,-1-1 0,1 0 0,0 0 0,-1 1 0,1-1 0,-1 1 0,1-1 0,-1 0 0,1 1 0,-1-1 0,1 1 0,-1-1 0,1 1 0,-1 0 0,1-1 0,-1 1 0,0-1 0,1 1 0,-1 0 0,0-1 0,0 1 0,0 0 0,1-1 0,-1 1 0,0 0 0,0 1 0,-1-1 0,0 0 0,0 0 0,-1 0 0,1 0 0,0 0 0,0 0 0,-1 0 0,1-1 0,0 1 0,-1 0 0,1-1 0,-1 1 0,1-1 0,-1 0 0,-2 1 0,-31 4 0,0-1 0,0-2 0,-55-3 0,83 1 0,-744-55 0,-1-47 0,656 89 0,-250-51 0,326 57 0,20 7 0,0 0 0,0 0 0,-1 0 0,1 0 0,0 0 0,0 0 0,0 0 0,0 0 0,-1 0 0,1 0 0,0-1 0,0 1 0,0 0 0,0 0 0,0 0 0,-1 0 0,1 0 0,0 0 0,0-1 0,0 1 0,0 0 0,0 0 0,0 0 0,0 0 0,0-1 0,0 1 0,-1 0 0,1 0 0,0 0 0,0 0 0,0-1 0,0 1 0,0 0 0,0 0 0,0 0 0,0-1 0,0 1 0,0 0 0,0 0 0,0 0 0,1 0 0,-1-1 0,3-1 0,1 1 0,0 0 0,0-1 0,0 1 0,0 1 0,0-1 0,0 0 0,7 1 0,319-11 0,-242 11 0,330 3-164,124 16-655,928 111-1142,-15 125 1449,-1059-157-224,232 96-256,-16 21 801,-111-37 110,-253-89 535,221 71 3908,-403-146-3722,-238-68-640,-36-14 0,-100-35-164,-102-34-655,-1753-551-672,1756 577 1114,281 82 459,-156-13 1,270 41 73,2-1 219,0 2 0,1-1-1,-17 2 1,24-1-321,-1 1 1,1-1-1,0 1 0,-1 0 0,1-1 1,0 1-1,-1 0 0,1 0 1,0 1-1,0-1 0,0 0 0,0 1 1,0-1-1,0 1 0,0 0 0,0 0 1,1-1-1,-3 5 0,-16 21-54,-2-1 0,-30 30 0,26-33 0,-1-1 0,0-1 0,-2-1 0,-1-2 0,0-1 0,-51 20 0,63-30 0,0-1 0,0-1 0,0-1 0,0 0 0,-31 1 0,-92-5 0,121-1 0,650-25 0,-611 25 0,1062-114-389,-5-43 1,-601 79 517,-441 75 58,0 2 0,60 4 0,-28 0-100,-62-3-87,0 2 0,0-1 0,-1 0 0,1 1 0,0-1 0,-1 1 0,1 0 0,-1 1 0,1-1 0,4 3 0,-7-4 0,-1 1 0,1-1 0,0 1 0,-1-1 0,1 1 0,-1-1 0,1 1 0,-1-1 0,0 1 0,1 0 0,-1-1 0,0 1 0,1-1 0,-1 1 0,0 0 0,1-1 0,-1 1 0,0 0 0,0 0 0,0-1 0,0 1 0,0 1 0,0-1 0,-1 1 0,1-1 0,-1 1 0,1 0 0,-1-1 0,1 1 0,-1-1 0,0 1 0,0-1 0,0 0 0,0 1 0,0-1 0,-3 2 0,-11 11 0,0-1 0,-2-1 0,-32 19 0,-22 16 0,39-22 0,-129 112 0,151-126 0,1-2 0,-1 1 0,0-2 0,-11 9 0,16-14 0,0 0 0,0-1 0,0 1 0,-1-1 0,1 0 0,-1-1 0,1 1 0,-1-1 0,0 0 0,-6 0 0,-36 1 0,-1-3 0,-68-8 0,-97-28 0,171 29 0,-1495-359 0,1355 317 0,-229-97 0,404 143 0,1 1 0,0-1 0,0 0 0,0-1 0,-7-6 0,13 11 0,0-1 0,0 0 0,1 0 0,-1 0 0,0 1 0,0-1 0,1 0 0,-1 0 0,1 0 0,-1 0 0,1 0 0,-1 0 0,1 0 0,0 0 0,-1 0 0,1-1 0,0 1 0,0 0 0,0-1 0,0 1 0,1-1 0,-1 1 0,1 0 0,-1 0 0,1 0 0,0 0 0,0 0 0,-1 0 0,1 0 0,0 0 0,0 0 0,0 0 0,0 0 0,0 0 0,0 0 0,0 1 0,0-1 0,1 1 0,-1-1 0,2 0 0,16-7 0,1 2 0,34-7 0,-9 2 0,65-15 0,0 5 0,2 5 0,0 5 0,205 5 0,449 88 0,-470-29-130,-3 14-1,302 111 0,-271-58-65,476 250 0,-706-315 850,-88-49-528,-9-3-89,-21-1-68,20-2 29,-344-11 2,-6-28 0,-621-108-242,-265-30-100,1135 165-49,-109-30 1,106 15-6436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9T22:54:09.900"/>
    </inkml:context>
    <inkml:brush xml:id="br0">
      <inkml:brushProperty name="width" value="0.35" units="cm"/>
      <inkml:brushProperty name="height" value="0.35" units="cm"/>
      <inkml:brushProperty name="color" value="#FFFFFF"/>
    </inkml:brush>
  </inkml:definitions>
  <inkml:trace contextRef="#ctx0" brushRef="#br0">2430 472 24575,'-4'1'0,"0"1"0,0-1 0,1 1 0,-1 0 0,0 1 0,1-1 0,-1 1 0,1-1 0,0 1 0,0 0 0,-5 6 0,-3 3 0,-72 55 0,-113 71 0,42-32 0,124-84 0,10-6 0,-1 0 0,0-2 0,-1 0 0,0-2 0,-2 0 0,-27 10 0,49-22 0,1 1 0,0-1 0,-1 1 0,1-1 0,-1 0 0,1 0 0,0 0 0,-1 1 0,1-1 0,-1-1 0,1 1 0,-1 0 0,1 0 0,0 0 0,-1-1 0,1 1 0,0-1 0,-3 0 0,4 0 0,-1 0 0,0 1 0,1-1 0,-1 0 0,1 0 0,-1 1 0,1-1 0,0 0 0,-1 0 0,1 0 0,0 0 0,0 0 0,-1 0 0,1 1 0,0-1 0,0 0 0,0 0 0,0 0 0,0 0 0,0 0 0,1-1 0,1-8 0,1 0 0,0 0 0,1 1 0,6-13 0,-1 1 0,7-26 0,76-221 0,-68 185 0,17-107 0,-39 179 0,-1 0 0,0 0 0,-1-20 0,0 30 0,0-1 0,0 1 0,0 0 0,-1 0 0,1 0 0,0 0 0,-1-1 0,1 1 0,-1 0 0,1 0 0,-1 0 0,1 0 0,-1 0 0,0 0 0,0 0 0,1 0 0,-1 0 0,-2-1 0,2 2 0,0-1 0,0 1 0,0 0 0,-1 0 0,1 0 0,0 0 0,0 0 0,-1 0 0,1 0 0,0 0 0,0 0 0,0 1 0,-1-1 0,1 0 0,0 1 0,0-1 0,0 1 0,0-1 0,0 1 0,0 0 0,0-1 0,-2 3 0,-3 2 0,0 0 0,0 0 0,1 1 0,0 0 0,0 0 0,0 0 0,-4 9 0,-27 52 0,29-53 0,-24 56 0,4 1 0,3 2 0,-15 75 0,16-58 0,12-48 0,8-23 0,-2 1 0,0-1 0,-2-1 0,0 1 0,-1-1 0,-10 18 0,18-36 0,-1 1 0,1-1 0,0 1 0,0-1 0,-1 1 0,1-1 0,0 1 0,0-1 0,-1 1 0,1-1 0,-1 1 0,1-1 0,0 0 0,-1 1 0,1-1 0,-1 0 0,1 1 0,-1-1 0,1 0 0,-1 0 0,1 0 0,-1 1 0,0-1 0,1 0 0,-1 0 0,1 0 0,-1 0 0,1 0 0,-1 0 0,1 0 0,-1 0 0,0 0 0,1 0 0,-1 0 0,1 0 0,-1-1 0,1 1 0,-1 0 0,1 0 0,-1-1 0,1 1 0,-1 0 0,1 0 0,-1-1 0,1 1 0,-1-1 0,1 1 0,0 0 0,-1-1 0,1 1 0,0-1 0,-1 1 0,1-1 0,0 1 0,0-1 0,-1 0 0,-14-38 0,13 32 0,-230-691 0,215 640 0,13 41 0,-1-1 0,0 1 0,-2 0 0,0 1 0,-11-19 0,18 34 0,-1 0 0,0 0 0,1 0 0,-1 0 0,0 0 0,1 0 0,-1 0 0,0 0 0,0 1 0,0-1 0,0 0 0,0 1 0,0-1 0,0 1 0,0-1 0,0 1 0,0-1 0,0 1 0,0 0 0,0-1 0,0 1 0,0 0 0,0 0 0,-1 0 0,0 0 0,0 0 0,0 1 0,0 0 0,0 0 0,0-1 0,0 1 0,1 1 0,-1-1 0,0 0 0,1 0 0,-1 0 0,1 1 0,0-1 0,-3 3 0,-4 7 0,1 1 0,0 0 0,-8 18 0,13-27 0,-135 339 0,24 13 0,58-176 0,51-162 0,-5 18 0,9-34 0,-1 0 0,1 0 0,0 0 0,-1 0 0,1 0 0,0 0 0,-1 0 0,0 0 0,1 0 0,-1 0 0,1 0 0,-1 0 0,0 0 0,0-1 0,1 1 0,-1 0 0,0-1 0,0 1 0,0 0 0,0-1 0,-1 1 0,1-1 0,0 0 0,0-1 0,0 1 0,0 0 0,0-1 0,0 1 0,0-1 0,0 1 0,1-1 0,-1 0 0,0 1 0,0-1 0,1 0 0,-1 0 0,0 1 0,1-1 0,-1 0 0,0 0 0,1 0 0,-1 0 0,1 0 0,0 0 0,-1 0 0,1-2 0,-11-30 0,10 28 0,-11-50 0,2-1 0,-5-89 0,13-117 0,2 224 0,0 38 0,4-34 0,-4 33 0,1 1 0,-1-1 0,0 0 0,0 1 0,1-1 0,-1 1 0,0-1 0,1 1 0,-1-1 0,1 1 0,-1-1 0,1 1 0,-1-1 0,1 1 0,-1-1 0,1 1 0,-1 0 0,1-1 0,0 1 0,-1 0 0,1 0 0,0-1 0,-1 1 0,1 0 0,0 0 0,-1 0 0,1 0 0,0 0 0,-1 0 0,1 0 0,0 0 0,-1 0 0,1 0 0,0 0 0,-1 0 0,1 1 0,-1-1 0,1 0 0,0 0 0,-1 1 0,1-1 0,-1 0 0,1 1 0,0-1 0,-1 1 0,1-1 0,0 1 0,17 13 0,-1 0 0,0 2 0,-1 0 0,-1 0 0,22 31 0,8 8 0,232 230 0,-233-247 0,2-1 0,2-2 0,1-2 0,93 46 0,-125-71 0,1-1 0,0 0 0,0-1 0,1-1 0,-1-1 0,1-1 0,0 0 0,1-2 0,-1 0 0,38-3 0,-56 2 0,-1 0 0,1 0 0,0 0 0,0 0 0,-1 0 0,1 0 0,0 0 0,0-1 0,-1 1 0,1 0 0,0 0 0,-1 0 0,1-1 0,0 1 0,0 0 0,-1-1 0,1 1 0,-1-1 0,1 1 0,0-1 0,-1 1 0,1-1 0,-1 1 0,1-1 0,-1 1 0,0-1 0,1 0 0,-1 1 0,1-1 0,-1 0 0,0 1 0,0-1 0,1 0 0,-1 0 0,0 1 0,0-1 0,0 0 0,0 0 0,0 1 0,0-1 0,0 0 0,0 0 0,0 1 0,0-1 0,0 0 0,-1 0 0,1 1 0,0-1 0,0 0 0,-1 1 0,0-2 0,-2-3 0,0 0 0,-1 0 0,0 0 0,0 0 0,-10-8 0,-54-43 0,-3 3 0,-98-56 0,116 77 0,-912-547 0,722 436 0,190 110 0,27 17 0,0 0 0,-32-13 0,57 29 0,1-1 0,-1 1 0,0 0 0,0-1 0,0 1 0,0 0 0,1 0 0,-1-1 0,0 1 0,0 0 0,0 0 0,0 0 0,0 0 0,0 0 0,1 0 0,-1 0 0,0 1 0,0-1 0,0 0 0,0 0 0,0 1 0,1-1 0,-1 0 0,0 1 0,0-1 0,1 1 0,-1-1 0,0 1 0,0-1 0,1 1 0,-1 0 0,1-1 0,-1 1 0,1 0 0,-1 0 0,1-1 0,-1 1 0,1 0 0,-1 0 0,1 0 0,0-1 0,0 1 0,-1 0 0,1 0 0,0 0 0,0 0 0,0 0 0,0 1 0,-1 7 0,1 1 0,0 0 0,2 17 0,-1-14 0,8 80 0,39 162 0,47 89 0,-50-190 0,253 843 0,-297-994 0,0 1 0,1 0 0,-1 0 0,1-1 0,-1 1 0,1 0 0,3 3 0,-5-7 0,1 0 0,-1 0 0,0 0 0,0 0 0,1 1 0,-1-1 0,0 0 0,0 0 0,1 0 0,-1 0 0,0 0 0,0 0 0,1 0 0,-1 0 0,0 0 0,0 0 0,1 0 0,-1-1 0,0 1 0,0 0 0,1 0 0,-1 0 0,0 0 0,0 0 0,0 0 0,1 0 0,-1-1 0,0 1 0,0 0 0,0 0 0,1 0 0,-1-1 0,0 1 0,0 0 0,0 0 0,0 0 0,0-1 0,1 1 0,-1 0 0,0 0 0,0-1 0,0 1 0,0 0 0,0 0 0,0-1 0,0 1 0,0 0 0,0 0 0,0-1 0,0 1 0,0 0 0,0 0 0,0-1 0,0 1 0,2-16 0,0-1 0,-1-21 0,-3-379 0,2-131 0,0 535 0,0 3 0,0 0 0,0-1 0,1 1 0,1 0 0,-1 0 0,7-19 0,-7 28 0,-1 0 0,0 0 0,1 1 0,-1-1 0,1 0 0,0 0 0,-1 1 0,1-1 0,-1 0 0,1 1 0,0-1 0,0 0 0,-1 1 0,1-1 0,0 1 0,0-1 0,0 1 0,-1 0 0,1-1 0,0 1 0,0 0 0,0 0 0,0-1 0,0 1 0,0 0 0,0 0 0,0 0 0,0 0 0,0 0 0,0 0 0,-1 1 0,1-1 0,0 0 0,0 0 0,0 1 0,0-1 0,0 0 0,0 1 0,-1-1 0,1 1 0,0-1 0,0 1 0,-1-1 0,1 1 0,1 1 0,5 4 0,0 0 0,-1 0 0,11 12 0,-13-13 0,169 215 0,-52-61 0,-114-151 0,-1-1 0,0 1 0,-1-1 0,8 15 0,-12-22 0,-1 0 0,0 1 0,0-1 0,1 1 0,-1-1 0,0 1 0,0-1 0,0 0 0,1 1 0,-1-1 0,0 1 0,0-1 0,0 1 0,0-1 0,0 1 0,0-1 0,0 1 0,0-1 0,0 1 0,0-1 0,0 1 0,0-1 0,-1 1 0,1-1 0,0 1 0,0-1 0,0 0 0,-1 1 0,1-1 0,0 1 0,0-1 0,-1 0 0,1 1 0,-1-1 0,0 1 0,0-1 0,-1 0 0,1 0 0,0 0 0,-1 0 0,1 0 0,0 0 0,0 0 0,-1 0 0,1 0 0,0 0 0,-1-1 0,1 1 0,0-1 0,-2 0 0,-20-11 0,0 0 0,0-2 0,1 0 0,1-2 0,0 0 0,-22-24 0,14 14 0,-73-62 0,-165-186 0,260 265 0,-1-1 0,2 0 0,0-1 0,0 0 0,-6-16 0,11 26 0,1-1 0,-1 0 0,0 0 0,1 1 0,0-1 0,0 0 0,-1 0 0,1 0 0,0 0 0,0 0 0,1 1 0,-1-1 0,0 0 0,0 0 0,1 0 0,0 0 0,0-2 0,1 2 0,-1 1 0,0 0 0,1 0 0,-1 0 0,1 0 0,-1 0 0,1 0 0,-1 0 0,1 0 0,0 1 0,-1-1 0,1 1 0,0-1 0,0 1 0,-1 0 0,1-1 0,0 1 0,0 0 0,0 0 0,-1 0 0,1 1 0,3 0 0,16 2 0,0 1 0,0 1 0,0 1 0,37 17 0,-36-14 0,0-1 0,1 0 0,35 5 0,-57-12 0,1-1 0,-1 0 0,1 1 0,0-1 0,-1 0 0,1 0 0,-1-1 0,1 1 0,0 0 0,-1 0 0,1-1 0,-1 1 0,1-1 0,2-1 0,-3 2 0,-1-1 0,1 1 0,-1-1 0,1 1 0,-1-1 0,0 1 0,1-1 0,-1 1 0,1-1 0,-1 0 0,0 1 0,0-1 0,1 0 0,-1 1 0,0-1 0,0 0 0,0 1 0,0-1 0,0 0 0,0 1 0,0-1 0,0 0 0,0 0 0,-1-3 0,0 0 0,0 1 0,-1-1 0,1 1 0,-1-1 0,1 1 0,-1 0 0,0-1 0,-5-3 0,33 15 0,311 134 0,5-14 0,5-16 0,600 113 0,-910-218 0,-20-3 0,1 0 0,-1-1 0,1-1 0,0-1 0,0 0 0,-1-1 0,20-3 0,-35 2 0,0 1 0,0 0 0,0-1 0,0 1 0,0-1 0,0 0 0,0 0 0,-1 0 0,1 0 0,0 0 0,-1 0 0,1 0 0,0 0 0,-1-1 0,1 1 0,-1-1 0,0 1 0,2-3 0,-3 3 0,1-1 0,-1 1 0,1-1 0,-1 0 0,0 1 0,1-1 0,-1 1 0,0-1 0,0 0 0,0 1 0,-1-1 0,1 1 0,0-1 0,0 0 0,-1 1 0,1-1 0,-2-2 0,-2-4 0,-1 0 0,0 1 0,0 0 0,-1-1 0,1 2 0,-11-10 0,-41-33 0,-1 4 0,-3 1 0,-77-40 0,118 72 0,-470-257 0,471 258 0,-1 2 0,0 0 0,-40-11 0,152 22 0,97 0 0,-160-3 0,0-2 0,-1-1 0,1-2 0,40-12 0,-24-1 0,-35 14 0,1 0 0,-1 1 0,1 0 0,0 1 0,19-3 0,6 4 0,0 1 0,1 2 0,-1 2 0,0 1 0,0 1 0,0 3 0,45 15 0,-72-21 0,0 0 0,-1-1 0,1 0 0,0 0 0,0-1 0,-1 0 0,1-1 0,0 0 0,14-3 0,5-4 0,43-16 0,-35 10 0,81-24 0,130-24 0,125-5 0,-290 53 0,110-12 0,0 8 0,286 9 0,-399 9 0,41 2 0,-106 1 0,0 0 0,0 1 0,0 0 0,20 10 0,-7-3 0,2 2 0,-1 1 0,0 1 0,34 25 0,-15-9 0,31 10 0,-66-36 0,1 0 0,0-1 0,1 0 0,-1-1 0,1-1 0,22 2 0,9 1 0,-13-1 0,0-1 0,41-3 0,25 1 0,-96-1 0,0 0 0,0 0 0,1 1 0,-1-1 0,0 1 0,0-1 0,0 1 0,0 0 0,0-1 0,4 3 0,-6-3 0,0 1 0,0-1 0,1 0 0,-1 0 0,0 1 0,0-1 0,0 0 0,0 0 0,0 1 0,0-1 0,0 0 0,1 1 0,-1-1 0,0 0 0,0 0 0,0 1 0,0-1 0,0 0 0,0 1 0,0-1 0,-1 0 0,1 1 0,0-1 0,0 0 0,0 0 0,0 1 0,0-1 0,0 0 0,0 0 0,-1 1 0,1-1 0,0 0 0,0 0 0,0 1 0,-1-1 0,1 0 0,0 0 0,0 0 0,-1 1 0,1-1 0,0 0 0,-5 3 0,0 0 0,0 0 0,0 0 0,-1-1 0,1 1 0,-10 1 0,-47 11 0,1-3 0,-2-3 0,-68 2 0,-194-11 0,145-2 0,-949 2 0,1114 1 0,1 0 0,-1 2 0,1 0 0,0 0 0,-15 7 0,12-5 0,0 0 0,-33 5 0,-128-7 166,97-5-1697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F6ECA55-825B-40C4-AA80-03964DC4EE0C}" type="datetime1">
              <a:rPr lang="fr-FR" noProof="0" smtClean="0"/>
              <a:pPr rtl="0"/>
              <a:t>20/06/2023</a:t>
            </a:fld>
            <a:endParaRPr lang="fr-FR" noProof="0"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89C7E07-3C67-C64C-8DA0-0404F6303970}" type="slidenum">
              <a:rPr lang="fr-FR" noProof="0" smtClean="0"/>
              <a:pPr rtl="0"/>
              <a:t>‹#›</a:t>
            </a:fld>
            <a:endParaRPr lang="fr-FR" noProof="0"/>
          </a:p>
        </p:txBody>
      </p:sp>
    </p:spTree>
    <p:extLst>
      <p:ext uri="{BB962C8B-B14F-4D97-AF65-F5344CB8AC3E}">
        <p14:creationId xmlns:p14="http://schemas.microsoft.com/office/powerpoint/2010/main" xmlns="" val="403252837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pPr rtl="0"/>
              <a:t>1</a:t>
            </a:fld>
            <a:endParaRPr lang="fr-FR"/>
          </a:p>
        </p:txBody>
      </p:sp>
    </p:spTree>
    <p:extLst>
      <p:ext uri="{BB962C8B-B14F-4D97-AF65-F5344CB8AC3E}">
        <p14:creationId xmlns:p14="http://schemas.microsoft.com/office/powerpoint/2010/main" xmlns="" val="3044497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pPr rtl="0"/>
              <a:t>2</a:t>
            </a:fld>
            <a:endParaRPr lang="fr-FR"/>
          </a:p>
        </p:txBody>
      </p:sp>
    </p:spTree>
    <p:extLst>
      <p:ext uri="{BB962C8B-B14F-4D97-AF65-F5344CB8AC3E}">
        <p14:creationId xmlns:p14="http://schemas.microsoft.com/office/powerpoint/2010/main" xmlns="" val="225179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pPr rtl="0"/>
              <a:t>3</a:t>
            </a:fld>
            <a:endParaRPr lang="fr-FR"/>
          </a:p>
        </p:txBody>
      </p:sp>
    </p:spTree>
    <p:extLst>
      <p:ext uri="{BB962C8B-B14F-4D97-AF65-F5344CB8AC3E}">
        <p14:creationId xmlns:p14="http://schemas.microsoft.com/office/powerpoint/2010/main" xmlns="" val="1368145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pPr rtl="0"/>
              <a:t>4</a:t>
            </a:fld>
            <a:endParaRPr lang="fr-FR"/>
          </a:p>
        </p:txBody>
      </p:sp>
    </p:spTree>
    <p:extLst>
      <p:ext uri="{BB962C8B-B14F-4D97-AF65-F5344CB8AC3E}">
        <p14:creationId xmlns:p14="http://schemas.microsoft.com/office/powerpoint/2010/main" xmlns="" val="42858023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pPr rtl="0"/>
              <a:t>5</a:t>
            </a:fld>
            <a:endParaRPr lang="fr-FR"/>
          </a:p>
        </p:txBody>
      </p:sp>
    </p:spTree>
    <p:extLst>
      <p:ext uri="{BB962C8B-B14F-4D97-AF65-F5344CB8AC3E}">
        <p14:creationId xmlns:p14="http://schemas.microsoft.com/office/powerpoint/2010/main" xmlns="" val="4189579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pPr rtl="0"/>
              <a:t>6</a:t>
            </a:fld>
            <a:endParaRPr lang="fr-FR"/>
          </a:p>
        </p:txBody>
      </p:sp>
    </p:spTree>
    <p:extLst>
      <p:ext uri="{BB962C8B-B14F-4D97-AF65-F5344CB8AC3E}">
        <p14:creationId xmlns:p14="http://schemas.microsoft.com/office/powerpoint/2010/main" xmlns="" val="3413697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pPr rtl="0"/>
            <a:fld id="{A89C7E07-3C67-C64C-8DA0-0404F6303970}" type="slidenum">
              <a:rPr lang="fr-FR" smtClean="0"/>
              <a:pPr rtl="0"/>
              <a:t>7</a:t>
            </a:fld>
            <a:endParaRPr lang="fr-FR"/>
          </a:p>
        </p:txBody>
      </p:sp>
    </p:spTree>
    <p:extLst>
      <p:ext uri="{BB962C8B-B14F-4D97-AF65-F5344CB8AC3E}">
        <p14:creationId xmlns:p14="http://schemas.microsoft.com/office/powerpoint/2010/main" xmlns="" val="73639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
        <p:nvSpPr>
          <p:cNvPr id="4" name="Espace réservé du numéro de diapositive 3"/>
          <p:cNvSpPr>
            <a:spLocks noGrp="1"/>
          </p:cNvSpPr>
          <p:nvPr>
            <p:ph type="sldNum" sz="quarter" idx="5"/>
          </p:nvPr>
        </p:nvSpPr>
        <p:spPr/>
        <p:txBody>
          <a:bodyPr rtlCol="0"/>
          <a:lstStyle/>
          <a:p>
            <a:pPr rtl="0"/>
            <a:fld id="{A89C7E07-3C67-C64C-8DA0-0404F6303970}" type="slidenum">
              <a:rPr lang="fr-FR" smtClean="0"/>
              <a:pPr rtl="0"/>
              <a:t>9</a:t>
            </a:fld>
            <a:endParaRPr lang="fr-FR"/>
          </a:p>
        </p:txBody>
      </p:sp>
    </p:spTree>
    <p:extLst>
      <p:ext uri="{BB962C8B-B14F-4D97-AF65-F5344CB8AC3E}">
        <p14:creationId xmlns:p14="http://schemas.microsoft.com/office/powerpoint/2010/main" xmlns=""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p:bg>
      <p:bgPr>
        <a:solidFill>
          <a:schemeClr val="tx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E3B6987D-0137-DE42-B76B-FF621E808D90}"/>
              </a:ext>
            </a:extLst>
          </p:cNvPr>
          <p:cNvSpPr>
            <a:spLocks noGrp="1"/>
          </p:cNvSpPr>
          <p:nvPr>
            <p:ph type="ctrTitle"/>
          </p:nvPr>
        </p:nvSpPr>
        <p:spPr>
          <a:xfrm>
            <a:off x="6367054" y="2116182"/>
            <a:ext cx="5491571" cy="1514019"/>
          </a:xfrm>
          <a:prstGeom prst="rect">
            <a:avLst/>
          </a:prstGeom>
        </p:spPr>
        <p:txBody>
          <a:bodyPr lIns="0" tIns="0" rIns="0" bIns="0" rtlCol="0" anchor="b">
            <a:noAutofit/>
          </a:bodyPr>
          <a:lstStyle>
            <a:lvl1pPr algn="l">
              <a:defRPr sz="6000" b="1" i="0" spc="100" baseline="0">
                <a:solidFill>
                  <a:schemeClr val="bg1"/>
                </a:solidFill>
                <a:latin typeface="+mj-lt"/>
              </a:defRPr>
            </a:lvl1pPr>
          </a:lstStyle>
          <a:p>
            <a:pPr rtl="0"/>
            <a:r>
              <a:rPr lang="en-US" noProof="0"/>
              <a:t>Click to edit Master title style</a:t>
            </a:r>
            <a:endParaRPr lang="fr-FR" noProof="0" dirty="0"/>
          </a:p>
        </p:txBody>
      </p:sp>
      <p:grpSp>
        <p:nvGrpSpPr>
          <p:cNvPr id="9" name="Groupe 8">
            <a:extLst>
              <a:ext uri="{FF2B5EF4-FFF2-40B4-BE49-F238E27FC236}">
                <a16:creationId xmlns:a16="http://schemas.microsoft.com/office/drawing/2014/main" xmlns="" id="{C26C18C3-ED25-DD4B-BA72-24932D54DE37}"/>
              </a:ext>
            </a:extLst>
          </p:cNvPr>
          <p:cNvGrpSpPr>
            <a:grpSpLocks/>
          </p:cNvGrpSpPr>
          <p:nvPr userDrawn="1"/>
        </p:nvGrpSpPr>
        <p:grpSpPr bwMode="auto">
          <a:xfrm>
            <a:off x="1" y="758752"/>
            <a:ext cx="6099248" cy="6099248"/>
            <a:chOff x="0" y="12289"/>
            <a:chExt cx="3550" cy="3551"/>
          </a:xfrm>
        </p:grpSpPr>
        <p:sp>
          <p:nvSpPr>
            <p:cNvPr id="10" name="Forme libre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2" name="Forme libre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8" name="Espace réservé du texte 29">
            <a:extLst>
              <a:ext uri="{FF2B5EF4-FFF2-40B4-BE49-F238E27FC236}">
                <a16:creationId xmlns:a16="http://schemas.microsoft.com/office/drawing/2014/main" xmlns="" id="{276A9CD7-E675-3048-86D3-3546A2F6B456}"/>
              </a:ext>
            </a:extLst>
          </p:cNvPr>
          <p:cNvSpPr>
            <a:spLocks noGrp="1"/>
          </p:cNvSpPr>
          <p:nvPr>
            <p:ph type="body" sz="quarter" idx="11"/>
          </p:nvPr>
        </p:nvSpPr>
        <p:spPr>
          <a:xfrm>
            <a:off x="6367055" y="4549553"/>
            <a:ext cx="5491570" cy="953337"/>
          </a:xfrm>
        </p:spPr>
        <p:txBody>
          <a:bodyPr lIns="0" tIns="0" rIns="0" bIns="0" rtlCol="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3" name="Connecteur droit 12">
            <a:extLst>
              <a:ext uri="{FF2B5EF4-FFF2-40B4-BE49-F238E27FC236}">
                <a16:creationId xmlns:a16="http://schemas.microsoft.com/office/drawing/2014/main" xmlns=""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e 18">
            <a:extLst>
              <a:ext uri="{FF2B5EF4-FFF2-40B4-BE49-F238E27FC236}">
                <a16:creationId xmlns:a16="http://schemas.microsoft.com/office/drawing/2014/main" xmlns=""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orme libre 19">
              <a:extLst>
                <a:ext uri="{FF2B5EF4-FFF2-40B4-BE49-F238E27FC236}">
                  <a16:creationId xmlns:a16="http://schemas.microsoft.com/office/drawing/2014/main" xmlns=""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xmlns=""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xmlns=""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xmlns=""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fr-FR" noProof="0" dirty="0"/>
          </a:p>
        </p:txBody>
      </p:sp>
      <p:cxnSp>
        <p:nvCxnSpPr>
          <p:cNvPr id="33" name="Connecteur droit 32">
            <a:extLst>
              <a:ext uri="{FF2B5EF4-FFF2-40B4-BE49-F238E27FC236}">
                <a16:creationId xmlns:a16="http://schemas.microsoft.com/office/drawing/2014/main" xmlns=""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xmlns="" id="{A6147D10-E7D7-8F40-AF69-726398729333}"/>
              </a:ext>
            </a:extLst>
          </p:cNvPr>
          <p:cNvSpPr>
            <a:spLocks noGrp="1"/>
          </p:cNvSpPr>
          <p:nvPr>
            <p:ph type="body" idx="1"/>
          </p:nvPr>
        </p:nvSpPr>
        <p:spPr>
          <a:xfrm>
            <a:off x="964023" y="2300984"/>
            <a:ext cx="4827178"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5" name="Espace réservé du texte 2">
            <a:extLst>
              <a:ext uri="{FF2B5EF4-FFF2-40B4-BE49-F238E27FC236}">
                <a16:creationId xmlns:a16="http://schemas.microsoft.com/office/drawing/2014/main" xmlns="" id="{3A0EE708-F36B-444B-9A8B-D48D69535E45}"/>
              </a:ext>
            </a:extLst>
          </p:cNvPr>
          <p:cNvSpPr>
            <a:spLocks noGrp="1"/>
          </p:cNvSpPr>
          <p:nvPr>
            <p:ph type="body" idx="10"/>
          </p:nvPr>
        </p:nvSpPr>
        <p:spPr>
          <a:xfrm>
            <a:off x="6362700" y="2300984"/>
            <a:ext cx="4764829" cy="404216"/>
          </a:xfrm>
          <a:prstGeom prst="rect">
            <a:avLst/>
          </a:prstGeom>
        </p:spPr>
        <p:txBody>
          <a:bodyPr lIns="0" tIns="0" rIns="0" bIns="0" rtlCol="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27" name="Espace réservé du contenu 3">
            <a:extLst>
              <a:ext uri="{FF2B5EF4-FFF2-40B4-BE49-F238E27FC236}">
                <a16:creationId xmlns:a16="http://schemas.microsoft.com/office/drawing/2014/main" xmlns="" id="{E81957B7-CEA6-A446-A203-471CF9A57FFD}"/>
              </a:ext>
            </a:extLst>
          </p:cNvPr>
          <p:cNvSpPr>
            <a:spLocks noGrp="1"/>
          </p:cNvSpPr>
          <p:nvPr>
            <p:ph sz="half" idx="2"/>
          </p:nvPr>
        </p:nvSpPr>
        <p:spPr>
          <a:xfrm>
            <a:off x="964023" y="2799146"/>
            <a:ext cx="482717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8" name="Espace réservé du contenu 3">
            <a:extLst>
              <a:ext uri="{FF2B5EF4-FFF2-40B4-BE49-F238E27FC236}">
                <a16:creationId xmlns:a16="http://schemas.microsoft.com/office/drawing/2014/main" xmlns="" id="{E40D4044-0F7B-0647-BAB5-16B23EBD9ECD}"/>
              </a:ext>
            </a:extLst>
          </p:cNvPr>
          <p:cNvSpPr>
            <a:spLocks noGrp="1"/>
          </p:cNvSpPr>
          <p:nvPr>
            <p:ph sz="half" idx="13"/>
          </p:nvPr>
        </p:nvSpPr>
        <p:spPr>
          <a:xfrm>
            <a:off x="6362700" y="2799146"/>
            <a:ext cx="4756241"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15" name="Connecteur droit 14">
            <a:extLst>
              <a:ext uri="{FF2B5EF4-FFF2-40B4-BE49-F238E27FC236}">
                <a16:creationId xmlns:a16="http://schemas.microsoft.com/office/drawing/2014/main" xmlns=""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xmlns="" id="{4914D182-A7DD-4F7B-B207-262854316EDA}"/>
              </a:ext>
            </a:extLst>
          </p:cNvPr>
          <p:cNvSpPr>
            <a:spLocks noGrp="1"/>
          </p:cNvSpPr>
          <p:nvPr>
            <p:ph type="dt" sz="half" idx="14"/>
          </p:nvPr>
        </p:nvSpPr>
        <p:spPr/>
        <p:txBody>
          <a:bodyPr rtlCol="0"/>
          <a:lstStyle/>
          <a:p>
            <a:pPr rtl="0"/>
            <a:fld id="{7645359A-0831-4F53-9B76-98B4927FDA58}" type="datetime4">
              <a:rPr lang="fr-FR" noProof="0" smtClean="0">
                <a:latin typeface="+mn-lt"/>
              </a:rPr>
              <a:pPr rtl="0"/>
              <a:t>20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xmlns="" id="{10B29252-5D0B-4B9D-9FBD-8EC0929FE096}"/>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xmlns="" id="{5BB4FEF6-E217-4110-BBF5-C4B77ADC8457}"/>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xmlns=""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e 36">
            <a:extLst>
              <a:ext uri="{FF2B5EF4-FFF2-40B4-BE49-F238E27FC236}">
                <a16:creationId xmlns:a16="http://schemas.microsoft.com/office/drawing/2014/main" xmlns=""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orme libre 37">
              <a:extLst>
                <a:ext uri="{FF2B5EF4-FFF2-40B4-BE49-F238E27FC236}">
                  <a16:creationId xmlns:a16="http://schemas.microsoft.com/office/drawing/2014/main" xmlns=""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9" name="Forme libre 38">
              <a:extLst>
                <a:ext uri="{FF2B5EF4-FFF2-40B4-BE49-F238E27FC236}">
                  <a16:creationId xmlns:a16="http://schemas.microsoft.com/office/drawing/2014/main" xmlns=""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40" name="Forme libre 39">
              <a:extLst>
                <a:ext uri="{FF2B5EF4-FFF2-40B4-BE49-F238E27FC236}">
                  <a16:creationId xmlns:a16="http://schemas.microsoft.com/office/drawing/2014/main" xmlns=""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2" name="Titre 1">
            <a:extLst>
              <a:ext uri="{FF2B5EF4-FFF2-40B4-BE49-F238E27FC236}">
                <a16:creationId xmlns:a16="http://schemas.microsoft.com/office/drawing/2014/main" xmlns=""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fr-FR" noProof="0" dirty="0"/>
          </a:p>
        </p:txBody>
      </p:sp>
      <p:cxnSp>
        <p:nvCxnSpPr>
          <p:cNvPr id="33" name="Connecteur droit 32">
            <a:extLst>
              <a:ext uri="{FF2B5EF4-FFF2-40B4-BE49-F238E27FC236}">
                <a16:creationId xmlns:a16="http://schemas.microsoft.com/office/drawing/2014/main" xmlns=""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Espace réservé du texte 2">
            <a:extLst>
              <a:ext uri="{FF2B5EF4-FFF2-40B4-BE49-F238E27FC236}">
                <a16:creationId xmlns:a16="http://schemas.microsoft.com/office/drawing/2014/main" xmlns=""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7" name="Espace réservé du contenu 3">
            <a:extLst>
              <a:ext uri="{FF2B5EF4-FFF2-40B4-BE49-F238E27FC236}">
                <a16:creationId xmlns:a16="http://schemas.microsoft.com/office/drawing/2014/main" xmlns="" id="{E81957B7-CEA6-A446-A203-471CF9A57FFD}"/>
              </a:ext>
            </a:extLst>
          </p:cNvPr>
          <p:cNvSpPr>
            <a:spLocks noGrp="1"/>
          </p:cNvSpPr>
          <p:nvPr>
            <p:ph sz="half" idx="2"/>
          </p:nvPr>
        </p:nvSpPr>
        <p:spPr>
          <a:xfrm>
            <a:off x="952500"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0" name="Espace réservé du texte 2">
            <a:extLst>
              <a:ext uri="{FF2B5EF4-FFF2-40B4-BE49-F238E27FC236}">
                <a16:creationId xmlns:a16="http://schemas.microsoft.com/office/drawing/2014/main" xmlns=""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1" name="Espace réservé du contenu 3">
            <a:extLst>
              <a:ext uri="{FF2B5EF4-FFF2-40B4-BE49-F238E27FC236}">
                <a16:creationId xmlns:a16="http://schemas.microsoft.com/office/drawing/2014/main" xmlns="" id="{C946754A-F105-644E-99A4-DC80B9944243}"/>
              </a:ext>
            </a:extLst>
          </p:cNvPr>
          <p:cNvSpPr>
            <a:spLocks noGrp="1"/>
          </p:cNvSpPr>
          <p:nvPr>
            <p:ph sz="half" idx="11"/>
          </p:nvPr>
        </p:nvSpPr>
        <p:spPr>
          <a:xfrm>
            <a:off x="4569372" y="2799146"/>
            <a:ext cx="3050628"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sp>
        <p:nvSpPr>
          <p:cNvPr id="22" name="Espace réservé du texte 2">
            <a:extLst>
              <a:ext uri="{FF2B5EF4-FFF2-40B4-BE49-F238E27FC236}">
                <a16:creationId xmlns:a16="http://schemas.microsoft.com/office/drawing/2014/main" xmlns=""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rtl="0">
              <a:buNone/>
            </a:pPr>
            <a:r>
              <a:rPr lang="en-US" noProof="0"/>
              <a:t>Click to edit Master text styles</a:t>
            </a:r>
          </a:p>
        </p:txBody>
      </p:sp>
      <p:sp>
        <p:nvSpPr>
          <p:cNvPr id="24" name="Espace réservé du contenu 3">
            <a:extLst>
              <a:ext uri="{FF2B5EF4-FFF2-40B4-BE49-F238E27FC236}">
                <a16:creationId xmlns:a16="http://schemas.microsoft.com/office/drawing/2014/main" xmlns="" id="{BBB849DC-B114-D145-9879-4FE0688BF57E}"/>
              </a:ext>
            </a:extLst>
          </p:cNvPr>
          <p:cNvSpPr>
            <a:spLocks noGrp="1"/>
          </p:cNvSpPr>
          <p:nvPr>
            <p:ph sz="half" idx="13"/>
          </p:nvPr>
        </p:nvSpPr>
        <p:spPr>
          <a:xfrm>
            <a:off x="8187017" y="2799146"/>
            <a:ext cx="3036477" cy="1942138"/>
          </a:xfrm>
          <a:prstGeom prst="rect">
            <a:avLst/>
          </a:prstGeom>
        </p:spPr>
        <p:txBody>
          <a:bodyPr lIns="0" tIns="0" rIns="0" bIns="0" rtlCol="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rtl="0"/>
            <a:r>
              <a:rPr lang="en-US" noProof="0"/>
              <a:t>Click to edit Master text styles</a:t>
            </a:r>
          </a:p>
        </p:txBody>
      </p:sp>
      <p:cxnSp>
        <p:nvCxnSpPr>
          <p:cNvPr id="26" name="Connecteur droit 25">
            <a:extLst>
              <a:ext uri="{FF2B5EF4-FFF2-40B4-BE49-F238E27FC236}">
                <a16:creationId xmlns:a16="http://schemas.microsoft.com/office/drawing/2014/main" xmlns=""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Connecteur droit 27">
            <a:extLst>
              <a:ext uri="{FF2B5EF4-FFF2-40B4-BE49-F238E27FC236}">
                <a16:creationId xmlns:a16="http://schemas.microsoft.com/office/drawing/2014/main" xmlns=""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 name="Espace réservé de la date 1">
            <a:extLst>
              <a:ext uri="{FF2B5EF4-FFF2-40B4-BE49-F238E27FC236}">
                <a16:creationId xmlns:a16="http://schemas.microsoft.com/office/drawing/2014/main" xmlns="" id="{F0FA07F3-F8E4-4505-85EC-22734AC68792}"/>
              </a:ext>
            </a:extLst>
          </p:cNvPr>
          <p:cNvSpPr>
            <a:spLocks noGrp="1"/>
          </p:cNvSpPr>
          <p:nvPr>
            <p:ph type="dt" sz="half" idx="14"/>
          </p:nvPr>
        </p:nvSpPr>
        <p:spPr/>
        <p:txBody>
          <a:bodyPr rtlCol="0"/>
          <a:lstStyle/>
          <a:p>
            <a:pPr rtl="0"/>
            <a:fld id="{C6288466-8D88-4E34-AAEC-DD4F94D8780C}" type="datetime4">
              <a:rPr lang="fr-FR" noProof="0" smtClean="0">
                <a:latin typeface="+mn-lt"/>
              </a:rPr>
              <a:pPr rtl="0"/>
              <a:t>20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xmlns="" id="{D5165D22-FEF5-4F30-8822-5D2378806A9B}"/>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xmlns="" id="{1540F86B-3DA3-4708-AAF5-387BA115C415}"/>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xmlns=""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écapitulatif ">
    <p:bg>
      <p:bgPr>
        <a:solidFill>
          <a:schemeClr val="tx1"/>
        </a:solidFill>
        <a:effectLst/>
      </p:bgPr>
    </p:bg>
    <p:spTree>
      <p:nvGrpSpPr>
        <p:cNvPr id="1" name=""/>
        <p:cNvGrpSpPr/>
        <p:nvPr/>
      </p:nvGrpSpPr>
      <p:grpSpPr>
        <a:xfrm>
          <a:off x="0" y="0"/>
          <a:ext cx="0" cy="0"/>
          <a:chOff x="0" y="0"/>
          <a:chExt cx="0" cy="0"/>
        </a:xfrm>
      </p:grpSpPr>
      <p:sp>
        <p:nvSpPr>
          <p:cNvPr id="32" name="Titre 1">
            <a:extLst>
              <a:ext uri="{FF2B5EF4-FFF2-40B4-BE49-F238E27FC236}">
                <a16:creationId xmlns:a16="http://schemas.microsoft.com/office/drawing/2014/main" xmlns="" id="{467E05B6-B7CB-1E4F-96BA-4B8CFE8B63D9}"/>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fr-FR" noProof="0" dirty="0"/>
          </a:p>
        </p:txBody>
      </p:sp>
      <p:cxnSp>
        <p:nvCxnSpPr>
          <p:cNvPr id="33" name="Connecteur droit 32">
            <a:extLst>
              <a:ext uri="{FF2B5EF4-FFF2-40B4-BE49-F238E27FC236}">
                <a16:creationId xmlns:a16="http://schemas.microsoft.com/office/drawing/2014/main" xmlns=""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Espace réservé du texte 2">
            <a:extLst>
              <a:ext uri="{FF2B5EF4-FFF2-40B4-BE49-F238E27FC236}">
                <a16:creationId xmlns:a16="http://schemas.microsoft.com/office/drawing/2014/main" xmlns="" id="{0DA8C895-11B9-EA40-B0F8-0F4FE9881512}"/>
              </a:ext>
            </a:extLst>
          </p:cNvPr>
          <p:cNvSpPr>
            <a:spLocks noGrp="1"/>
          </p:cNvSpPr>
          <p:nvPr>
            <p:ph type="body" sz="quarter" idx="10"/>
          </p:nvPr>
        </p:nvSpPr>
        <p:spPr>
          <a:xfrm>
            <a:off x="952500"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grpSp>
        <p:nvGrpSpPr>
          <p:cNvPr id="15" name="Groupe 14">
            <a:extLst>
              <a:ext uri="{FF2B5EF4-FFF2-40B4-BE49-F238E27FC236}">
                <a16:creationId xmlns:a16="http://schemas.microsoft.com/office/drawing/2014/main" xmlns=""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orme libre 15">
              <a:extLst>
                <a:ext uri="{FF2B5EF4-FFF2-40B4-BE49-F238E27FC236}">
                  <a16:creationId xmlns:a16="http://schemas.microsoft.com/office/drawing/2014/main" xmlns=""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7" name="Forme libre 16">
              <a:extLst>
                <a:ext uri="{FF2B5EF4-FFF2-40B4-BE49-F238E27FC236}">
                  <a16:creationId xmlns:a16="http://schemas.microsoft.com/office/drawing/2014/main" xmlns=""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8" name="Forme libre 17">
              <a:extLst>
                <a:ext uri="{FF2B5EF4-FFF2-40B4-BE49-F238E27FC236}">
                  <a16:creationId xmlns:a16="http://schemas.microsoft.com/office/drawing/2014/main" xmlns=""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4" name="Espace réservé du texte 3">
            <a:extLst>
              <a:ext uri="{FF2B5EF4-FFF2-40B4-BE49-F238E27FC236}">
                <a16:creationId xmlns:a16="http://schemas.microsoft.com/office/drawing/2014/main" xmlns="" id="{FF85D552-3AFC-4D21-A944-9D41E128A96E}"/>
              </a:ext>
            </a:extLst>
          </p:cNvPr>
          <p:cNvSpPr>
            <a:spLocks noGrp="1"/>
          </p:cNvSpPr>
          <p:nvPr>
            <p:ph type="body" sz="quarter" idx="12"/>
          </p:nvPr>
        </p:nvSpPr>
        <p:spPr>
          <a:xfrm>
            <a:off x="952500"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1" name="Espace réservé du texte 2">
            <a:extLst>
              <a:ext uri="{FF2B5EF4-FFF2-40B4-BE49-F238E27FC236}">
                <a16:creationId xmlns:a16="http://schemas.microsoft.com/office/drawing/2014/main" xmlns="" id="{BE8C2EDB-9C70-49A2-865C-E5CD77D3E741}"/>
              </a:ext>
            </a:extLst>
          </p:cNvPr>
          <p:cNvSpPr>
            <a:spLocks noGrp="1"/>
          </p:cNvSpPr>
          <p:nvPr>
            <p:ph type="body" sz="quarter" idx="13"/>
          </p:nvPr>
        </p:nvSpPr>
        <p:spPr>
          <a:xfrm>
            <a:off x="953655" y="3841846"/>
            <a:ext cx="4838700" cy="636754"/>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2" name="Espace réservé du texte 3">
            <a:extLst>
              <a:ext uri="{FF2B5EF4-FFF2-40B4-BE49-F238E27FC236}">
                <a16:creationId xmlns:a16="http://schemas.microsoft.com/office/drawing/2014/main" xmlns="" id="{EE50320A-D017-45C6-9986-94BC43911E98}"/>
              </a:ext>
            </a:extLst>
          </p:cNvPr>
          <p:cNvSpPr>
            <a:spLocks noGrp="1"/>
          </p:cNvSpPr>
          <p:nvPr>
            <p:ph type="body" sz="quarter" idx="14"/>
          </p:nvPr>
        </p:nvSpPr>
        <p:spPr>
          <a:xfrm>
            <a:off x="953655"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3" name="Espace réservé du texte 2">
            <a:extLst>
              <a:ext uri="{FF2B5EF4-FFF2-40B4-BE49-F238E27FC236}">
                <a16:creationId xmlns:a16="http://schemas.microsoft.com/office/drawing/2014/main" xmlns="" id="{673EB498-F5D2-4E15-990A-2AFA4A377CBB}"/>
              </a:ext>
            </a:extLst>
          </p:cNvPr>
          <p:cNvSpPr>
            <a:spLocks noGrp="1"/>
          </p:cNvSpPr>
          <p:nvPr>
            <p:ph type="body" sz="quarter" idx="15"/>
          </p:nvPr>
        </p:nvSpPr>
        <p:spPr>
          <a:xfrm>
            <a:off x="952500" y="5017901"/>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4" name="Espace réservé du texte 3">
            <a:extLst>
              <a:ext uri="{FF2B5EF4-FFF2-40B4-BE49-F238E27FC236}">
                <a16:creationId xmlns:a16="http://schemas.microsoft.com/office/drawing/2014/main" xmlns="" id="{1F528150-326B-4BB3-AC38-7FC805DB6BA7}"/>
              </a:ext>
            </a:extLst>
          </p:cNvPr>
          <p:cNvSpPr>
            <a:spLocks noGrp="1"/>
          </p:cNvSpPr>
          <p:nvPr>
            <p:ph type="body" sz="quarter" idx="16"/>
          </p:nvPr>
        </p:nvSpPr>
        <p:spPr>
          <a:xfrm>
            <a:off x="952500" y="4646997"/>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5" name="Espace réservé du texte 2">
            <a:extLst>
              <a:ext uri="{FF2B5EF4-FFF2-40B4-BE49-F238E27FC236}">
                <a16:creationId xmlns:a16="http://schemas.microsoft.com/office/drawing/2014/main" xmlns="" id="{20EBEFF7-AECA-409B-9ACC-A63A168283BE}"/>
              </a:ext>
            </a:extLst>
          </p:cNvPr>
          <p:cNvSpPr>
            <a:spLocks noGrp="1"/>
          </p:cNvSpPr>
          <p:nvPr>
            <p:ph type="body" sz="quarter" idx="17"/>
          </p:nvPr>
        </p:nvSpPr>
        <p:spPr>
          <a:xfrm>
            <a:off x="6399647" y="2656904"/>
            <a:ext cx="4838700" cy="574318"/>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6" name="Espace réservé du texte 3">
            <a:extLst>
              <a:ext uri="{FF2B5EF4-FFF2-40B4-BE49-F238E27FC236}">
                <a16:creationId xmlns:a16="http://schemas.microsoft.com/office/drawing/2014/main" xmlns="" id="{29E4D063-8666-4D7A-B8C8-2B9383F798E0}"/>
              </a:ext>
            </a:extLst>
          </p:cNvPr>
          <p:cNvSpPr>
            <a:spLocks noGrp="1"/>
          </p:cNvSpPr>
          <p:nvPr>
            <p:ph type="body" sz="quarter" idx="18"/>
          </p:nvPr>
        </p:nvSpPr>
        <p:spPr>
          <a:xfrm>
            <a:off x="6399647" y="2286000"/>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7" name="Espace réservé du texte 2">
            <a:extLst>
              <a:ext uri="{FF2B5EF4-FFF2-40B4-BE49-F238E27FC236}">
                <a16:creationId xmlns:a16="http://schemas.microsoft.com/office/drawing/2014/main" xmlns="" id="{4717B7CD-A4F9-444E-82B9-8914CB574887}"/>
              </a:ext>
            </a:extLst>
          </p:cNvPr>
          <p:cNvSpPr>
            <a:spLocks noGrp="1"/>
          </p:cNvSpPr>
          <p:nvPr>
            <p:ph type="body" sz="quarter" idx="19"/>
          </p:nvPr>
        </p:nvSpPr>
        <p:spPr>
          <a:xfrm>
            <a:off x="6399647" y="3841846"/>
            <a:ext cx="4838700" cy="908340"/>
          </a:xfrm>
        </p:spPr>
        <p:txBody>
          <a:bodyPr rtlCol="0">
            <a:noAutofit/>
          </a:bodyPr>
          <a:lstStyle>
            <a:lvl1pPr marL="0" indent="0">
              <a:buNone/>
              <a:defRPr sz="1600">
                <a:latin typeface="+mn-lt"/>
              </a:defRPr>
            </a:lvl1pPr>
          </a:lstStyle>
          <a:p>
            <a:pPr lvl="0" rtl="0"/>
            <a:r>
              <a:rPr lang="en-US" noProof="0"/>
              <a:t>Click to edit Master text styles</a:t>
            </a:r>
          </a:p>
        </p:txBody>
      </p:sp>
      <p:sp>
        <p:nvSpPr>
          <p:cNvPr id="28" name="Espace réservé du texte 3">
            <a:extLst>
              <a:ext uri="{FF2B5EF4-FFF2-40B4-BE49-F238E27FC236}">
                <a16:creationId xmlns:a16="http://schemas.microsoft.com/office/drawing/2014/main" xmlns="" id="{2CF285B7-A950-4326-A4D5-F5D542D2D65B}"/>
              </a:ext>
            </a:extLst>
          </p:cNvPr>
          <p:cNvSpPr>
            <a:spLocks noGrp="1"/>
          </p:cNvSpPr>
          <p:nvPr>
            <p:ph type="body" sz="quarter" idx="20"/>
          </p:nvPr>
        </p:nvSpPr>
        <p:spPr>
          <a:xfrm>
            <a:off x="6399647" y="3470942"/>
            <a:ext cx="4838700" cy="315915"/>
          </a:xfrm>
        </p:spPr>
        <p:txBody>
          <a:bodyPr rtlCol="0">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rtl="0"/>
            <a:r>
              <a:rPr lang="en-US" noProof="0"/>
              <a:t>Click to edit Master text styles</a:t>
            </a:r>
          </a:p>
        </p:txBody>
      </p:sp>
      <p:sp>
        <p:nvSpPr>
          <p:cNvPr id="2" name="Espace réservé de la date 1">
            <a:extLst>
              <a:ext uri="{FF2B5EF4-FFF2-40B4-BE49-F238E27FC236}">
                <a16:creationId xmlns:a16="http://schemas.microsoft.com/office/drawing/2014/main" xmlns="" id="{EC45E38A-5516-4C3E-88FC-0DCBD876054B}"/>
              </a:ext>
            </a:extLst>
          </p:cNvPr>
          <p:cNvSpPr>
            <a:spLocks noGrp="1"/>
          </p:cNvSpPr>
          <p:nvPr>
            <p:ph type="dt" sz="half" idx="21"/>
          </p:nvPr>
        </p:nvSpPr>
        <p:spPr/>
        <p:txBody>
          <a:bodyPr rtlCol="0"/>
          <a:lstStyle/>
          <a:p>
            <a:pPr rtl="0"/>
            <a:fld id="{C51EE2EC-99B5-4773-BA40-B855AAF653DA}" type="datetime4">
              <a:rPr lang="fr-FR" noProof="0" smtClean="0">
                <a:latin typeface="+mn-lt"/>
              </a:rPr>
              <a:pPr rtl="0"/>
              <a:t>20 juin 2023</a:t>
            </a:fld>
            <a:endParaRPr lang="fr-FR" noProof="0" dirty="0">
              <a:latin typeface="+mn-lt"/>
            </a:endParaRPr>
          </a:p>
        </p:txBody>
      </p:sp>
      <p:sp>
        <p:nvSpPr>
          <p:cNvPr id="5" name="Espace réservé du pied de page 4">
            <a:extLst>
              <a:ext uri="{FF2B5EF4-FFF2-40B4-BE49-F238E27FC236}">
                <a16:creationId xmlns:a16="http://schemas.microsoft.com/office/drawing/2014/main" xmlns="" id="{14225273-038D-4F51-A093-83D80104F21A}"/>
              </a:ext>
            </a:extLst>
          </p:cNvPr>
          <p:cNvSpPr>
            <a:spLocks noGrp="1"/>
          </p:cNvSpPr>
          <p:nvPr>
            <p:ph type="ftr" sz="quarter" idx="22"/>
          </p:nvPr>
        </p:nvSpPr>
        <p:spPr/>
        <p:txBody>
          <a:bodyPr rtlCol="0"/>
          <a:lstStyle/>
          <a:p>
            <a:pPr rtl="0"/>
            <a:r>
              <a:rPr lang="fr-FR" noProof="0" dirty="0"/>
              <a:t>Rapport annuel</a:t>
            </a:r>
            <a:endParaRPr lang="fr-FR" b="0" noProof="0" dirty="0"/>
          </a:p>
        </p:txBody>
      </p:sp>
      <p:sp>
        <p:nvSpPr>
          <p:cNvPr id="6" name="Espace réservé du numéro de diapositive 5">
            <a:extLst>
              <a:ext uri="{FF2B5EF4-FFF2-40B4-BE49-F238E27FC236}">
                <a16:creationId xmlns:a16="http://schemas.microsoft.com/office/drawing/2014/main" xmlns="" id="{C7F24E14-E0E0-44FA-A4AA-FA63A858730C}"/>
              </a:ext>
            </a:extLst>
          </p:cNvPr>
          <p:cNvSpPr>
            <a:spLocks noGrp="1"/>
          </p:cNvSpPr>
          <p:nvPr>
            <p:ph type="sldNum" sz="quarter" idx="23"/>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xmlns=""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rci">
    <p:bg>
      <p:bgPr>
        <a:solidFill>
          <a:schemeClr val="tx1"/>
        </a:solidFill>
        <a:effectLst/>
      </p:bgPr>
    </p:bg>
    <p:spTree>
      <p:nvGrpSpPr>
        <p:cNvPr id="1" name=""/>
        <p:cNvGrpSpPr/>
        <p:nvPr/>
      </p:nvGrpSpPr>
      <p:grpSpPr>
        <a:xfrm>
          <a:off x="0" y="0"/>
          <a:ext cx="0" cy="0"/>
          <a:chOff x="0" y="0"/>
          <a:chExt cx="0" cy="0"/>
        </a:xfrm>
      </p:grpSpPr>
      <p:sp>
        <p:nvSpPr>
          <p:cNvPr id="16" name="Espace réservé du texte 29">
            <a:extLst>
              <a:ext uri="{FF2B5EF4-FFF2-40B4-BE49-F238E27FC236}">
                <a16:creationId xmlns:a16="http://schemas.microsoft.com/office/drawing/2014/main" xmlns="" id="{BB778BC5-5409-574B-96E2-B45CDD940DF4}"/>
              </a:ext>
            </a:extLst>
          </p:cNvPr>
          <p:cNvSpPr>
            <a:spLocks noGrp="1"/>
          </p:cNvSpPr>
          <p:nvPr>
            <p:ph type="body" sz="quarter" idx="11"/>
          </p:nvPr>
        </p:nvSpPr>
        <p:spPr>
          <a:xfrm>
            <a:off x="6896100" y="5102063"/>
            <a:ext cx="4914900" cy="588795"/>
          </a:xfrm>
        </p:spPr>
        <p:txBody>
          <a:bodyPr lIns="0" tIns="0" rIns="0" bIns="0" rtlCol="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7" name="Sous-titre 2">
            <a:extLst>
              <a:ext uri="{FF2B5EF4-FFF2-40B4-BE49-F238E27FC236}">
                <a16:creationId xmlns:a16="http://schemas.microsoft.com/office/drawing/2014/main" xmlns="" id="{32916F3A-28FA-9A4B-A780-0D687D932893}"/>
              </a:ext>
            </a:extLst>
          </p:cNvPr>
          <p:cNvSpPr>
            <a:spLocks noGrp="1"/>
          </p:cNvSpPr>
          <p:nvPr>
            <p:ph type="subTitle" idx="1"/>
          </p:nvPr>
        </p:nvSpPr>
        <p:spPr>
          <a:xfrm>
            <a:off x="6907623" y="3591098"/>
            <a:ext cx="4903377" cy="1057791"/>
          </a:xfrm>
        </p:spPr>
        <p:txBody>
          <a:bodyPr lIns="0" tIns="0" rIns="0" bIns="0" rtlCol="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noProof="0"/>
              <a:t>Click to edit Master subtitle style</a:t>
            </a:r>
            <a:endParaRPr lang="fr-FR" noProof="0" dirty="0"/>
          </a:p>
        </p:txBody>
      </p:sp>
      <p:sp>
        <p:nvSpPr>
          <p:cNvPr id="26" name="Titre 1">
            <a:extLst>
              <a:ext uri="{FF2B5EF4-FFF2-40B4-BE49-F238E27FC236}">
                <a16:creationId xmlns:a16="http://schemas.microsoft.com/office/drawing/2014/main" xmlns="" id="{E29321F6-59C5-6E4C-A846-6AD00848A444}"/>
              </a:ext>
            </a:extLst>
          </p:cNvPr>
          <p:cNvSpPr>
            <a:spLocks noGrp="1"/>
          </p:cNvSpPr>
          <p:nvPr>
            <p:ph type="title"/>
          </p:nvPr>
        </p:nvSpPr>
        <p:spPr>
          <a:xfrm>
            <a:off x="6907623" y="2173658"/>
            <a:ext cx="49033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fr-FR" noProof="0" dirty="0"/>
          </a:p>
        </p:txBody>
      </p:sp>
      <p:cxnSp>
        <p:nvCxnSpPr>
          <p:cNvPr id="27" name="Connecteur droit 26">
            <a:extLst>
              <a:ext uri="{FF2B5EF4-FFF2-40B4-BE49-F238E27FC236}">
                <a16:creationId xmlns:a16="http://schemas.microsoft.com/office/drawing/2014/main" xmlns=""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Espace réservé d’image 2">
            <a:extLst>
              <a:ext uri="{FF2B5EF4-FFF2-40B4-BE49-F238E27FC236}">
                <a16:creationId xmlns:a16="http://schemas.microsoft.com/office/drawing/2014/main" xmlns="" id="{F8C225AD-C009-894E-8AFA-C94EAA06509C}"/>
              </a:ext>
            </a:extLst>
          </p:cNvPr>
          <p:cNvSpPr>
            <a:spLocks noGrp="1"/>
          </p:cNvSpPr>
          <p:nvPr>
            <p:ph type="pic" sz="quarter" idx="13"/>
          </p:nvPr>
        </p:nvSpPr>
        <p:spPr>
          <a:xfrm>
            <a:off x="0" y="0"/>
            <a:ext cx="6096000" cy="6858000"/>
          </a:xfrm>
        </p:spPr>
        <p:txBody>
          <a:bodyPr rtlCol="0"/>
          <a:lstStyle/>
          <a:p>
            <a:pPr rtl="0"/>
            <a:r>
              <a:rPr lang="en-US" noProof="0"/>
              <a:t>Click icon to add picture</a:t>
            </a:r>
            <a:endParaRPr lang="fr-FR" noProof="0" dirty="0"/>
          </a:p>
        </p:txBody>
      </p:sp>
      <p:grpSp>
        <p:nvGrpSpPr>
          <p:cNvPr id="30" name="Groupe 29">
            <a:extLst>
              <a:ext uri="{FF2B5EF4-FFF2-40B4-BE49-F238E27FC236}">
                <a16:creationId xmlns:a16="http://schemas.microsoft.com/office/drawing/2014/main" xmlns=""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orme libre 30">
              <a:extLst>
                <a:ext uri="{FF2B5EF4-FFF2-40B4-BE49-F238E27FC236}">
                  <a16:creationId xmlns:a16="http://schemas.microsoft.com/office/drawing/2014/main" xmlns=""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xmlns=""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3" name="Forme libre 32">
              <a:extLst>
                <a:ext uri="{FF2B5EF4-FFF2-40B4-BE49-F238E27FC236}">
                  <a16:creationId xmlns:a16="http://schemas.microsoft.com/office/drawing/2014/main" xmlns=""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xmlns="" val="999130720"/>
      </p:ext>
    </p:extLst>
  </p:cSld>
  <p:clrMapOvr>
    <a:masterClrMapping/>
  </p:clrMapOvr>
  <p:extLst>
    <p:ext uri="{DCECCB84-F9BA-43D5-87BE-67443E8EF086}">
      <p15:sldGuideLst xmlns:p15="http://schemas.microsoft.com/office/powerpoint/2012/main" xmlns="">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dre du jour">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xmlns="" id="{806C6F65-35CD-D64B-992A-0C1C1E00384D}"/>
              </a:ext>
            </a:extLst>
          </p:cNvPr>
          <p:cNvGrpSpPr/>
          <p:nvPr userDrawn="1"/>
        </p:nvGrpSpPr>
        <p:grpSpPr>
          <a:xfrm>
            <a:off x="6362700" y="0"/>
            <a:ext cx="5829298" cy="3235602"/>
            <a:chOff x="5612972" y="1"/>
            <a:chExt cx="6615961" cy="3672246"/>
          </a:xfrm>
        </p:grpSpPr>
        <p:sp>
          <p:nvSpPr>
            <p:cNvPr id="7" name="Forme automatique 24">
              <a:extLst>
                <a:ext uri="{FF2B5EF4-FFF2-40B4-BE49-F238E27FC236}">
                  <a16:creationId xmlns:a16="http://schemas.microsoft.com/office/drawing/2014/main" xmlns=""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8" name="Forme libre 7">
              <a:extLst>
                <a:ext uri="{FF2B5EF4-FFF2-40B4-BE49-F238E27FC236}">
                  <a16:creationId xmlns:a16="http://schemas.microsoft.com/office/drawing/2014/main" xmlns=""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9" name="Forme libre 8">
              <a:extLst>
                <a:ext uri="{FF2B5EF4-FFF2-40B4-BE49-F238E27FC236}">
                  <a16:creationId xmlns:a16="http://schemas.microsoft.com/office/drawing/2014/main" xmlns=""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0" name="Forme libre 9">
              <a:extLst>
                <a:ext uri="{FF2B5EF4-FFF2-40B4-BE49-F238E27FC236}">
                  <a16:creationId xmlns:a16="http://schemas.microsoft.com/office/drawing/2014/main" xmlns=""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11" name="Forme libre 10">
              <a:extLst>
                <a:ext uri="{FF2B5EF4-FFF2-40B4-BE49-F238E27FC236}">
                  <a16:creationId xmlns:a16="http://schemas.microsoft.com/office/drawing/2014/main" xmlns=""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2" name="Titre 1">
            <a:extLst>
              <a:ext uri="{FF2B5EF4-FFF2-40B4-BE49-F238E27FC236}">
                <a16:creationId xmlns:a16="http://schemas.microsoft.com/office/drawing/2014/main" xmlns="" id="{39F93F26-ED5C-E74E-BFBD-E3054DC1B9C1}"/>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spc="50" baseline="0">
                <a:latin typeface="+mj-lt"/>
              </a:defRPr>
            </a:lvl1pPr>
          </a:lstStyle>
          <a:p>
            <a:pPr rtl="0"/>
            <a:r>
              <a:rPr lang="en-US" noProof="0"/>
              <a:t>Click to edit Master title style</a:t>
            </a:r>
            <a:endParaRPr lang="fr-FR" noProof="0" dirty="0"/>
          </a:p>
        </p:txBody>
      </p:sp>
      <p:cxnSp>
        <p:nvCxnSpPr>
          <p:cNvPr id="13" name="Connecteur droit 12">
            <a:extLst>
              <a:ext uri="{FF2B5EF4-FFF2-40B4-BE49-F238E27FC236}">
                <a16:creationId xmlns:a16="http://schemas.microsoft.com/office/drawing/2014/main" xmlns=""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Espace réservé du texte 29">
            <a:extLst>
              <a:ext uri="{FF2B5EF4-FFF2-40B4-BE49-F238E27FC236}">
                <a16:creationId xmlns:a16="http://schemas.microsoft.com/office/drawing/2014/main" xmlns="" id="{58AAB058-5FFC-9E4E-AD2E-FB1B4EE51025}"/>
              </a:ext>
            </a:extLst>
          </p:cNvPr>
          <p:cNvSpPr>
            <a:spLocks noGrp="1"/>
          </p:cNvSpPr>
          <p:nvPr>
            <p:ph type="body" sz="quarter" idx="13"/>
          </p:nvPr>
        </p:nvSpPr>
        <p:spPr>
          <a:xfrm>
            <a:off x="952500" y="2818296"/>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5" name="Espace réservé du texte 29">
            <a:extLst>
              <a:ext uri="{FF2B5EF4-FFF2-40B4-BE49-F238E27FC236}">
                <a16:creationId xmlns:a16="http://schemas.microsoft.com/office/drawing/2014/main" xmlns="" id="{18ABDA74-C3EC-274D-BE87-AC5B825A2A4C}"/>
              </a:ext>
            </a:extLst>
          </p:cNvPr>
          <p:cNvSpPr>
            <a:spLocks noGrp="1"/>
          </p:cNvSpPr>
          <p:nvPr>
            <p:ph type="body" sz="quarter" idx="14"/>
          </p:nvPr>
        </p:nvSpPr>
        <p:spPr>
          <a:xfrm>
            <a:off x="952500" y="2209800"/>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16" name="Connecteur droit 15">
            <a:extLst>
              <a:ext uri="{FF2B5EF4-FFF2-40B4-BE49-F238E27FC236}">
                <a16:creationId xmlns:a16="http://schemas.microsoft.com/office/drawing/2014/main" xmlns=""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Espace réservé du texte 29">
            <a:extLst>
              <a:ext uri="{FF2B5EF4-FFF2-40B4-BE49-F238E27FC236}">
                <a16:creationId xmlns:a16="http://schemas.microsoft.com/office/drawing/2014/main" xmlns="" id="{3ABA9FD1-9B74-F14F-81EF-7B3407196B03}"/>
              </a:ext>
            </a:extLst>
          </p:cNvPr>
          <p:cNvSpPr>
            <a:spLocks noGrp="1"/>
          </p:cNvSpPr>
          <p:nvPr>
            <p:ph type="body" sz="quarter" idx="15"/>
          </p:nvPr>
        </p:nvSpPr>
        <p:spPr>
          <a:xfrm>
            <a:off x="3663042" y="2818296"/>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8" name="Espace réservé du texte 29">
            <a:extLst>
              <a:ext uri="{FF2B5EF4-FFF2-40B4-BE49-F238E27FC236}">
                <a16:creationId xmlns:a16="http://schemas.microsoft.com/office/drawing/2014/main" xmlns="" id="{0E9E9D03-0186-5B4C-A73F-95ADCD08A44A}"/>
              </a:ext>
            </a:extLst>
          </p:cNvPr>
          <p:cNvSpPr>
            <a:spLocks noGrp="1"/>
          </p:cNvSpPr>
          <p:nvPr>
            <p:ph type="body" sz="quarter" idx="16"/>
          </p:nvPr>
        </p:nvSpPr>
        <p:spPr>
          <a:xfrm>
            <a:off x="3663042" y="2209800"/>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0" name="Connecteur droit 19">
            <a:extLst>
              <a:ext uri="{FF2B5EF4-FFF2-40B4-BE49-F238E27FC236}">
                <a16:creationId xmlns:a16="http://schemas.microsoft.com/office/drawing/2014/main" xmlns=""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Espace réservé du texte 29">
            <a:extLst>
              <a:ext uri="{FF2B5EF4-FFF2-40B4-BE49-F238E27FC236}">
                <a16:creationId xmlns:a16="http://schemas.microsoft.com/office/drawing/2014/main" xmlns="" id="{F953BCFF-5CB8-784F-ACC1-A14670E62196}"/>
              </a:ext>
            </a:extLst>
          </p:cNvPr>
          <p:cNvSpPr>
            <a:spLocks noGrp="1"/>
          </p:cNvSpPr>
          <p:nvPr>
            <p:ph type="body" sz="quarter" idx="19"/>
          </p:nvPr>
        </p:nvSpPr>
        <p:spPr>
          <a:xfrm>
            <a:off x="952500" y="5131299"/>
            <a:ext cx="2133600"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2" name="Espace réservé du texte 29">
            <a:extLst>
              <a:ext uri="{FF2B5EF4-FFF2-40B4-BE49-F238E27FC236}">
                <a16:creationId xmlns:a16="http://schemas.microsoft.com/office/drawing/2014/main" xmlns="" id="{97DCC038-CDD3-1D48-B8BA-2617616935C5}"/>
              </a:ext>
            </a:extLst>
          </p:cNvPr>
          <p:cNvSpPr>
            <a:spLocks noGrp="1"/>
          </p:cNvSpPr>
          <p:nvPr>
            <p:ph type="body" sz="quarter" idx="20"/>
          </p:nvPr>
        </p:nvSpPr>
        <p:spPr>
          <a:xfrm>
            <a:off x="952500" y="4522803"/>
            <a:ext cx="2133600"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3" name="Connecteur droit 22">
            <a:extLst>
              <a:ext uri="{FF2B5EF4-FFF2-40B4-BE49-F238E27FC236}">
                <a16:creationId xmlns:a16="http://schemas.microsoft.com/office/drawing/2014/main" xmlns=""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Espace réservé du texte 29">
            <a:extLst>
              <a:ext uri="{FF2B5EF4-FFF2-40B4-BE49-F238E27FC236}">
                <a16:creationId xmlns:a16="http://schemas.microsoft.com/office/drawing/2014/main" xmlns="" id="{C20DFC6E-CE65-E94B-921D-38F386E173F2}"/>
              </a:ext>
            </a:extLst>
          </p:cNvPr>
          <p:cNvSpPr>
            <a:spLocks noGrp="1"/>
          </p:cNvSpPr>
          <p:nvPr>
            <p:ph type="body" sz="quarter" idx="21"/>
          </p:nvPr>
        </p:nvSpPr>
        <p:spPr>
          <a:xfrm>
            <a:off x="3663042" y="5131299"/>
            <a:ext cx="2128157"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5" name="Espace réservé du texte 29">
            <a:extLst>
              <a:ext uri="{FF2B5EF4-FFF2-40B4-BE49-F238E27FC236}">
                <a16:creationId xmlns:a16="http://schemas.microsoft.com/office/drawing/2014/main" xmlns="" id="{773FBF72-A3D8-2F4E-BAD2-2755F0BE4A47}"/>
              </a:ext>
            </a:extLst>
          </p:cNvPr>
          <p:cNvSpPr>
            <a:spLocks noGrp="1"/>
          </p:cNvSpPr>
          <p:nvPr>
            <p:ph type="body" sz="quarter" idx="22"/>
          </p:nvPr>
        </p:nvSpPr>
        <p:spPr>
          <a:xfrm>
            <a:off x="3663042" y="4522803"/>
            <a:ext cx="2128157"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26" name="Connecteur droit 25">
            <a:extLst>
              <a:ext uri="{FF2B5EF4-FFF2-40B4-BE49-F238E27FC236}">
                <a16:creationId xmlns:a16="http://schemas.microsoft.com/office/drawing/2014/main" xmlns=""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Espace réservé du texte 29">
            <a:extLst>
              <a:ext uri="{FF2B5EF4-FFF2-40B4-BE49-F238E27FC236}">
                <a16:creationId xmlns:a16="http://schemas.microsoft.com/office/drawing/2014/main" xmlns="" id="{9B18A1DC-4A61-514B-9F70-1DCC893EBB17}"/>
              </a:ext>
            </a:extLst>
          </p:cNvPr>
          <p:cNvSpPr>
            <a:spLocks noGrp="1"/>
          </p:cNvSpPr>
          <p:nvPr>
            <p:ph type="body" sz="quarter" idx="23"/>
          </p:nvPr>
        </p:nvSpPr>
        <p:spPr>
          <a:xfrm>
            <a:off x="6367054" y="5131299"/>
            <a:ext cx="2129245" cy="369332"/>
          </a:xfrm>
        </p:spPr>
        <p:txBody>
          <a:bodyPr lIns="0" tIns="0" rIns="0" bIns="0" rtlCol="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8" name="Espace réservé du texte 29">
            <a:extLst>
              <a:ext uri="{FF2B5EF4-FFF2-40B4-BE49-F238E27FC236}">
                <a16:creationId xmlns:a16="http://schemas.microsoft.com/office/drawing/2014/main" xmlns="" id="{DD138509-2AA1-D540-90D6-288474956619}"/>
              </a:ext>
            </a:extLst>
          </p:cNvPr>
          <p:cNvSpPr>
            <a:spLocks noGrp="1"/>
          </p:cNvSpPr>
          <p:nvPr>
            <p:ph type="body" sz="quarter" idx="24"/>
          </p:nvPr>
        </p:nvSpPr>
        <p:spPr>
          <a:xfrm>
            <a:off x="6367054" y="4522803"/>
            <a:ext cx="2129245" cy="205837"/>
          </a:xfrm>
        </p:spPr>
        <p:txBody>
          <a:bodyPr lIns="0" tIns="0" rIns="0" bIns="0" rtlCol="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Espace réservé de la date 1">
            <a:extLst>
              <a:ext uri="{FF2B5EF4-FFF2-40B4-BE49-F238E27FC236}">
                <a16:creationId xmlns:a16="http://schemas.microsoft.com/office/drawing/2014/main" xmlns="" id="{62655503-4608-4F79-A5D4-B2F67958F263}"/>
              </a:ext>
            </a:extLst>
          </p:cNvPr>
          <p:cNvSpPr>
            <a:spLocks noGrp="1"/>
          </p:cNvSpPr>
          <p:nvPr>
            <p:ph type="dt" sz="half" idx="25"/>
          </p:nvPr>
        </p:nvSpPr>
        <p:spPr/>
        <p:txBody>
          <a:bodyPr rtlCol="0"/>
          <a:lstStyle/>
          <a:p>
            <a:pPr rtl="0"/>
            <a:fld id="{69C78329-F967-4CEA-A59F-5F7BBAF0BBEE}" type="datetime4">
              <a:rPr lang="fr-FR" noProof="0" smtClean="0">
                <a:latin typeface="+mn-lt"/>
              </a:rPr>
              <a:pPr rtl="0"/>
              <a:t>20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xmlns="" id="{9DAFA395-FE4C-4A99-A74E-57757D8473E1}"/>
              </a:ext>
            </a:extLst>
          </p:cNvPr>
          <p:cNvSpPr>
            <a:spLocks noGrp="1"/>
          </p:cNvSpPr>
          <p:nvPr>
            <p:ph type="ftr" sz="quarter" idx="26"/>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xmlns="" id="{30A6A117-A0E8-43E1-9120-CE3B8B97667F}"/>
              </a:ext>
            </a:extLst>
          </p:cNvPr>
          <p:cNvSpPr>
            <a:spLocks noGrp="1"/>
          </p:cNvSpPr>
          <p:nvPr>
            <p:ph type="sldNum" sz="quarter" idx="27"/>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xmlns=""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xmlns=""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orme libre 14">
              <a:extLst>
                <a:ext uri="{FF2B5EF4-FFF2-40B4-BE49-F238E27FC236}">
                  <a16:creationId xmlns:a16="http://schemas.microsoft.com/office/drawing/2014/main" xmlns=""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6" name="Forme libre 15">
              <a:extLst>
                <a:ext uri="{FF2B5EF4-FFF2-40B4-BE49-F238E27FC236}">
                  <a16:creationId xmlns:a16="http://schemas.microsoft.com/office/drawing/2014/main" xmlns=""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19" name="Forme libre 18">
              <a:extLst>
                <a:ext uri="{FF2B5EF4-FFF2-40B4-BE49-F238E27FC236}">
                  <a16:creationId xmlns:a16="http://schemas.microsoft.com/office/drawing/2014/main" xmlns=""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14" name="Espace réservé d’image 2">
            <a:extLst>
              <a:ext uri="{FF2B5EF4-FFF2-40B4-BE49-F238E27FC236}">
                <a16:creationId xmlns:a16="http://schemas.microsoft.com/office/drawing/2014/main" xmlns=""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fr-FR" noProof="0" dirty="0"/>
          </a:p>
        </p:txBody>
      </p:sp>
      <p:sp>
        <p:nvSpPr>
          <p:cNvPr id="9" name="Titre 1">
            <a:extLst>
              <a:ext uri="{FF2B5EF4-FFF2-40B4-BE49-F238E27FC236}">
                <a16:creationId xmlns:a16="http://schemas.microsoft.com/office/drawing/2014/main" xmlns=""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fr-FR" noProof="0" dirty="0"/>
          </a:p>
        </p:txBody>
      </p:sp>
      <p:cxnSp>
        <p:nvCxnSpPr>
          <p:cNvPr id="17" name="Connecteur droit 16">
            <a:extLst>
              <a:ext uri="{FF2B5EF4-FFF2-40B4-BE49-F238E27FC236}">
                <a16:creationId xmlns:a16="http://schemas.microsoft.com/office/drawing/2014/main" xmlns=""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Espace réservé du texte 29">
            <a:extLst>
              <a:ext uri="{FF2B5EF4-FFF2-40B4-BE49-F238E27FC236}">
                <a16:creationId xmlns:a16="http://schemas.microsoft.com/office/drawing/2014/main" xmlns=""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Espace réservé de la date 1">
            <a:extLst>
              <a:ext uri="{FF2B5EF4-FFF2-40B4-BE49-F238E27FC236}">
                <a16:creationId xmlns:a16="http://schemas.microsoft.com/office/drawing/2014/main" xmlns="" id="{CA64E0B3-57C5-4DAF-8531-F39610E77C09}"/>
              </a:ext>
            </a:extLst>
          </p:cNvPr>
          <p:cNvSpPr>
            <a:spLocks noGrp="1"/>
          </p:cNvSpPr>
          <p:nvPr>
            <p:ph type="dt" sz="half" idx="14"/>
          </p:nvPr>
        </p:nvSpPr>
        <p:spPr/>
        <p:txBody>
          <a:bodyPr rtlCol="0"/>
          <a:lstStyle/>
          <a:p>
            <a:pPr rtl="0"/>
            <a:fld id="{131C2904-DF94-4D90-AA4D-36FC60DC9FFF}" type="datetime4">
              <a:rPr lang="fr-FR" noProof="0" smtClean="0">
                <a:latin typeface="+mn-lt"/>
              </a:rPr>
              <a:pPr rtl="0"/>
              <a:t>20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xmlns="" id="{B7E0EC46-C626-4D58-AB64-0B3B850D1482}"/>
              </a:ext>
            </a:extLst>
          </p:cNvPr>
          <p:cNvSpPr>
            <a:spLocks noGrp="1"/>
          </p:cNvSpPr>
          <p:nvPr>
            <p:ph type="ftr" sz="quarter" idx="15"/>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xmlns="" id="{8F25D00C-8F5C-4528-87FA-F9431D967555}"/>
              </a:ext>
            </a:extLst>
          </p:cNvPr>
          <p:cNvSpPr>
            <a:spLocks noGrp="1"/>
          </p:cNvSpPr>
          <p:nvPr>
            <p:ph type="sldNum" sz="quarter" idx="16"/>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xmlns="" val="3073769527"/>
      </p:ext>
    </p:extLst>
  </p:cSld>
  <p:clrMapOvr>
    <a:masterClrMapping/>
  </p:clrMapOvr>
  <p:extLst>
    <p:ext uri="{DCECCB84-F9BA-43D5-87BE-67443E8EF086}">
      <p15:sldGuideLst xmlns:p15="http://schemas.microsoft.com/office/powerpoint/2012/main" xmlns="">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use">
    <p:bg>
      <p:bgPr>
        <a:solidFill>
          <a:schemeClr val="tx1"/>
        </a:solidFill>
        <a:effectLst/>
      </p:bgPr>
    </p:bg>
    <p:spTree>
      <p:nvGrpSpPr>
        <p:cNvPr id="1" name=""/>
        <p:cNvGrpSpPr/>
        <p:nvPr/>
      </p:nvGrpSpPr>
      <p:grpSpPr>
        <a:xfrm>
          <a:off x="0" y="0"/>
          <a:ext cx="0" cy="0"/>
          <a:chOff x="0" y="0"/>
          <a:chExt cx="0" cy="0"/>
        </a:xfrm>
      </p:grpSpPr>
      <p:sp>
        <p:nvSpPr>
          <p:cNvPr id="21" name="Espace réservé d’image 2">
            <a:extLst>
              <a:ext uri="{FF2B5EF4-FFF2-40B4-BE49-F238E27FC236}">
                <a16:creationId xmlns:a16="http://schemas.microsoft.com/office/drawing/2014/main" xmlns="" id="{50E2385F-F6FA-D345-AF77-A9EE8E49310D}"/>
              </a:ext>
            </a:extLst>
          </p:cNvPr>
          <p:cNvSpPr>
            <a:spLocks noGrp="1"/>
          </p:cNvSpPr>
          <p:nvPr>
            <p:ph type="pic" sz="quarter" idx="13"/>
          </p:nvPr>
        </p:nvSpPr>
        <p:spPr>
          <a:xfrm>
            <a:off x="0" y="0"/>
            <a:ext cx="12191998" cy="6858000"/>
          </a:xfrm>
          <a:solidFill>
            <a:schemeClr val="accent2"/>
          </a:solidFill>
        </p:spPr>
        <p:txBody>
          <a:bodyPr rtlCol="0"/>
          <a:lstStyle/>
          <a:p>
            <a:pPr rtl="0"/>
            <a:r>
              <a:rPr lang="en-US" noProof="0"/>
              <a:t>Click icon to add picture</a:t>
            </a:r>
            <a:endParaRPr lang="fr-FR" noProof="0" dirty="0"/>
          </a:p>
        </p:txBody>
      </p:sp>
      <p:sp>
        <p:nvSpPr>
          <p:cNvPr id="18" name="Titre 1">
            <a:extLst>
              <a:ext uri="{FF2B5EF4-FFF2-40B4-BE49-F238E27FC236}">
                <a16:creationId xmlns:a16="http://schemas.microsoft.com/office/drawing/2014/main" xmlns="" id="{8D492973-78E3-D34E-835E-CF2D4517016D}"/>
              </a:ext>
            </a:extLst>
          </p:cNvPr>
          <p:cNvSpPr>
            <a:spLocks noGrp="1"/>
          </p:cNvSpPr>
          <p:nvPr>
            <p:ph type="title"/>
          </p:nvPr>
        </p:nvSpPr>
        <p:spPr>
          <a:xfrm>
            <a:off x="7193943" y="3045437"/>
            <a:ext cx="4941477" cy="610863"/>
          </a:xfrm>
          <a:prstGeom prst="rect">
            <a:avLst/>
          </a:prstGeom>
        </p:spPr>
        <p:txBody>
          <a:bodyPr lIns="0" tIns="0" rIns="0" bIns="0" rtlCol="0" anchor="b" anchorCtr="0">
            <a:normAutofit/>
          </a:bodyPr>
          <a:lstStyle>
            <a:lvl1pPr>
              <a:defRPr sz="4100" b="1" i="0" baseline="0">
                <a:solidFill>
                  <a:schemeClr val="tx1"/>
                </a:solidFill>
                <a:latin typeface="+mj-lt"/>
              </a:defRPr>
            </a:lvl1pPr>
          </a:lstStyle>
          <a:p>
            <a:pPr rtl="0"/>
            <a:r>
              <a:rPr lang="en-US" noProof="0"/>
              <a:t>Click to edit Master title style</a:t>
            </a:r>
            <a:endParaRPr lang="fr-FR" noProof="0" dirty="0"/>
          </a:p>
        </p:txBody>
      </p:sp>
      <p:cxnSp>
        <p:nvCxnSpPr>
          <p:cNvPr id="20" name="Connecteur droit 19">
            <a:extLst>
              <a:ext uri="{FF2B5EF4-FFF2-40B4-BE49-F238E27FC236}">
                <a16:creationId xmlns:a16="http://schemas.microsoft.com/office/drawing/2014/main" xmlns=""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e 21">
            <a:extLst>
              <a:ext uri="{FF2B5EF4-FFF2-40B4-BE49-F238E27FC236}">
                <a16:creationId xmlns:a16="http://schemas.microsoft.com/office/drawing/2014/main" xmlns=""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orme libre 22">
              <a:extLst>
                <a:ext uri="{FF2B5EF4-FFF2-40B4-BE49-F238E27FC236}">
                  <a16:creationId xmlns:a16="http://schemas.microsoft.com/office/drawing/2014/main" xmlns=""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4" name="Forme libre 23">
              <a:extLst>
                <a:ext uri="{FF2B5EF4-FFF2-40B4-BE49-F238E27FC236}">
                  <a16:creationId xmlns:a16="http://schemas.microsoft.com/office/drawing/2014/main" xmlns=""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5" name="Forme libre 24">
              <a:extLst>
                <a:ext uri="{FF2B5EF4-FFF2-40B4-BE49-F238E27FC236}">
                  <a16:creationId xmlns:a16="http://schemas.microsoft.com/office/drawing/2014/main" xmlns=""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xmlns="" val="2357889184"/>
      </p:ext>
    </p:extLst>
  </p:cSld>
  <p:clrMapOvr>
    <a:masterClrMapping/>
  </p:clrMapOvr>
  <p:extLst>
    <p:ext uri="{DCECCB84-F9BA-43D5-87BE-67443E8EF086}">
      <p15:sldGuideLst xmlns:p15="http://schemas.microsoft.com/office/powerpoint/2012/main" xmlns="">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phique">
    <p:bg>
      <p:bgPr>
        <a:solidFill>
          <a:schemeClr val="tx1"/>
        </a:solidFill>
        <a:effectLst/>
      </p:bgPr>
    </p:bg>
    <p:spTree>
      <p:nvGrpSpPr>
        <p:cNvPr id="1" name=""/>
        <p:cNvGrpSpPr/>
        <p:nvPr/>
      </p:nvGrpSpPr>
      <p:grpSpPr>
        <a:xfrm>
          <a:off x="0" y="0"/>
          <a:ext cx="0" cy="0"/>
          <a:chOff x="0" y="0"/>
          <a:chExt cx="0" cy="0"/>
        </a:xfrm>
      </p:grpSpPr>
      <p:sp>
        <p:nvSpPr>
          <p:cNvPr id="6" name="Espace réservé du graphique 5">
            <a:extLst>
              <a:ext uri="{FF2B5EF4-FFF2-40B4-BE49-F238E27FC236}">
                <a16:creationId xmlns:a16="http://schemas.microsoft.com/office/drawing/2014/main" xmlns="" id="{75992517-0394-6B43-B15D-2A86A34512F3}"/>
              </a:ext>
            </a:extLst>
          </p:cNvPr>
          <p:cNvSpPr>
            <a:spLocks noGrp="1"/>
          </p:cNvSpPr>
          <p:nvPr>
            <p:ph type="chart" sz="quarter" idx="10"/>
          </p:nvPr>
        </p:nvSpPr>
        <p:spPr>
          <a:xfrm>
            <a:off x="952500" y="1939108"/>
            <a:ext cx="10352810" cy="4110702"/>
          </a:xfrm>
        </p:spPr>
        <p:txBody>
          <a:bodyPr rtlCol="0"/>
          <a:lstStyle>
            <a:lvl1pPr>
              <a:defRPr>
                <a:solidFill>
                  <a:schemeClr val="tx1"/>
                </a:solidFill>
              </a:defRPr>
            </a:lvl1pPr>
          </a:lstStyle>
          <a:p>
            <a:pPr rtl="0"/>
            <a:r>
              <a:rPr lang="en-US" noProof="0"/>
              <a:t>Click icon to add chart</a:t>
            </a:r>
            <a:endParaRPr lang="fr-FR" noProof="0"/>
          </a:p>
        </p:txBody>
      </p:sp>
      <p:sp>
        <p:nvSpPr>
          <p:cNvPr id="16" name="Titr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2" name="Espace réservé de la date 1">
            <a:extLst>
              <a:ext uri="{FF2B5EF4-FFF2-40B4-BE49-F238E27FC236}">
                <a16:creationId xmlns:a16="http://schemas.microsoft.com/office/drawing/2014/main" xmlns="" id="{371012B1-809A-45CE-9FED-46D08DC8C42B}"/>
              </a:ext>
            </a:extLst>
          </p:cNvPr>
          <p:cNvSpPr>
            <a:spLocks noGrp="1"/>
          </p:cNvSpPr>
          <p:nvPr>
            <p:ph type="dt" sz="half" idx="11"/>
          </p:nvPr>
        </p:nvSpPr>
        <p:spPr/>
        <p:txBody>
          <a:bodyPr rtlCol="0"/>
          <a:lstStyle/>
          <a:p>
            <a:pPr rtl="0"/>
            <a:fld id="{D5D36DBF-28AC-411E-9B0E-58D75FC5605B}" type="datetime4">
              <a:rPr lang="fr-FR" noProof="0" smtClean="0">
                <a:latin typeface="+mn-lt"/>
              </a:rPr>
              <a:pPr rtl="0"/>
              <a:t>20 juin 2023</a:t>
            </a:fld>
            <a:endParaRPr lang="fr-FR" noProof="0">
              <a:latin typeface="+mn-lt"/>
            </a:endParaRPr>
          </a:p>
        </p:txBody>
      </p:sp>
      <p:sp>
        <p:nvSpPr>
          <p:cNvPr id="3" name="Espace réservé du pied de page 2">
            <a:extLst>
              <a:ext uri="{FF2B5EF4-FFF2-40B4-BE49-F238E27FC236}">
                <a16:creationId xmlns:a16="http://schemas.microsoft.com/office/drawing/2014/main" xmlns="" id="{3FB6FA27-6601-4107-A3C9-808CB4430246}"/>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xmlns="" id="{0919432A-F8B5-4A96-AEE6-2E159658D5DD}"/>
              </a:ext>
            </a:extLst>
          </p:cNvPr>
          <p:cNvSpPr>
            <a:spLocks noGrp="1"/>
          </p:cNvSpPr>
          <p:nvPr>
            <p:ph type="sldNum" sz="quarter" idx="13"/>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xmlns="" val="2065862895"/>
      </p:ext>
    </p:extLst>
  </p:cSld>
  <p:clrMapOvr>
    <a:masterClrMapping/>
  </p:clrMapOvr>
  <p:extLst>
    <p:ext uri="{DCECCB84-F9BA-43D5-87BE-67443E8EF086}">
      <p15:sldGuideLst xmlns:p15="http://schemas.microsoft.com/office/powerpoint/2012/main" xmlns="">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au">
    <p:bg>
      <p:bgPr>
        <a:solidFill>
          <a:schemeClr val="tx1"/>
        </a:solidFill>
        <a:effectLst/>
      </p:bgPr>
    </p:bg>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 name="Espace réservé du tableau 2">
            <a:extLst>
              <a:ext uri="{FF2B5EF4-FFF2-40B4-BE49-F238E27FC236}">
                <a16:creationId xmlns:a16="http://schemas.microsoft.com/office/drawing/2014/main" xmlns="" id="{1506B022-475A-6647-98FF-D5C319A0C7C4}"/>
              </a:ext>
            </a:extLst>
          </p:cNvPr>
          <p:cNvSpPr>
            <a:spLocks noGrp="1"/>
          </p:cNvSpPr>
          <p:nvPr>
            <p:ph type="tbl" sz="quarter" idx="10"/>
          </p:nvPr>
        </p:nvSpPr>
        <p:spPr>
          <a:xfrm>
            <a:off x="952500" y="2209800"/>
            <a:ext cx="10287000" cy="2593109"/>
          </a:xfrm>
        </p:spPr>
        <p:txBody>
          <a:bodyPr rtlCol="0"/>
          <a:lstStyle/>
          <a:p>
            <a:pPr rtl="0"/>
            <a:r>
              <a:rPr lang="en-US" noProof="0"/>
              <a:t>Click icon to add table</a:t>
            </a:r>
            <a:endParaRPr lang="fr-FR" noProof="0"/>
          </a:p>
        </p:txBody>
      </p:sp>
      <p:sp>
        <p:nvSpPr>
          <p:cNvPr id="2" name="Espace réservé de la date 1">
            <a:extLst>
              <a:ext uri="{FF2B5EF4-FFF2-40B4-BE49-F238E27FC236}">
                <a16:creationId xmlns:a16="http://schemas.microsoft.com/office/drawing/2014/main" xmlns="" id="{9B2411D2-78FE-46C1-9EA9-C6A882903B53}"/>
              </a:ext>
            </a:extLst>
          </p:cNvPr>
          <p:cNvSpPr>
            <a:spLocks noGrp="1"/>
          </p:cNvSpPr>
          <p:nvPr>
            <p:ph type="dt" sz="half" idx="11"/>
          </p:nvPr>
        </p:nvSpPr>
        <p:spPr/>
        <p:txBody>
          <a:bodyPr rtlCol="0"/>
          <a:lstStyle/>
          <a:p>
            <a:pPr rtl="0"/>
            <a:fld id="{AC0E917F-BC7D-4422-A08E-161501F5AE6B}" type="datetime4">
              <a:rPr lang="fr-FR" noProof="0" smtClean="0">
                <a:latin typeface="+mn-lt"/>
              </a:rPr>
              <a:pPr rtl="0"/>
              <a:t>20 juin 2023</a:t>
            </a:fld>
            <a:endParaRPr lang="fr-FR" noProof="0">
              <a:latin typeface="+mn-lt"/>
            </a:endParaRPr>
          </a:p>
        </p:txBody>
      </p:sp>
      <p:sp>
        <p:nvSpPr>
          <p:cNvPr id="3" name="Espace réservé du pied de page 2">
            <a:extLst>
              <a:ext uri="{FF2B5EF4-FFF2-40B4-BE49-F238E27FC236}">
                <a16:creationId xmlns:a16="http://schemas.microsoft.com/office/drawing/2014/main" xmlns="" id="{C04DAF8F-82DB-4DBE-9041-71217A4516CB}"/>
              </a:ext>
            </a:extLst>
          </p:cNvPr>
          <p:cNvSpPr>
            <a:spLocks noGrp="1"/>
          </p:cNvSpPr>
          <p:nvPr>
            <p:ph type="ftr" sz="quarter" idx="12"/>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xmlns="" id="{782F761B-6706-439D-9C75-43E751AB195C}"/>
              </a:ext>
            </a:extLst>
          </p:cNvPr>
          <p:cNvSpPr>
            <a:spLocks noGrp="1"/>
          </p:cNvSpPr>
          <p:nvPr>
            <p:ph type="sldNum" sz="quarter" idx="13"/>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xmlns="" val="3401310734"/>
      </p:ext>
    </p:extLst>
  </p:cSld>
  <p:clrMapOvr>
    <a:masterClrMapping/>
  </p:clrMapOvr>
  <p:extLst>
    <p:ext uri="{DCECCB84-F9BA-43D5-87BE-67443E8EF086}">
      <p15:sldGuideLst xmlns:p15="http://schemas.microsoft.com/office/powerpoint/2012/main" xmlns="">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itation">
    <p:bg>
      <p:bgPr>
        <a:solidFill>
          <a:schemeClr val="tx1"/>
        </a:solidFill>
        <a:effectLst/>
      </p:bgPr>
    </p:bg>
    <p:spTree>
      <p:nvGrpSpPr>
        <p:cNvPr id="1" name=""/>
        <p:cNvGrpSpPr/>
        <p:nvPr/>
      </p:nvGrpSpPr>
      <p:grpSpPr>
        <a:xfrm>
          <a:off x="0" y="0"/>
          <a:ext cx="0" cy="0"/>
          <a:chOff x="0" y="0"/>
          <a:chExt cx="0" cy="0"/>
        </a:xfrm>
      </p:grpSpPr>
      <p:sp>
        <p:nvSpPr>
          <p:cNvPr id="9" name="Titre 1">
            <a:extLst>
              <a:ext uri="{FF2B5EF4-FFF2-40B4-BE49-F238E27FC236}">
                <a16:creationId xmlns:a16="http://schemas.microsoft.com/office/drawing/2014/main" xmlns=""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rtlCol="0" anchor="t" anchorCtr="0">
            <a:normAutofit/>
          </a:bodyPr>
          <a:lstStyle>
            <a:lvl1pPr>
              <a:lnSpc>
                <a:spcPct val="100000"/>
              </a:lnSpc>
              <a:defRPr sz="2800" b="0" i="0">
                <a:solidFill>
                  <a:schemeClr val="bg1"/>
                </a:solidFill>
                <a:latin typeface="+mn-lt"/>
              </a:defRPr>
            </a:lvl1pPr>
          </a:lstStyle>
          <a:p>
            <a:pPr rtl="0"/>
            <a:r>
              <a:rPr lang="en-US" noProof="0"/>
              <a:t>Click to edit Master title style</a:t>
            </a:r>
            <a:endParaRPr lang="fr-FR" noProof="0" dirty="0"/>
          </a:p>
        </p:txBody>
      </p:sp>
      <p:sp>
        <p:nvSpPr>
          <p:cNvPr id="10" name="Zone de texte 9">
            <a:extLst>
              <a:ext uri="{FF2B5EF4-FFF2-40B4-BE49-F238E27FC236}">
                <a16:creationId xmlns:a16="http://schemas.microsoft.com/office/drawing/2014/main" xmlns="" id="{E902327D-DBD4-7A4E-ABF2-A946A559A8AD}"/>
              </a:ext>
            </a:extLst>
          </p:cNvPr>
          <p:cNvSpPr txBox="1"/>
          <p:nvPr userDrawn="1"/>
        </p:nvSpPr>
        <p:spPr>
          <a:xfrm>
            <a:off x="699948" y="-118985"/>
            <a:ext cx="1589372" cy="6247864"/>
          </a:xfrm>
          <a:prstGeom prst="rect">
            <a:avLst/>
          </a:prstGeom>
          <a:noFill/>
        </p:spPr>
        <p:txBody>
          <a:bodyPr wrap="square" rtlCol="0">
            <a:spAutoFit/>
          </a:bodyPr>
          <a:lstStyle/>
          <a:p>
            <a:pPr rtl="0"/>
            <a:r>
              <a:rPr lang="fr-FR" sz="20000" b="1" noProof="0" dirty="0">
                <a:solidFill>
                  <a:schemeClr val="bg1"/>
                </a:solidFill>
              </a:rPr>
              <a:t>« </a:t>
            </a:r>
          </a:p>
        </p:txBody>
      </p:sp>
      <p:grpSp>
        <p:nvGrpSpPr>
          <p:cNvPr id="18" name="Groupe 17">
            <a:extLst>
              <a:ext uri="{FF2B5EF4-FFF2-40B4-BE49-F238E27FC236}">
                <a16:creationId xmlns:a16="http://schemas.microsoft.com/office/drawing/2014/main" xmlns="" id="{6ACB4ADD-D9F4-984E-B29D-A2CF6D19E810}"/>
              </a:ext>
            </a:extLst>
          </p:cNvPr>
          <p:cNvGrpSpPr/>
          <p:nvPr userDrawn="1"/>
        </p:nvGrpSpPr>
        <p:grpSpPr>
          <a:xfrm>
            <a:off x="6362700" y="0"/>
            <a:ext cx="5829298" cy="3235602"/>
            <a:chOff x="5612972" y="1"/>
            <a:chExt cx="6615961" cy="3672246"/>
          </a:xfrm>
        </p:grpSpPr>
        <p:sp>
          <p:nvSpPr>
            <p:cNvPr id="19" name="Forme automatique 24">
              <a:extLst>
                <a:ext uri="{FF2B5EF4-FFF2-40B4-BE49-F238E27FC236}">
                  <a16:creationId xmlns:a16="http://schemas.microsoft.com/office/drawing/2014/main" xmlns=""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0" name="Forme libre 19">
              <a:extLst>
                <a:ext uri="{FF2B5EF4-FFF2-40B4-BE49-F238E27FC236}">
                  <a16:creationId xmlns:a16="http://schemas.microsoft.com/office/drawing/2014/main" xmlns=""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1" name="Forme libre 20">
              <a:extLst>
                <a:ext uri="{FF2B5EF4-FFF2-40B4-BE49-F238E27FC236}">
                  <a16:creationId xmlns:a16="http://schemas.microsoft.com/office/drawing/2014/main" xmlns=""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2" name="Forme libre 21">
              <a:extLst>
                <a:ext uri="{FF2B5EF4-FFF2-40B4-BE49-F238E27FC236}">
                  <a16:creationId xmlns:a16="http://schemas.microsoft.com/office/drawing/2014/main" xmlns=""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23" name="Forme libre 22">
              <a:extLst>
                <a:ext uri="{FF2B5EF4-FFF2-40B4-BE49-F238E27FC236}">
                  <a16:creationId xmlns:a16="http://schemas.microsoft.com/office/drawing/2014/main" xmlns=""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grpSp>
        <p:nvGrpSpPr>
          <p:cNvPr id="24" name="Groupe 23">
            <a:extLst>
              <a:ext uri="{FF2B5EF4-FFF2-40B4-BE49-F238E27FC236}">
                <a16:creationId xmlns:a16="http://schemas.microsoft.com/office/drawing/2014/main" xmlns=""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orme libre 24">
              <a:extLst>
                <a:ext uri="{FF2B5EF4-FFF2-40B4-BE49-F238E27FC236}">
                  <a16:creationId xmlns:a16="http://schemas.microsoft.com/office/drawing/2014/main" xmlns=""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6" name="Forme libre 25">
              <a:extLst>
                <a:ext uri="{FF2B5EF4-FFF2-40B4-BE49-F238E27FC236}">
                  <a16:creationId xmlns:a16="http://schemas.microsoft.com/office/drawing/2014/main" xmlns=""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xmlns=""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Tree>
    <p:extLst>
      <p:ext uri="{BB962C8B-B14F-4D97-AF65-F5344CB8AC3E}">
        <p14:creationId xmlns:p14="http://schemas.microsoft.com/office/powerpoint/2010/main" xmlns=""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Équipe">
    <p:bg>
      <p:bgPr>
        <a:solidFill>
          <a:schemeClr val="tx1"/>
        </a:solidFill>
        <a:effectLst/>
      </p:bgPr>
    </p:bg>
    <p:spTree>
      <p:nvGrpSpPr>
        <p:cNvPr id="1" name=""/>
        <p:cNvGrpSpPr/>
        <p:nvPr/>
      </p:nvGrpSpPr>
      <p:grpSpPr>
        <a:xfrm>
          <a:off x="0" y="0"/>
          <a:ext cx="0" cy="0"/>
          <a:chOff x="0" y="0"/>
          <a:chExt cx="0" cy="0"/>
        </a:xfrm>
      </p:grpSpPr>
      <p:grpSp>
        <p:nvGrpSpPr>
          <p:cNvPr id="25" name="Groupe 24">
            <a:extLst>
              <a:ext uri="{FF2B5EF4-FFF2-40B4-BE49-F238E27FC236}">
                <a16:creationId xmlns:a16="http://schemas.microsoft.com/office/drawing/2014/main" xmlns=""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orme libre 25">
              <a:extLst>
                <a:ext uri="{FF2B5EF4-FFF2-40B4-BE49-F238E27FC236}">
                  <a16:creationId xmlns:a16="http://schemas.microsoft.com/office/drawing/2014/main" xmlns=""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7" name="Forme libre 26">
              <a:extLst>
                <a:ext uri="{FF2B5EF4-FFF2-40B4-BE49-F238E27FC236}">
                  <a16:creationId xmlns:a16="http://schemas.microsoft.com/office/drawing/2014/main" xmlns=""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6" name="Forme libre 35">
              <a:extLst>
                <a:ext uri="{FF2B5EF4-FFF2-40B4-BE49-F238E27FC236}">
                  <a16:creationId xmlns:a16="http://schemas.microsoft.com/office/drawing/2014/main" xmlns=""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38" name="Espace réservé d’image 25">
            <a:extLst>
              <a:ext uri="{FF2B5EF4-FFF2-40B4-BE49-F238E27FC236}">
                <a16:creationId xmlns:a16="http://schemas.microsoft.com/office/drawing/2014/main" xmlns="" id="{2274C164-503B-E746-A155-849A9BC2406E}"/>
              </a:ext>
            </a:extLst>
          </p:cNvPr>
          <p:cNvSpPr>
            <a:spLocks noGrp="1"/>
          </p:cNvSpPr>
          <p:nvPr>
            <p:ph type="pic" sz="quarter" idx="18"/>
          </p:nvPr>
        </p:nvSpPr>
        <p:spPr>
          <a:xfrm>
            <a:off x="954268" y="2572883"/>
            <a:ext cx="2118245" cy="2037217"/>
          </a:xfrm>
          <a:prstGeom prst="rect">
            <a:avLst/>
          </a:prstGeom>
        </p:spPr>
        <p:txBody>
          <a:bodyPr rtlCol="0"/>
          <a:lstStyle/>
          <a:p>
            <a:pPr rtl="0"/>
            <a:r>
              <a:rPr lang="en-US" noProof="0"/>
              <a:t>Click icon to add picture</a:t>
            </a:r>
            <a:endParaRPr lang="fr-FR" noProof="0" dirty="0"/>
          </a:p>
        </p:txBody>
      </p:sp>
      <p:sp>
        <p:nvSpPr>
          <p:cNvPr id="61" name="Titre 1">
            <a:extLst>
              <a:ext uri="{FF2B5EF4-FFF2-40B4-BE49-F238E27FC236}">
                <a16:creationId xmlns:a16="http://schemas.microsoft.com/office/drawing/2014/main" xmlns="" id="{E2F20AFE-B282-5146-B0D6-F2FC1B6D303E}"/>
              </a:ext>
            </a:extLst>
          </p:cNvPr>
          <p:cNvSpPr>
            <a:spLocks noGrp="1"/>
          </p:cNvSpPr>
          <p:nvPr>
            <p:ph type="title"/>
          </p:nvPr>
        </p:nvSpPr>
        <p:spPr>
          <a:xfrm>
            <a:off x="964022" y="879063"/>
            <a:ext cx="75322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en-US" noProof="0"/>
              <a:t>Click to edit Master title style</a:t>
            </a:r>
            <a:endParaRPr lang="fr-FR" noProof="0" dirty="0"/>
          </a:p>
        </p:txBody>
      </p:sp>
      <p:cxnSp>
        <p:nvCxnSpPr>
          <p:cNvPr id="62" name="Connecteur droit 61">
            <a:extLst>
              <a:ext uri="{FF2B5EF4-FFF2-40B4-BE49-F238E27FC236}">
                <a16:creationId xmlns:a16="http://schemas.microsoft.com/office/drawing/2014/main" xmlns=""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Espace réservé d’image 25">
            <a:extLst>
              <a:ext uri="{FF2B5EF4-FFF2-40B4-BE49-F238E27FC236}">
                <a16:creationId xmlns:a16="http://schemas.microsoft.com/office/drawing/2014/main" xmlns="" id="{AF1B5ED8-33F6-FB44-AA92-F0D227BB310C}"/>
              </a:ext>
            </a:extLst>
          </p:cNvPr>
          <p:cNvSpPr>
            <a:spLocks noGrp="1"/>
          </p:cNvSpPr>
          <p:nvPr>
            <p:ph type="pic" sz="quarter" idx="24"/>
          </p:nvPr>
        </p:nvSpPr>
        <p:spPr>
          <a:xfrm>
            <a:off x="3658280" y="2572883"/>
            <a:ext cx="2118245" cy="2037217"/>
          </a:xfrm>
          <a:prstGeom prst="rect">
            <a:avLst/>
          </a:prstGeom>
        </p:spPr>
        <p:txBody>
          <a:bodyPr rtlCol="0"/>
          <a:lstStyle/>
          <a:p>
            <a:pPr rtl="0"/>
            <a:r>
              <a:rPr lang="en-US" noProof="0"/>
              <a:t>Click icon to add picture</a:t>
            </a:r>
            <a:endParaRPr lang="fr-FR" noProof="0" dirty="0"/>
          </a:p>
        </p:txBody>
      </p:sp>
      <p:sp>
        <p:nvSpPr>
          <p:cNvPr id="72" name="Espace réservé du texte 29">
            <a:extLst>
              <a:ext uri="{FF2B5EF4-FFF2-40B4-BE49-F238E27FC236}">
                <a16:creationId xmlns:a16="http://schemas.microsoft.com/office/drawing/2014/main" xmlns="" id="{0D824BDD-2D23-C943-8FE9-60B7B23B5ECD}"/>
              </a:ext>
            </a:extLst>
          </p:cNvPr>
          <p:cNvSpPr>
            <a:spLocks noGrp="1"/>
          </p:cNvSpPr>
          <p:nvPr>
            <p:ph type="body" sz="quarter" idx="12"/>
          </p:nvPr>
        </p:nvSpPr>
        <p:spPr>
          <a:xfrm>
            <a:off x="952500" y="5393169"/>
            <a:ext cx="2133600"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3" name="Espace réservé du texte 29">
            <a:extLst>
              <a:ext uri="{FF2B5EF4-FFF2-40B4-BE49-F238E27FC236}">
                <a16:creationId xmlns:a16="http://schemas.microsoft.com/office/drawing/2014/main" xmlns="" id="{2F3D441E-DFB1-084B-8192-C6CBECCA40B9}"/>
              </a:ext>
            </a:extLst>
          </p:cNvPr>
          <p:cNvSpPr>
            <a:spLocks noGrp="1"/>
          </p:cNvSpPr>
          <p:nvPr>
            <p:ph type="body" sz="quarter" idx="11"/>
          </p:nvPr>
        </p:nvSpPr>
        <p:spPr>
          <a:xfrm>
            <a:off x="952500" y="4986745"/>
            <a:ext cx="2133600"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4" name="Espace réservé du texte 29">
            <a:extLst>
              <a:ext uri="{FF2B5EF4-FFF2-40B4-BE49-F238E27FC236}">
                <a16:creationId xmlns:a16="http://schemas.microsoft.com/office/drawing/2014/main" xmlns="" id="{25797825-E7AE-2C41-A965-E6F0D70D9747}"/>
              </a:ext>
            </a:extLst>
          </p:cNvPr>
          <p:cNvSpPr>
            <a:spLocks noGrp="1"/>
          </p:cNvSpPr>
          <p:nvPr>
            <p:ph type="body" sz="quarter" idx="13"/>
          </p:nvPr>
        </p:nvSpPr>
        <p:spPr>
          <a:xfrm>
            <a:off x="3663042" y="5393169"/>
            <a:ext cx="2128157"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5" name="Espace réservé du texte 29">
            <a:extLst>
              <a:ext uri="{FF2B5EF4-FFF2-40B4-BE49-F238E27FC236}">
                <a16:creationId xmlns:a16="http://schemas.microsoft.com/office/drawing/2014/main" xmlns="" id="{63C1927C-E23B-204E-9F3A-2A67D2BF702C}"/>
              </a:ext>
            </a:extLst>
          </p:cNvPr>
          <p:cNvSpPr>
            <a:spLocks noGrp="1"/>
          </p:cNvSpPr>
          <p:nvPr>
            <p:ph type="body" sz="quarter" idx="15"/>
          </p:nvPr>
        </p:nvSpPr>
        <p:spPr>
          <a:xfrm>
            <a:off x="3663042" y="4986745"/>
            <a:ext cx="2128157"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6" name="Espace réservé du texte 29">
            <a:extLst>
              <a:ext uri="{FF2B5EF4-FFF2-40B4-BE49-F238E27FC236}">
                <a16:creationId xmlns:a16="http://schemas.microsoft.com/office/drawing/2014/main" xmlns="" id="{EC81F0F5-C204-7248-A336-A655814A8A34}"/>
              </a:ext>
            </a:extLst>
          </p:cNvPr>
          <p:cNvSpPr>
            <a:spLocks noGrp="1"/>
          </p:cNvSpPr>
          <p:nvPr>
            <p:ph type="body" sz="quarter" idx="16"/>
          </p:nvPr>
        </p:nvSpPr>
        <p:spPr>
          <a:xfrm>
            <a:off x="63670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7" name="Espace réservé du texte 29">
            <a:extLst>
              <a:ext uri="{FF2B5EF4-FFF2-40B4-BE49-F238E27FC236}">
                <a16:creationId xmlns:a16="http://schemas.microsoft.com/office/drawing/2014/main" xmlns="" id="{C9FEF82E-4E9C-8343-9D36-C4A00D7137CC}"/>
              </a:ext>
            </a:extLst>
          </p:cNvPr>
          <p:cNvSpPr>
            <a:spLocks noGrp="1"/>
          </p:cNvSpPr>
          <p:nvPr>
            <p:ph type="body" sz="quarter" idx="31"/>
          </p:nvPr>
        </p:nvSpPr>
        <p:spPr>
          <a:xfrm>
            <a:off x="63670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8" name="Espace réservé du texte 29">
            <a:extLst>
              <a:ext uri="{FF2B5EF4-FFF2-40B4-BE49-F238E27FC236}">
                <a16:creationId xmlns:a16="http://schemas.microsoft.com/office/drawing/2014/main" xmlns="" id="{F8AF6664-A005-7A42-9AEF-C5AA5603E49D}"/>
              </a:ext>
            </a:extLst>
          </p:cNvPr>
          <p:cNvSpPr>
            <a:spLocks noGrp="1"/>
          </p:cNvSpPr>
          <p:nvPr>
            <p:ph type="body" sz="quarter" idx="19"/>
          </p:nvPr>
        </p:nvSpPr>
        <p:spPr>
          <a:xfrm>
            <a:off x="9110254" y="5393169"/>
            <a:ext cx="2129245" cy="369332"/>
          </a:xfrm>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79" name="Espace réservé du texte 29">
            <a:extLst>
              <a:ext uri="{FF2B5EF4-FFF2-40B4-BE49-F238E27FC236}">
                <a16:creationId xmlns:a16="http://schemas.microsoft.com/office/drawing/2014/main" xmlns="" id="{5F6C1E52-E2B6-5F45-A863-5BB35ABAFCD6}"/>
              </a:ext>
            </a:extLst>
          </p:cNvPr>
          <p:cNvSpPr>
            <a:spLocks noGrp="1"/>
          </p:cNvSpPr>
          <p:nvPr>
            <p:ph type="body" sz="quarter" idx="21"/>
          </p:nvPr>
        </p:nvSpPr>
        <p:spPr>
          <a:xfrm>
            <a:off x="9110254" y="4986745"/>
            <a:ext cx="2129245" cy="205837"/>
          </a:xfrm>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grpSp>
        <p:nvGrpSpPr>
          <p:cNvPr id="23" name="Groupe 22">
            <a:extLst>
              <a:ext uri="{FF2B5EF4-FFF2-40B4-BE49-F238E27FC236}">
                <a16:creationId xmlns:a16="http://schemas.microsoft.com/office/drawing/2014/main" xmlns="" id="{EFD0B2D5-B3C2-D847-A220-86CB6A37E418}"/>
              </a:ext>
            </a:extLst>
          </p:cNvPr>
          <p:cNvGrpSpPr/>
          <p:nvPr userDrawn="1"/>
        </p:nvGrpSpPr>
        <p:grpSpPr>
          <a:xfrm>
            <a:off x="6362700" y="0"/>
            <a:ext cx="5829298" cy="3235602"/>
            <a:chOff x="5612972" y="1"/>
            <a:chExt cx="6615961" cy="3672246"/>
          </a:xfrm>
        </p:grpSpPr>
        <p:sp>
          <p:nvSpPr>
            <p:cNvPr id="28" name="Forme automatique 24">
              <a:extLst>
                <a:ext uri="{FF2B5EF4-FFF2-40B4-BE49-F238E27FC236}">
                  <a16:creationId xmlns:a16="http://schemas.microsoft.com/office/drawing/2014/main" xmlns=""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29" name="Forme libre 28">
              <a:extLst>
                <a:ext uri="{FF2B5EF4-FFF2-40B4-BE49-F238E27FC236}">
                  <a16:creationId xmlns:a16="http://schemas.microsoft.com/office/drawing/2014/main" xmlns=""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0" name="Forme libre 29">
              <a:extLst>
                <a:ext uri="{FF2B5EF4-FFF2-40B4-BE49-F238E27FC236}">
                  <a16:creationId xmlns:a16="http://schemas.microsoft.com/office/drawing/2014/main" xmlns=""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sp>
          <p:nvSpPr>
            <p:cNvPr id="31" name="Forme libre 30">
              <a:extLst>
                <a:ext uri="{FF2B5EF4-FFF2-40B4-BE49-F238E27FC236}">
                  <a16:creationId xmlns:a16="http://schemas.microsoft.com/office/drawing/2014/main" xmlns=""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p>
              <a:pPr rtl="0"/>
              <a:endParaRPr lang="fr-FR" noProof="0" dirty="0"/>
            </a:p>
          </p:txBody>
        </p:sp>
        <p:sp>
          <p:nvSpPr>
            <p:cNvPr id="32" name="Forme libre 31">
              <a:extLst>
                <a:ext uri="{FF2B5EF4-FFF2-40B4-BE49-F238E27FC236}">
                  <a16:creationId xmlns:a16="http://schemas.microsoft.com/office/drawing/2014/main" xmlns=""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fr-FR" noProof="0" dirty="0"/>
            </a:p>
          </p:txBody>
        </p:sp>
      </p:grpSp>
      <p:sp>
        <p:nvSpPr>
          <p:cNvPr id="66" name="Espace réservé d’image 25">
            <a:extLst>
              <a:ext uri="{FF2B5EF4-FFF2-40B4-BE49-F238E27FC236}">
                <a16:creationId xmlns:a16="http://schemas.microsoft.com/office/drawing/2014/main" xmlns="" id="{2D21D633-C51E-E94E-BAE3-96F52F76E496}"/>
              </a:ext>
            </a:extLst>
          </p:cNvPr>
          <p:cNvSpPr>
            <a:spLocks noGrp="1"/>
          </p:cNvSpPr>
          <p:nvPr>
            <p:ph type="pic" sz="quarter" idx="27"/>
          </p:nvPr>
        </p:nvSpPr>
        <p:spPr>
          <a:xfrm>
            <a:off x="6362292" y="2572883"/>
            <a:ext cx="2118245" cy="2037217"/>
          </a:xfrm>
          <a:prstGeom prst="rect">
            <a:avLst/>
          </a:prstGeom>
        </p:spPr>
        <p:txBody>
          <a:bodyPr rtlCol="0"/>
          <a:lstStyle/>
          <a:p>
            <a:pPr rtl="0"/>
            <a:r>
              <a:rPr lang="en-US" noProof="0"/>
              <a:t>Click icon to add picture</a:t>
            </a:r>
            <a:endParaRPr lang="fr-FR" noProof="0" dirty="0"/>
          </a:p>
        </p:txBody>
      </p:sp>
      <p:sp>
        <p:nvSpPr>
          <p:cNvPr id="69" name="Espace réservé d’image 25">
            <a:extLst>
              <a:ext uri="{FF2B5EF4-FFF2-40B4-BE49-F238E27FC236}">
                <a16:creationId xmlns:a16="http://schemas.microsoft.com/office/drawing/2014/main" xmlns="" id="{639EFA5A-9C69-DF4D-81B7-FA1F8CCCF934}"/>
              </a:ext>
            </a:extLst>
          </p:cNvPr>
          <p:cNvSpPr>
            <a:spLocks noGrp="1"/>
          </p:cNvSpPr>
          <p:nvPr>
            <p:ph type="pic" sz="quarter" idx="30"/>
          </p:nvPr>
        </p:nvSpPr>
        <p:spPr>
          <a:xfrm>
            <a:off x="9112023" y="2572883"/>
            <a:ext cx="2118245" cy="2037217"/>
          </a:xfrm>
          <a:prstGeom prst="rect">
            <a:avLst/>
          </a:prstGeom>
        </p:spPr>
        <p:txBody>
          <a:bodyPr rtlCol="0"/>
          <a:lstStyle/>
          <a:p>
            <a:pPr rtl="0"/>
            <a:r>
              <a:rPr lang="en-US" noProof="0"/>
              <a:t>Click icon to add picture</a:t>
            </a:r>
            <a:endParaRPr lang="fr-FR" noProof="0" dirty="0"/>
          </a:p>
        </p:txBody>
      </p:sp>
      <p:sp>
        <p:nvSpPr>
          <p:cNvPr id="2" name="Espace réservé de la date 1">
            <a:extLst>
              <a:ext uri="{FF2B5EF4-FFF2-40B4-BE49-F238E27FC236}">
                <a16:creationId xmlns:a16="http://schemas.microsoft.com/office/drawing/2014/main" xmlns="" id="{8ED89364-B1CB-4E72-A6BB-95A34B50661C}"/>
              </a:ext>
            </a:extLst>
          </p:cNvPr>
          <p:cNvSpPr>
            <a:spLocks noGrp="1"/>
          </p:cNvSpPr>
          <p:nvPr>
            <p:ph type="dt" sz="half" idx="32"/>
          </p:nvPr>
        </p:nvSpPr>
        <p:spPr/>
        <p:txBody>
          <a:bodyPr rtlCol="0"/>
          <a:lstStyle/>
          <a:p>
            <a:pPr rtl="0"/>
            <a:fld id="{92103E55-A9A3-4D93-B60F-F23594342DEA}" type="datetime4">
              <a:rPr lang="fr-FR" noProof="0" smtClean="0">
                <a:latin typeface="+mn-lt"/>
              </a:rPr>
              <a:pPr rtl="0"/>
              <a:t>20 juin 2023</a:t>
            </a:fld>
            <a:endParaRPr lang="fr-FR" noProof="0" dirty="0">
              <a:latin typeface="+mn-lt"/>
            </a:endParaRPr>
          </a:p>
        </p:txBody>
      </p:sp>
      <p:sp>
        <p:nvSpPr>
          <p:cNvPr id="3" name="Espace réservé du pied de page 2">
            <a:extLst>
              <a:ext uri="{FF2B5EF4-FFF2-40B4-BE49-F238E27FC236}">
                <a16:creationId xmlns:a16="http://schemas.microsoft.com/office/drawing/2014/main" xmlns="" id="{8E09328F-B310-4BF3-883E-BA9A39676AF2}"/>
              </a:ext>
            </a:extLst>
          </p:cNvPr>
          <p:cNvSpPr>
            <a:spLocks noGrp="1"/>
          </p:cNvSpPr>
          <p:nvPr>
            <p:ph type="ftr" sz="quarter" idx="33"/>
          </p:nvPr>
        </p:nvSpPr>
        <p:spPr/>
        <p:txBody>
          <a:bodyPr rtlCol="0"/>
          <a:lstStyle/>
          <a:p>
            <a:pPr rtl="0"/>
            <a:r>
              <a:rPr lang="fr-FR" noProof="0" dirty="0"/>
              <a:t>Rapport annuel</a:t>
            </a:r>
            <a:endParaRPr lang="fr-FR" b="0" noProof="0" dirty="0"/>
          </a:p>
        </p:txBody>
      </p:sp>
      <p:sp>
        <p:nvSpPr>
          <p:cNvPr id="4" name="Espace réservé du numéro de diapositive 3">
            <a:extLst>
              <a:ext uri="{FF2B5EF4-FFF2-40B4-BE49-F238E27FC236}">
                <a16:creationId xmlns:a16="http://schemas.microsoft.com/office/drawing/2014/main" xmlns="" id="{04192EF2-9336-43EF-A365-1F54000F7DE9}"/>
              </a:ext>
            </a:extLst>
          </p:cNvPr>
          <p:cNvSpPr>
            <a:spLocks noGrp="1"/>
          </p:cNvSpPr>
          <p:nvPr>
            <p:ph type="sldNum" sz="quarter" idx="34"/>
          </p:nvPr>
        </p:nvSpPr>
        <p:spPr/>
        <p:txBody>
          <a:bodyPr rtlCol="0"/>
          <a:lstStyle/>
          <a:p>
            <a:pPr rtl="0"/>
            <a:fld id="{294A09A9-5501-47C1-A89A-A340965A2BE2}" type="slidenum">
              <a:rPr lang="fr-FR" noProof="0" smtClean="0"/>
              <a:pPr rtl="0"/>
              <a:t>‹#›</a:t>
            </a:fld>
            <a:endParaRPr lang="fr-FR" noProof="0" dirty="0"/>
          </a:p>
        </p:txBody>
      </p:sp>
    </p:spTree>
    <p:extLst>
      <p:ext uri="{BB962C8B-B14F-4D97-AF65-F5344CB8AC3E}">
        <p14:creationId xmlns:p14="http://schemas.microsoft.com/office/powerpoint/2010/main" xmlns=""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ronologie ">
    <p:bg>
      <p:bgPr>
        <a:solidFill>
          <a:schemeClr val="tx1"/>
        </a:solidFill>
        <a:effectLst/>
      </p:bgPr>
    </p:bg>
    <p:spTree>
      <p:nvGrpSpPr>
        <p:cNvPr id="1" name=""/>
        <p:cNvGrpSpPr/>
        <p:nvPr/>
      </p:nvGrpSpPr>
      <p:grpSpPr>
        <a:xfrm>
          <a:off x="0" y="0"/>
          <a:ext cx="0" cy="0"/>
          <a:chOff x="0" y="0"/>
          <a:chExt cx="0" cy="0"/>
        </a:xfrm>
      </p:grpSpPr>
      <p:cxnSp>
        <p:nvCxnSpPr>
          <p:cNvPr id="21" name="Connecteur droit 20">
            <a:extLst>
              <a:ext uri="{FF2B5EF4-FFF2-40B4-BE49-F238E27FC236}">
                <a16:creationId xmlns:a16="http://schemas.microsoft.com/office/drawing/2014/main" xmlns=""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Connecteur droit 25">
            <a:extLst>
              <a:ext uri="{FF2B5EF4-FFF2-40B4-BE49-F238E27FC236}">
                <a16:creationId xmlns:a16="http://schemas.microsoft.com/office/drawing/2014/main" xmlns=""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xmlns=""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Connecteur droit 23">
            <a:extLst>
              <a:ext uri="{FF2B5EF4-FFF2-40B4-BE49-F238E27FC236}">
                <a16:creationId xmlns:a16="http://schemas.microsoft.com/office/drawing/2014/main" xmlns=""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re 1">
            <a:extLst>
              <a:ext uri="{FF2B5EF4-FFF2-40B4-BE49-F238E27FC236}">
                <a16:creationId xmlns:a16="http://schemas.microsoft.com/office/drawing/2014/main" xmlns="" id="{46EEE005-F78A-9D4F-B159-964376C387DD}"/>
              </a:ext>
            </a:extLst>
          </p:cNvPr>
          <p:cNvSpPr>
            <a:spLocks noGrp="1"/>
          </p:cNvSpPr>
          <p:nvPr>
            <p:ph type="title" hasCustomPrompt="1"/>
          </p:nvPr>
        </p:nvSpPr>
        <p:spPr>
          <a:xfrm>
            <a:off x="964023" y="879063"/>
            <a:ext cx="4941477" cy="610863"/>
          </a:xfrm>
          <a:prstGeom prst="rect">
            <a:avLst/>
          </a:prstGeom>
        </p:spPr>
        <p:txBody>
          <a:bodyPr lIns="0" tIns="0" rIns="0" bIns="0" rtlCol="0" anchor="b" anchorCtr="0">
            <a:normAutofit/>
          </a:bodyPr>
          <a:lstStyle>
            <a:lvl1pPr>
              <a:defRPr sz="4400" b="1" i="0">
                <a:solidFill>
                  <a:schemeClr val="bg1"/>
                </a:solidFill>
                <a:latin typeface="+mj-lt"/>
              </a:defRPr>
            </a:lvl1pPr>
          </a:lstStyle>
          <a:p>
            <a:pPr rtl="0"/>
            <a:r>
              <a:rPr lang="fr-FR" noProof="0"/>
              <a:t>Cliquez pour modifier </a:t>
            </a:r>
          </a:p>
        </p:txBody>
      </p:sp>
      <p:sp>
        <p:nvSpPr>
          <p:cNvPr id="96" name="Espace réservé du texte 29">
            <a:extLst>
              <a:ext uri="{FF2B5EF4-FFF2-40B4-BE49-F238E27FC236}">
                <a16:creationId xmlns:a16="http://schemas.microsoft.com/office/drawing/2014/main" xmlns="" id="{FC61536F-8EA7-5A48-AF76-8B0E251BD8CB}"/>
              </a:ext>
            </a:extLst>
          </p:cNvPr>
          <p:cNvSpPr>
            <a:spLocks noGrp="1"/>
          </p:cNvSpPr>
          <p:nvPr>
            <p:ph type="body" sz="quarter" idx="12"/>
          </p:nvPr>
        </p:nvSpPr>
        <p:spPr>
          <a:xfrm>
            <a:off x="1296955"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97" name="Espace réservé du texte 29">
            <a:extLst>
              <a:ext uri="{FF2B5EF4-FFF2-40B4-BE49-F238E27FC236}">
                <a16:creationId xmlns:a16="http://schemas.microsoft.com/office/drawing/2014/main" xmlns="" id="{64FFD994-BD97-ED49-8607-286ECBB1CDA3}"/>
              </a:ext>
            </a:extLst>
          </p:cNvPr>
          <p:cNvSpPr>
            <a:spLocks noGrp="1"/>
          </p:cNvSpPr>
          <p:nvPr>
            <p:ph type="body" sz="quarter" idx="11"/>
          </p:nvPr>
        </p:nvSpPr>
        <p:spPr>
          <a:xfrm>
            <a:off x="1296955"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2" name="Espace réservé du texte 29">
            <a:extLst>
              <a:ext uri="{FF2B5EF4-FFF2-40B4-BE49-F238E27FC236}">
                <a16:creationId xmlns:a16="http://schemas.microsoft.com/office/drawing/2014/main" xmlns="" id="{D1ADE805-BFBC-ED47-B9CB-6CB2FF02E868}"/>
              </a:ext>
            </a:extLst>
          </p:cNvPr>
          <p:cNvSpPr>
            <a:spLocks noGrp="1"/>
          </p:cNvSpPr>
          <p:nvPr>
            <p:ph type="body" sz="quarter" idx="30"/>
          </p:nvPr>
        </p:nvSpPr>
        <p:spPr>
          <a:xfrm>
            <a:off x="3897799"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3" name="Espace réservé du texte 29">
            <a:extLst>
              <a:ext uri="{FF2B5EF4-FFF2-40B4-BE49-F238E27FC236}">
                <a16:creationId xmlns:a16="http://schemas.microsoft.com/office/drawing/2014/main" xmlns=""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6" name="Espace réservé du texte 29">
            <a:extLst>
              <a:ext uri="{FF2B5EF4-FFF2-40B4-BE49-F238E27FC236}">
                <a16:creationId xmlns:a16="http://schemas.microsoft.com/office/drawing/2014/main" xmlns="" id="{A63F8454-D12E-A641-ABD0-8977D3F5EC05}"/>
              </a:ext>
            </a:extLst>
          </p:cNvPr>
          <p:cNvSpPr>
            <a:spLocks noGrp="1"/>
          </p:cNvSpPr>
          <p:nvPr>
            <p:ph type="body" sz="quarter" idx="32"/>
          </p:nvPr>
        </p:nvSpPr>
        <p:spPr>
          <a:xfrm>
            <a:off x="9001711" y="5087328"/>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7" name="Espace réservé du texte 29">
            <a:extLst>
              <a:ext uri="{FF2B5EF4-FFF2-40B4-BE49-F238E27FC236}">
                <a16:creationId xmlns:a16="http://schemas.microsoft.com/office/drawing/2014/main" xmlns=""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rtl="0">
              <a:spcBef>
                <a:spcPts val="400"/>
              </a:spcBef>
              <a:buNone/>
            </a:pPr>
            <a:r>
              <a:rPr lang="en-US" noProof="0"/>
              <a:t>Click to edit Master text styles</a:t>
            </a:r>
          </a:p>
        </p:txBody>
      </p:sp>
      <p:sp>
        <p:nvSpPr>
          <p:cNvPr id="108" name="Espace réservé du texte 29">
            <a:extLst>
              <a:ext uri="{FF2B5EF4-FFF2-40B4-BE49-F238E27FC236}">
                <a16:creationId xmlns:a16="http://schemas.microsoft.com/office/drawing/2014/main" xmlns="" id="{8357CA0F-1A55-B145-8305-562F0DF22543}"/>
              </a:ext>
            </a:extLst>
          </p:cNvPr>
          <p:cNvSpPr>
            <a:spLocks noGrp="1"/>
          </p:cNvSpPr>
          <p:nvPr>
            <p:ph type="body" sz="quarter" idx="34"/>
          </p:nvPr>
        </p:nvSpPr>
        <p:spPr>
          <a:xfrm>
            <a:off x="6438143" y="2934856"/>
            <a:ext cx="2133600" cy="369332"/>
          </a:xfrm>
          <a:ln>
            <a:noFill/>
          </a:ln>
        </p:spPr>
        <p:txBody>
          <a:bodyPr lIns="0" tIns="0" rIns="0" bIns="0" rtlCol="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109" name="Espace réservé du texte 29">
            <a:extLst>
              <a:ext uri="{FF2B5EF4-FFF2-40B4-BE49-F238E27FC236}">
                <a16:creationId xmlns:a16="http://schemas.microsoft.com/office/drawing/2014/main" xmlns="" id="{D6C49F6F-AF28-8942-8442-8F54A1DC388B}"/>
              </a:ext>
            </a:extLst>
          </p:cNvPr>
          <p:cNvSpPr>
            <a:spLocks noGrp="1"/>
          </p:cNvSpPr>
          <p:nvPr>
            <p:ph type="body" sz="quarter" idx="35"/>
          </p:nvPr>
        </p:nvSpPr>
        <p:spPr>
          <a:xfrm>
            <a:off x="6438143" y="2568686"/>
            <a:ext cx="2133600" cy="205837"/>
          </a:xfrm>
          <a:ln>
            <a:noFill/>
          </a:ln>
        </p:spPr>
        <p:txBody>
          <a:bodyPr lIns="0" tIns="0" rIns="0" bIns="0" rtlCol="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rtl="0"/>
            <a:r>
              <a:rPr lang="en-US" noProof="0"/>
              <a:t>Click to edit Master text styles</a:t>
            </a:r>
          </a:p>
        </p:txBody>
      </p:sp>
      <p:cxnSp>
        <p:nvCxnSpPr>
          <p:cNvPr id="8" name="Connecteur droit 7">
            <a:extLst>
              <a:ext uri="{FF2B5EF4-FFF2-40B4-BE49-F238E27FC236}">
                <a16:creationId xmlns:a16="http://schemas.microsoft.com/office/drawing/2014/main" xmlns=""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47" name="Rectangle 46">
            <a:extLst>
              <a:ext uri="{FF2B5EF4-FFF2-40B4-BE49-F238E27FC236}">
                <a16:creationId xmlns:a16="http://schemas.microsoft.com/office/drawing/2014/main" xmlns=""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7" name="Rectangle 26">
            <a:extLst>
              <a:ext uri="{FF2B5EF4-FFF2-40B4-BE49-F238E27FC236}">
                <a16:creationId xmlns:a16="http://schemas.microsoft.com/office/drawing/2014/main" xmlns=""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xmlns=""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e la date 1">
            <a:extLst>
              <a:ext uri="{FF2B5EF4-FFF2-40B4-BE49-F238E27FC236}">
                <a16:creationId xmlns:a16="http://schemas.microsoft.com/office/drawing/2014/main" xmlns="" id="{21DC2552-C347-4C3D-8C92-4A6981227C0E}"/>
              </a:ext>
            </a:extLst>
          </p:cNvPr>
          <p:cNvSpPr>
            <a:spLocks noGrp="1"/>
          </p:cNvSpPr>
          <p:nvPr>
            <p:ph type="dt" sz="half" idx="36"/>
          </p:nvPr>
        </p:nvSpPr>
        <p:spPr/>
        <p:txBody>
          <a:bodyPr rtlCol="0"/>
          <a:lstStyle/>
          <a:p>
            <a:pPr rtl="0"/>
            <a:fld id="{A28324AB-2FD4-45BE-AF4D-7383884D3322}" type="datetime4">
              <a:rPr lang="fr-FR" noProof="0" smtClean="0">
                <a:latin typeface="+mn-lt"/>
              </a:rPr>
              <a:pPr rtl="0"/>
              <a:t>20 juin 2023</a:t>
            </a:fld>
            <a:endParaRPr lang="fr-FR" noProof="0">
              <a:latin typeface="+mn-lt"/>
            </a:endParaRPr>
          </a:p>
        </p:txBody>
      </p:sp>
      <p:sp>
        <p:nvSpPr>
          <p:cNvPr id="3" name="Espace réservé du pied de page 2">
            <a:extLst>
              <a:ext uri="{FF2B5EF4-FFF2-40B4-BE49-F238E27FC236}">
                <a16:creationId xmlns:a16="http://schemas.microsoft.com/office/drawing/2014/main" xmlns="" id="{A5B7C35C-F3E4-4522-8711-16E4F9052C2C}"/>
              </a:ext>
            </a:extLst>
          </p:cNvPr>
          <p:cNvSpPr>
            <a:spLocks noGrp="1"/>
          </p:cNvSpPr>
          <p:nvPr>
            <p:ph type="ftr" sz="quarter" idx="37"/>
          </p:nvPr>
        </p:nvSpPr>
        <p:spPr/>
        <p:txBody>
          <a:bodyPr rtlCol="0"/>
          <a:lstStyle/>
          <a:p>
            <a:pPr rtl="0"/>
            <a:r>
              <a:rPr lang="fr-FR" noProof="0"/>
              <a:t>Rapport annuel</a:t>
            </a:r>
            <a:endParaRPr lang="fr-FR" b="0" noProof="0"/>
          </a:p>
        </p:txBody>
      </p:sp>
      <p:sp>
        <p:nvSpPr>
          <p:cNvPr id="4" name="Espace réservé du numéro de diapositive 3">
            <a:extLst>
              <a:ext uri="{FF2B5EF4-FFF2-40B4-BE49-F238E27FC236}">
                <a16:creationId xmlns:a16="http://schemas.microsoft.com/office/drawing/2014/main" xmlns="" id="{1F4D6BAD-56F4-42F1-A2B3-FDB73364FD40}"/>
              </a:ext>
            </a:extLst>
          </p:cNvPr>
          <p:cNvSpPr>
            <a:spLocks noGrp="1"/>
          </p:cNvSpPr>
          <p:nvPr>
            <p:ph type="sldNum" sz="quarter" idx="38"/>
          </p:nvPr>
        </p:nvSpPr>
        <p:spPr/>
        <p:txBody>
          <a:bodyPr rtlCol="0"/>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xmlns=""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xmlns="">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xmlns=""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12" name="Espace réservé du titre 11">
            <a:extLst>
              <a:ext uri="{FF2B5EF4-FFF2-40B4-BE49-F238E27FC236}">
                <a16:creationId xmlns:a16="http://schemas.microsoft.com/office/drawing/2014/main" xmlns=""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pPr rtl="0"/>
            <a:r>
              <a:rPr lang="fr-FR" noProof="0"/>
              <a:t>Modifiez le style du titre</a:t>
            </a:r>
          </a:p>
        </p:txBody>
      </p:sp>
      <p:sp>
        <p:nvSpPr>
          <p:cNvPr id="30" name="Espace réservé de la date 3">
            <a:extLst>
              <a:ext uri="{FF2B5EF4-FFF2-40B4-BE49-F238E27FC236}">
                <a16:creationId xmlns:a16="http://schemas.microsoft.com/office/drawing/2014/main" xmlns=""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874A61BF-D000-4F99-B580-8C1CD6096ED3}" type="datetime4">
              <a:rPr lang="fr-FR" noProof="0" smtClean="0">
                <a:latin typeface="+mn-lt"/>
              </a:rPr>
              <a:pPr rtl="0"/>
              <a:t>20 juin 2023</a:t>
            </a:fld>
            <a:endParaRPr lang="fr-FR" noProof="0">
              <a:latin typeface="+mn-lt"/>
            </a:endParaRPr>
          </a:p>
        </p:txBody>
      </p:sp>
      <p:sp>
        <p:nvSpPr>
          <p:cNvPr id="31" name="Espace réservé du pied de page 4">
            <a:extLst>
              <a:ext uri="{FF2B5EF4-FFF2-40B4-BE49-F238E27FC236}">
                <a16:creationId xmlns:a16="http://schemas.microsoft.com/office/drawing/2014/main" xmlns=""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pPr rtl="0"/>
            <a:r>
              <a:rPr lang="fr-FR" noProof="0"/>
              <a:t>Rapport annuel</a:t>
            </a:r>
            <a:endParaRPr lang="fr-FR" b="0" noProof="0"/>
          </a:p>
        </p:txBody>
      </p:sp>
      <p:sp>
        <p:nvSpPr>
          <p:cNvPr id="32" name="Espace réservé du numéro de diapositive 5">
            <a:extLst>
              <a:ext uri="{FF2B5EF4-FFF2-40B4-BE49-F238E27FC236}">
                <a16:creationId xmlns:a16="http://schemas.microsoft.com/office/drawing/2014/main" xmlns=""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pPr rtl="0"/>
            <a:fld id="{294A09A9-5501-47C1-A89A-A340965A2BE2}" type="slidenum">
              <a:rPr lang="fr-FR" noProof="0" smtClean="0"/>
              <a:pPr rtl="0"/>
              <a:t>‹#›</a:t>
            </a:fld>
            <a:endParaRPr lang="fr-FR" noProof="0">
              <a:latin typeface="+mn-lt"/>
            </a:endParaRPr>
          </a:p>
        </p:txBody>
      </p:sp>
    </p:spTree>
    <p:extLst>
      <p:ext uri="{BB962C8B-B14F-4D97-AF65-F5344CB8AC3E}">
        <p14:creationId xmlns:p14="http://schemas.microsoft.com/office/powerpoint/2010/main" xmlns=""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8.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10.png"/><Relationship Id="rId5" Type="http://schemas.openxmlformats.org/officeDocument/2006/relationships/image" Target="../media/image7.png"/><Relationship Id="rId15" Type="http://schemas.openxmlformats.org/officeDocument/2006/relationships/image" Target="../media/image12.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9.png"/><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customXml" Target="../ink/ink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93E168C-8042-5B4E-A5A4-A5BF693AE2D6}"/>
              </a:ext>
            </a:extLst>
          </p:cNvPr>
          <p:cNvSpPr>
            <a:spLocks noGrp="1"/>
          </p:cNvSpPr>
          <p:nvPr>
            <p:ph type="ctrTitle"/>
          </p:nvPr>
        </p:nvSpPr>
        <p:spPr>
          <a:xfrm>
            <a:off x="6367054" y="2116182"/>
            <a:ext cx="5491571" cy="1514019"/>
          </a:xfrm>
        </p:spPr>
        <p:txBody>
          <a:bodyPr rtlCol="0"/>
          <a:lstStyle/>
          <a:p>
            <a:pPr rtl="0"/>
            <a:r>
              <a:rPr lang="fr-FR" dirty="0"/>
              <a:t>MINI-PROJET LANGAGE C:</a:t>
            </a:r>
            <a:br>
              <a:rPr lang="fr-FR" dirty="0"/>
            </a:br>
            <a:r>
              <a:rPr lang="fr-FR" dirty="0"/>
              <a:t>RENTAL-CAR</a:t>
            </a:r>
          </a:p>
        </p:txBody>
      </p:sp>
      <p:sp>
        <p:nvSpPr>
          <p:cNvPr id="3" name="Espace réservé au texte 2">
            <a:extLst>
              <a:ext uri="{FF2B5EF4-FFF2-40B4-BE49-F238E27FC236}">
                <a16:creationId xmlns:a16="http://schemas.microsoft.com/office/drawing/2014/main" xmlns="" id="{F18E61D8-31A3-2D45-8E25-CBE846E26E1C}"/>
              </a:ext>
            </a:extLst>
          </p:cNvPr>
          <p:cNvSpPr>
            <a:spLocks noGrp="1"/>
          </p:cNvSpPr>
          <p:nvPr>
            <p:ph type="body" sz="quarter" idx="11"/>
          </p:nvPr>
        </p:nvSpPr>
        <p:spPr>
          <a:xfrm>
            <a:off x="6367055" y="4549553"/>
            <a:ext cx="3052153" cy="953337"/>
          </a:xfrm>
        </p:spPr>
        <p:txBody>
          <a:bodyPr rtlCol="0"/>
          <a:lstStyle/>
          <a:p>
            <a:pPr rtl="0"/>
            <a:r>
              <a:rPr lang="fr-FR" dirty="0">
                <a:latin typeface="+mj-lt"/>
              </a:rPr>
              <a:t>Présenter Par :</a:t>
            </a:r>
          </a:p>
          <a:p>
            <a:pPr rtl="0"/>
            <a:r>
              <a:rPr lang="fr-FR" dirty="0">
                <a:latin typeface="+mj-lt"/>
              </a:rPr>
              <a:t>ZAID Abdelali</a:t>
            </a:r>
            <a:r>
              <a:rPr lang="fr-FR" dirty="0"/>
              <a:t> </a:t>
            </a:r>
          </a:p>
          <a:p>
            <a:pPr rtl="0"/>
            <a:r>
              <a:rPr lang="fr-FR" dirty="0">
                <a:latin typeface="Franklin Gothic Demi (Headings)"/>
              </a:rPr>
              <a:t>ELHAJJAMI Ahmed</a:t>
            </a:r>
          </a:p>
          <a:p>
            <a:pPr rtl="0"/>
            <a:r>
              <a:rPr lang="fr-FR" dirty="0">
                <a:latin typeface="Franklin Gothic Demi (Headings)"/>
              </a:rPr>
              <a:t>ELMOUTAUADI AHMED ALI</a:t>
            </a:r>
          </a:p>
          <a:p>
            <a:pPr rtl="0"/>
            <a:endParaRPr lang="fr-FR" dirty="0"/>
          </a:p>
        </p:txBody>
      </p:sp>
      <p:sp>
        <p:nvSpPr>
          <p:cNvPr id="4" name="Espace réservé au texte 2">
            <a:extLst>
              <a:ext uri="{FF2B5EF4-FFF2-40B4-BE49-F238E27FC236}">
                <a16:creationId xmlns:a16="http://schemas.microsoft.com/office/drawing/2014/main" xmlns="" id="{BEC40D66-AD19-9FE1-9D79-EE5461DD7632}"/>
              </a:ext>
            </a:extLst>
          </p:cNvPr>
          <p:cNvSpPr txBox="1">
            <a:spLocks/>
          </p:cNvSpPr>
          <p:nvPr/>
        </p:nvSpPr>
        <p:spPr>
          <a:xfrm>
            <a:off x="10061645" y="4549553"/>
            <a:ext cx="1621368" cy="953337"/>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latin typeface="+mj-lt"/>
              </a:rPr>
              <a:t>Encadré Par :</a:t>
            </a:r>
          </a:p>
          <a:p>
            <a:r>
              <a:rPr lang="fr-FR" dirty="0">
                <a:latin typeface="+mj-lt"/>
              </a:rPr>
              <a:t>Mme</a:t>
            </a:r>
            <a:endParaRPr lang="fr-FR" dirty="0"/>
          </a:p>
          <a:p>
            <a:endParaRPr lang="fr-FR" dirty="0"/>
          </a:p>
        </p:txBody>
      </p:sp>
    </p:spTree>
    <p:extLst>
      <p:ext uri="{BB962C8B-B14F-4D97-AF65-F5344CB8AC3E}">
        <p14:creationId xmlns:p14="http://schemas.microsoft.com/office/powerpoint/2010/main" xmlns="" val="2960950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2DD54756-A790-C845-A85F-35391529E591}"/>
              </a:ext>
            </a:extLst>
          </p:cNvPr>
          <p:cNvSpPr>
            <a:spLocks noGrp="1"/>
          </p:cNvSpPr>
          <p:nvPr>
            <p:ph type="title"/>
          </p:nvPr>
        </p:nvSpPr>
        <p:spPr>
          <a:xfrm>
            <a:off x="964023" y="879063"/>
            <a:ext cx="4941477" cy="610863"/>
          </a:xfrm>
        </p:spPr>
        <p:txBody>
          <a:bodyPr rtlCol="0"/>
          <a:lstStyle/>
          <a:p>
            <a:pPr rtl="0"/>
            <a:r>
              <a:rPr lang="fr-FR" dirty="0"/>
              <a:t>SOMMAIRE</a:t>
            </a:r>
          </a:p>
        </p:txBody>
      </p:sp>
      <p:sp>
        <p:nvSpPr>
          <p:cNvPr id="4" name="Espace réservé du texte 3">
            <a:extLst>
              <a:ext uri="{FF2B5EF4-FFF2-40B4-BE49-F238E27FC236}">
                <a16:creationId xmlns:a16="http://schemas.microsoft.com/office/drawing/2014/main" xmlns="" id="{C7EC6698-132B-1143-A2A9-00A97D9572D8}"/>
              </a:ext>
            </a:extLst>
          </p:cNvPr>
          <p:cNvSpPr>
            <a:spLocks noGrp="1"/>
          </p:cNvSpPr>
          <p:nvPr>
            <p:ph type="body" sz="quarter" idx="14"/>
          </p:nvPr>
        </p:nvSpPr>
        <p:spPr>
          <a:xfrm>
            <a:off x="952500" y="2209800"/>
            <a:ext cx="2133600" cy="369332"/>
          </a:xfrm>
        </p:spPr>
        <p:txBody>
          <a:bodyPr rtlCol="0"/>
          <a:lstStyle/>
          <a:p>
            <a:pPr rtl="0"/>
            <a:r>
              <a:rPr lang="fr-FR"/>
              <a:t>01. Introduction</a:t>
            </a:r>
          </a:p>
        </p:txBody>
      </p:sp>
      <p:sp>
        <p:nvSpPr>
          <p:cNvPr id="3" name="Espace réservé au texte 2">
            <a:extLst>
              <a:ext uri="{FF2B5EF4-FFF2-40B4-BE49-F238E27FC236}">
                <a16:creationId xmlns:a16="http://schemas.microsoft.com/office/drawing/2014/main" xmlns="" id="{91AA5D8C-0134-F046-A548-3465F817747C}"/>
              </a:ext>
            </a:extLst>
          </p:cNvPr>
          <p:cNvSpPr>
            <a:spLocks noGrp="1"/>
          </p:cNvSpPr>
          <p:nvPr>
            <p:ph type="body" sz="quarter" idx="13"/>
          </p:nvPr>
        </p:nvSpPr>
        <p:spPr>
          <a:xfrm>
            <a:off x="952500" y="2818295"/>
            <a:ext cx="2133600" cy="750517"/>
          </a:xfrm>
        </p:spPr>
        <p:txBody>
          <a:bodyPr rtlCol="0"/>
          <a:lstStyle/>
          <a:p>
            <a:pPr rtl="0"/>
            <a:r>
              <a:rPr lang="fr-FR" b="0" i="0" dirty="0">
                <a:solidFill>
                  <a:srgbClr val="374151"/>
                </a:solidFill>
                <a:effectLst/>
                <a:latin typeface="Söhne"/>
              </a:rPr>
              <a:t>Présentation  brièvement l'objectif du mini-projet</a:t>
            </a:r>
            <a:endParaRPr lang="fr-FR" dirty="0"/>
          </a:p>
        </p:txBody>
      </p:sp>
      <p:sp>
        <p:nvSpPr>
          <p:cNvPr id="6" name="Espace réservé du texte 5">
            <a:extLst>
              <a:ext uri="{FF2B5EF4-FFF2-40B4-BE49-F238E27FC236}">
                <a16:creationId xmlns:a16="http://schemas.microsoft.com/office/drawing/2014/main" xmlns="" id="{C0015C52-08ED-464E-B7E8-24892D9C1319}"/>
              </a:ext>
            </a:extLst>
          </p:cNvPr>
          <p:cNvSpPr>
            <a:spLocks noGrp="1"/>
          </p:cNvSpPr>
          <p:nvPr>
            <p:ph type="body" sz="quarter" idx="16"/>
          </p:nvPr>
        </p:nvSpPr>
        <p:spPr>
          <a:xfrm>
            <a:off x="3663042" y="2209800"/>
            <a:ext cx="2128157" cy="608496"/>
          </a:xfrm>
        </p:spPr>
        <p:txBody>
          <a:bodyPr rtlCol="0"/>
          <a:lstStyle/>
          <a:p>
            <a:pPr rtl="0"/>
            <a:r>
              <a:rPr lang="fr-FR" dirty="0"/>
              <a:t>02. FONCTIONNALITE</a:t>
            </a:r>
          </a:p>
        </p:txBody>
      </p:sp>
      <p:sp>
        <p:nvSpPr>
          <p:cNvPr id="5" name="Espace réservé du texte 4">
            <a:extLst>
              <a:ext uri="{FF2B5EF4-FFF2-40B4-BE49-F238E27FC236}">
                <a16:creationId xmlns:a16="http://schemas.microsoft.com/office/drawing/2014/main" xmlns="" id="{6979C7D4-91CF-6443-91D5-65DC860B407D}"/>
              </a:ext>
            </a:extLst>
          </p:cNvPr>
          <p:cNvSpPr>
            <a:spLocks noGrp="1"/>
          </p:cNvSpPr>
          <p:nvPr>
            <p:ph type="body" sz="quarter" idx="15"/>
          </p:nvPr>
        </p:nvSpPr>
        <p:spPr>
          <a:xfrm>
            <a:off x="3663042" y="2818295"/>
            <a:ext cx="2128157" cy="750517"/>
          </a:xfrm>
        </p:spPr>
        <p:txBody>
          <a:bodyPr rtlCol="0"/>
          <a:lstStyle/>
          <a:p>
            <a:pPr rtl="0"/>
            <a:r>
              <a:rPr lang="fr-FR" b="0" i="0" dirty="0">
                <a:solidFill>
                  <a:srgbClr val="374151"/>
                </a:solidFill>
                <a:effectLst/>
                <a:latin typeface="Söhne"/>
              </a:rPr>
              <a:t>les principales fonctionnalités du système</a:t>
            </a:r>
            <a:endParaRPr lang="fr-FR" dirty="0"/>
          </a:p>
        </p:txBody>
      </p:sp>
      <p:sp>
        <p:nvSpPr>
          <p:cNvPr id="8" name="Espace réservé du texte 7">
            <a:extLst>
              <a:ext uri="{FF2B5EF4-FFF2-40B4-BE49-F238E27FC236}">
                <a16:creationId xmlns:a16="http://schemas.microsoft.com/office/drawing/2014/main" xmlns="" id="{B32B0C1D-C221-7C47-B7D6-77E7BDB41749}"/>
              </a:ext>
            </a:extLst>
          </p:cNvPr>
          <p:cNvSpPr>
            <a:spLocks noGrp="1"/>
          </p:cNvSpPr>
          <p:nvPr>
            <p:ph type="body" sz="quarter" idx="20"/>
          </p:nvPr>
        </p:nvSpPr>
        <p:spPr>
          <a:xfrm>
            <a:off x="952500" y="4522803"/>
            <a:ext cx="2133600" cy="369332"/>
          </a:xfrm>
        </p:spPr>
        <p:txBody>
          <a:bodyPr rtlCol="0"/>
          <a:lstStyle/>
          <a:p>
            <a:pPr rtl="0"/>
            <a:r>
              <a:rPr lang="fr-FR" dirty="0"/>
              <a:t>03. STRUCTURE DE PROGAMME</a:t>
            </a:r>
          </a:p>
        </p:txBody>
      </p:sp>
      <p:sp>
        <p:nvSpPr>
          <p:cNvPr id="7" name="Espace réservé du texte 6">
            <a:extLst>
              <a:ext uri="{FF2B5EF4-FFF2-40B4-BE49-F238E27FC236}">
                <a16:creationId xmlns:a16="http://schemas.microsoft.com/office/drawing/2014/main" xmlns="" id="{3E1C152D-1AA6-9242-B5C9-B06EEE4F9661}"/>
              </a:ext>
            </a:extLst>
          </p:cNvPr>
          <p:cNvSpPr>
            <a:spLocks noGrp="1"/>
          </p:cNvSpPr>
          <p:nvPr>
            <p:ph type="body" sz="quarter" idx="19"/>
          </p:nvPr>
        </p:nvSpPr>
        <p:spPr>
          <a:xfrm>
            <a:off x="952500" y="5131298"/>
            <a:ext cx="2133600" cy="750517"/>
          </a:xfrm>
        </p:spPr>
        <p:txBody>
          <a:bodyPr rtlCol="0"/>
          <a:lstStyle/>
          <a:p>
            <a:pPr rtl="0"/>
            <a:r>
              <a:rPr lang="fr-FR" dirty="0"/>
              <a:t>Explication des instructions </a:t>
            </a:r>
          </a:p>
          <a:p>
            <a:pPr rtl="0"/>
            <a:r>
              <a:rPr lang="fr-FR" dirty="0"/>
              <a:t>Et logique de travail </a:t>
            </a:r>
          </a:p>
        </p:txBody>
      </p:sp>
      <p:sp>
        <p:nvSpPr>
          <p:cNvPr id="10" name="Espace réservé du texte 9">
            <a:extLst>
              <a:ext uri="{FF2B5EF4-FFF2-40B4-BE49-F238E27FC236}">
                <a16:creationId xmlns:a16="http://schemas.microsoft.com/office/drawing/2014/main" xmlns="" id="{69BD3932-D1D0-1045-BD96-8B26F11B8515}"/>
              </a:ext>
            </a:extLst>
          </p:cNvPr>
          <p:cNvSpPr>
            <a:spLocks noGrp="1"/>
          </p:cNvSpPr>
          <p:nvPr>
            <p:ph type="body" sz="quarter" idx="22"/>
          </p:nvPr>
        </p:nvSpPr>
        <p:spPr>
          <a:xfrm>
            <a:off x="3663042" y="4522803"/>
            <a:ext cx="2128157" cy="369332"/>
          </a:xfrm>
        </p:spPr>
        <p:txBody>
          <a:bodyPr rtlCol="0"/>
          <a:lstStyle/>
          <a:p>
            <a:pPr rtl="0"/>
            <a:r>
              <a:rPr lang="fr-FR" dirty="0"/>
              <a:t>04. Conclusion</a:t>
            </a:r>
          </a:p>
        </p:txBody>
      </p:sp>
      <p:sp>
        <p:nvSpPr>
          <p:cNvPr id="9" name="Espace réservé du texte 8">
            <a:extLst>
              <a:ext uri="{FF2B5EF4-FFF2-40B4-BE49-F238E27FC236}">
                <a16:creationId xmlns:a16="http://schemas.microsoft.com/office/drawing/2014/main" xmlns="" id="{38FB4732-AB07-C54D-AF44-F8ADB6D2B8B6}"/>
              </a:ext>
            </a:extLst>
          </p:cNvPr>
          <p:cNvSpPr>
            <a:spLocks noGrp="1"/>
          </p:cNvSpPr>
          <p:nvPr>
            <p:ph type="body" sz="quarter" idx="21"/>
          </p:nvPr>
        </p:nvSpPr>
        <p:spPr>
          <a:xfrm>
            <a:off x="3663042" y="5131298"/>
            <a:ext cx="2128157" cy="750517"/>
          </a:xfrm>
        </p:spPr>
        <p:txBody>
          <a:bodyPr rtlCol="0"/>
          <a:lstStyle/>
          <a:p>
            <a:pPr rtl="0"/>
            <a:r>
              <a:rPr lang="fr-FR" dirty="0"/>
              <a:t>Récapitulation les points clés du mini-projet</a:t>
            </a:r>
          </a:p>
        </p:txBody>
      </p:sp>
      <p:sp>
        <p:nvSpPr>
          <p:cNvPr id="12" name="Espace réservé du texte 11">
            <a:extLst>
              <a:ext uri="{FF2B5EF4-FFF2-40B4-BE49-F238E27FC236}">
                <a16:creationId xmlns:a16="http://schemas.microsoft.com/office/drawing/2014/main" xmlns="" id="{B115086E-2AC3-4F4D-8F85-104CFA64FECF}"/>
              </a:ext>
            </a:extLst>
          </p:cNvPr>
          <p:cNvSpPr>
            <a:spLocks noGrp="1"/>
          </p:cNvSpPr>
          <p:nvPr>
            <p:ph type="body" sz="quarter" idx="24"/>
          </p:nvPr>
        </p:nvSpPr>
        <p:spPr>
          <a:xfrm>
            <a:off x="6367054" y="4522803"/>
            <a:ext cx="2129245" cy="369332"/>
          </a:xfrm>
        </p:spPr>
        <p:txBody>
          <a:bodyPr rtlCol="0"/>
          <a:lstStyle/>
          <a:p>
            <a:pPr rtl="0"/>
            <a:r>
              <a:rPr lang="fr-FR" dirty="0"/>
              <a:t>05. QUESTION-REPONSESS</a:t>
            </a:r>
          </a:p>
        </p:txBody>
      </p:sp>
      <p:sp>
        <p:nvSpPr>
          <p:cNvPr id="11" name="Espace réservé du texte 10">
            <a:extLst>
              <a:ext uri="{FF2B5EF4-FFF2-40B4-BE49-F238E27FC236}">
                <a16:creationId xmlns:a16="http://schemas.microsoft.com/office/drawing/2014/main" xmlns="" id="{7F247A08-A350-EF44-9F10-FC72B5466602}"/>
              </a:ext>
            </a:extLst>
          </p:cNvPr>
          <p:cNvSpPr>
            <a:spLocks noGrp="1"/>
          </p:cNvSpPr>
          <p:nvPr>
            <p:ph type="body" sz="quarter" idx="23"/>
          </p:nvPr>
        </p:nvSpPr>
        <p:spPr>
          <a:xfrm>
            <a:off x="6367054" y="5131298"/>
            <a:ext cx="2129245" cy="750517"/>
          </a:xfrm>
        </p:spPr>
        <p:txBody>
          <a:bodyPr rtlCol="0"/>
          <a:lstStyle/>
          <a:p>
            <a:pPr algn="l"/>
            <a:r>
              <a:rPr lang="fr-FR" b="0" i="0" dirty="0">
                <a:solidFill>
                  <a:srgbClr val="374151"/>
                </a:solidFill>
                <a:effectLst/>
                <a:latin typeface="Söhne"/>
              </a:rPr>
              <a:t>Invitation  l'audience à poser des questions ou à discuter du projet.</a:t>
            </a:r>
          </a:p>
          <a:p>
            <a:r>
              <a:rPr lang="fr-FR" dirty="0"/>
              <a:t/>
            </a:r>
            <a:br>
              <a:rPr lang="fr-FR" dirty="0"/>
            </a:br>
            <a:endParaRPr lang="fr-FR" dirty="0"/>
          </a:p>
        </p:txBody>
      </p:sp>
      <p:sp>
        <p:nvSpPr>
          <p:cNvPr id="15" name="Espace réservé du numéro de diapositive 14">
            <a:extLst>
              <a:ext uri="{FF2B5EF4-FFF2-40B4-BE49-F238E27FC236}">
                <a16:creationId xmlns:a16="http://schemas.microsoft.com/office/drawing/2014/main" xmlns="" id="{329469AE-B59A-AA41-9085-106D011808F5}"/>
              </a:ext>
            </a:extLst>
          </p:cNvPr>
          <p:cNvSpPr>
            <a:spLocks noGrp="1"/>
          </p:cNvSpPr>
          <p:nvPr>
            <p:ph type="sldNum" sz="quarter" idx="27"/>
          </p:nvPr>
        </p:nvSpPr>
        <p:spPr>
          <a:xfrm>
            <a:off x="971550" y="6332220"/>
            <a:ext cx="523240" cy="247651"/>
          </a:xfrm>
        </p:spPr>
        <p:txBody>
          <a:bodyPr rtlCol="0"/>
          <a:lstStyle/>
          <a:p>
            <a:pPr rtl="0"/>
            <a:fld id="{294A09A9-5501-47C1-A89A-A340965A2BE2}" type="slidenum">
              <a:rPr lang="fr-FR" smtClean="0"/>
              <a:pPr rtl="0"/>
              <a:t>2</a:t>
            </a:fld>
            <a:endParaRPr lang="fr-FR"/>
          </a:p>
        </p:txBody>
      </p:sp>
      <p:sp>
        <p:nvSpPr>
          <p:cNvPr id="14" name="Espace réservé du pied de page 13">
            <a:extLst>
              <a:ext uri="{FF2B5EF4-FFF2-40B4-BE49-F238E27FC236}">
                <a16:creationId xmlns:a16="http://schemas.microsoft.com/office/drawing/2014/main" xmlns="" id="{C0BAE34D-BF83-084B-A10C-EB85694B9ACF}"/>
              </a:ext>
            </a:extLst>
          </p:cNvPr>
          <p:cNvSpPr>
            <a:spLocks noGrp="1"/>
          </p:cNvSpPr>
          <p:nvPr>
            <p:ph type="ftr" sz="quarter" idx="26"/>
          </p:nvPr>
        </p:nvSpPr>
        <p:spPr>
          <a:xfrm>
            <a:off x="1494790" y="6332220"/>
            <a:ext cx="1497330" cy="247651"/>
          </a:xfrm>
        </p:spPr>
        <p:txBody>
          <a:bodyPr rtlCol="0"/>
          <a:lstStyle/>
          <a:p>
            <a:pPr rtl="0"/>
            <a:r>
              <a:rPr lang="fr-FR" dirty="0"/>
              <a:t>MINI-PROJET</a:t>
            </a:r>
          </a:p>
        </p:txBody>
      </p:sp>
      <p:sp>
        <p:nvSpPr>
          <p:cNvPr id="13" name="Espace réservé de la date 12">
            <a:extLst>
              <a:ext uri="{FF2B5EF4-FFF2-40B4-BE49-F238E27FC236}">
                <a16:creationId xmlns:a16="http://schemas.microsoft.com/office/drawing/2014/main" xmlns="" id="{2D9626DF-C81E-004B-9A70-7EF103792475}"/>
              </a:ext>
            </a:extLst>
          </p:cNvPr>
          <p:cNvSpPr>
            <a:spLocks noGrp="1"/>
          </p:cNvSpPr>
          <p:nvPr>
            <p:ph type="dt" sz="half" idx="25"/>
          </p:nvPr>
        </p:nvSpPr>
        <p:spPr>
          <a:xfrm>
            <a:off x="2992120" y="6332220"/>
            <a:ext cx="1313180" cy="247651"/>
          </a:xfrm>
        </p:spPr>
        <p:txBody>
          <a:bodyPr rtlCol="0"/>
          <a:lstStyle/>
          <a:p>
            <a:pPr rtl="0"/>
            <a:fld id="{B5B79743-610D-4BA8-96AB-359F8CBCCAD5}" type="datetime4">
              <a:rPr lang="fr-FR" smtClean="0"/>
              <a:pPr rtl="0"/>
              <a:t>20 juin 2023</a:t>
            </a:fld>
            <a:endParaRPr lang="fr-FR"/>
          </a:p>
        </p:txBody>
      </p:sp>
    </p:spTree>
    <p:extLst>
      <p:ext uri="{BB962C8B-B14F-4D97-AF65-F5344CB8AC3E}">
        <p14:creationId xmlns:p14="http://schemas.microsoft.com/office/powerpoint/2010/main" xmlns="" val="289860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xmlns="" id="{1353F689-2E51-BF4F-AE47-7CEB7CC4C52A}"/>
              </a:ext>
            </a:extLst>
          </p:cNvPr>
          <p:cNvSpPr>
            <a:spLocks noGrp="1"/>
          </p:cNvSpPr>
          <p:nvPr>
            <p:ph type="title"/>
          </p:nvPr>
        </p:nvSpPr>
        <p:spPr/>
        <p:txBody>
          <a:bodyPr rtlCol="0"/>
          <a:lstStyle/>
          <a:p>
            <a:pPr rtl="0"/>
            <a:r>
              <a:rPr lang="fr-FR"/>
              <a:t>Introduction</a:t>
            </a:r>
          </a:p>
        </p:txBody>
      </p:sp>
      <p:sp>
        <p:nvSpPr>
          <p:cNvPr id="4" name="Espace réservé du texte 3">
            <a:extLst>
              <a:ext uri="{FF2B5EF4-FFF2-40B4-BE49-F238E27FC236}">
                <a16:creationId xmlns:a16="http://schemas.microsoft.com/office/drawing/2014/main" xmlns="" id="{A17F80A9-6337-524E-AC61-32C5AFEE8E6D}"/>
              </a:ext>
            </a:extLst>
          </p:cNvPr>
          <p:cNvSpPr>
            <a:spLocks noGrp="1"/>
          </p:cNvSpPr>
          <p:nvPr>
            <p:ph type="body" sz="quarter" idx="11"/>
          </p:nvPr>
        </p:nvSpPr>
        <p:spPr/>
        <p:txBody>
          <a:bodyPr rtlCol="0"/>
          <a:lstStyle/>
          <a:p>
            <a:pPr rtl="0"/>
            <a:r>
              <a:rPr lang="fr-FR" b="0" i="0" dirty="0">
                <a:solidFill>
                  <a:srgbClr val="374151"/>
                </a:solidFill>
                <a:effectLst/>
                <a:latin typeface="Söhne"/>
              </a:rPr>
              <a:t>Le but d'un système de gestion de location est de faciliter la gestion et l'organisation des activités liées à la location de biens, tels que des voitures, des équipements, des biens immobiliers, etc. Il vise à automatiser les processus de location, de réservation, de suivi des disponibilités et de gestion des informations liées aux clients et aux biens.</a:t>
            </a:r>
            <a:endParaRPr lang="fr-FR" dirty="0"/>
          </a:p>
        </p:txBody>
      </p:sp>
      <p:sp>
        <p:nvSpPr>
          <p:cNvPr id="7" name="Espace réservé du numéro de diapositive 6">
            <a:extLst>
              <a:ext uri="{FF2B5EF4-FFF2-40B4-BE49-F238E27FC236}">
                <a16:creationId xmlns:a16="http://schemas.microsoft.com/office/drawing/2014/main" xmlns="" id="{F37669F0-EA6D-6B46-AF0E-A9C2D1F223DB}"/>
              </a:ext>
            </a:extLst>
          </p:cNvPr>
          <p:cNvSpPr>
            <a:spLocks noGrp="1"/>
          </p:cNvSpPr>
          <p:nvPr>
            <p:ph type="sldNum" sz="quarter" idx="16"/>
          </p:nvPr>
        </p:nvSpPr>
        <p:spPr>
          <a:xfrm>
            <a:off x="971550" y="6332220"/>
            <a:ext cx="523240" cy="247651"/>
          </a:xfrm>
        </p:spPr>
        <p:txBody>
          <a:bodyPr rtlCol="0"/>
          <a:lstStyle/>
          <a:p>
            <a:pPr rtl="0"/>
            <a:fld id="{294A09A9-5501-47C1-A89A-A340965A2BE2}" type="slidenum">
              <a:rPr lang="fr-FR" smtClean="0"/>
              <a:pPr rtl="0"/>
              <a:t>3</a:t>
            </a:fld>
            <a:endParaRPr lang="fr-FR"/>
          </a:p>
        </p:txBody>
      </p:sp>
      <p:sp>
        <p:nvSpPr>
          <p:cNvPr id="6" name="Espace réservé du pied de page 5">
            <a:extLst>
              <a:ext uri="{FF2B5EF4-FFF2-40B4-BE49-F238E27FC236}">
                <a16:creationId xmlns:a16="http://schemas.microsoft.com/office/drawing/2014/main" xmlns="" id="{66F3960A-D260-8445-A153-0B674474CEBD}"/>
              </a:ext>
            </a:extLst>
          </p:cNvPr>
          <p:cNvSpPr>
            <a:spLocks noGrp="1"/>
          </p:cNvSpPr>
          <p:nvPr>
            <p:ph type="ftr" sz="quarter" idx="15"/>
          </p:nvPr>
        </p:nvSpPr>
        <p:spPr>
          <a:xfrm>
            <a:off x="1494790" y="6332220"/>
            <a:ext cx="1497330" cy="247651"/>
          </a:xfrm>
        </p:spPr>
        <p:txBody>
          <a:bodyPr rtlCol="0"/>
          <a:lstStyle/>
          <a:p>
            <a:pPr rtl="0"/>
            <a:r>
              <a:rPr lang="fr-FR" dirty="0"/>
              <a:t>MINI-PROJET</a:t>
            </a:r>
          </a:p>
        </p:txBody>
      </p:sp>
      <p:sp>
        <p:nvSpPr>
          <p:cNvPr id="5" name="Espace réservé de la date 4">
            <a:extLst>
              <a:ext uri="{FF2B5EF4-FFF2-40B4-BE49-F238E27FC236}">
                <a16:creationId xmlns:a16="http://schemas.microsoft.com/office/drawing/2014/main" xmlns="" id="{2E803E71-3088-0347-9BCC-16ADB551CCC8}"/>
              </a:ext>
            </a:extLst>
          </p:cNvPr>
          <p:cNvSpPr>
            <a:spLocks noGrp="1"/>
          </p:cNvSpPr>
          <p:nvPr>
            <p:ph type="dt" sz="half" idx="14"/>
          </p:nvPr>
        </p:nvSpPr>
        <p:spPr>
          <a:xfrm>
            <a:off x="2992120" y="6332220"/>
            <a:ext cx="1313180" cy="247651"/>
          </a:xfrm>
        </p:spPr>
        <p:txBody>
          <a:bodyPr rtlCol="0"/>
          <a:lstStyle/>
          <a:p>
            <a:pPr rtl="0"/>
            <a:fld id="{29E50CD6-4086-4F74-BE9D-7473625CEF13}" type="datetime4">
              <a:rPr lang="fr-FR" smtClean="0"/>
              <a:pPr rtl="0"/>
              <a:t>20 juin 2023</a:t>
            </a:fld>
            <a:endParaRPr lang="fr-FR"/>
          </a:p>
        </p:txBody>
      </p:sp>
      <p:pic>
        <p:nvPicPr>
          <p:cNvPr id="10" name="Picture Placeholder 9" descr="A person handing over a car key&#10;&#10;Description automatically generated with medium confidence">
            <a:extLst>
              <a:ext uri="{FF2B5EF4-FFF2-40B4-BE49-F238E27FC236}">
                <a16:creationId xmlns:a16="http://schemas.microsoft.com/office/drawing/2014/main" xmlns="" id="{F1FC36A3-6FD0-EF11-C55E-C5A2264E8E96}"/>
              </a:ext>
            </a:extLst>
          </p:cNvPr>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l="20561" r="20561"/>
          <a:stretch>
            <a:fillRect/>
          </a:stretch>
        </p:blipFill>
        <p:spPr/>
      </p:pic>
    </p:spTree>
    <p:extLst>
      <p:ext uri="{BB962C8B-B14F-4D97-AF65-F5344CB8AC3E}">
        <p14:creationId xmlns:p14="http://schemas.microsoft.com/office/powerpoint/2010/main" xmlns="" val="39124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A8704A28-E62C-2E4A-A2A4-AD85CB6126A2}"/>
              </a:ext>
            </a:extLst>
          </p:cNvPr>
          <p:cNvSpPr>
            <a:spLocks noGrp="1"/>
          </p:cNvSpPr>
          <p:nvPr>
            <p:ph type="title"/>
          </p:nvPr>
        </p:nvSpPr>
        <p:spPr>
          <a:xfrm>
            <a:off x="7193943" y="3045437"/>
            <a:ext cx="4941477" cy="610863"/>
          </a:xfrm>
        </p:spPr>
        <p:txBody>
          <a:bodyPr rtlCol="0"/>
          <a:lstStyle/>
          <a:p>
            <a:pPr rtl="0"/>
            <a:r>
              <a:rPr lang="fr-FR" dirty="0"/>
              <a:t>Année précédente</a:t>
            </a:r>
          </a:p>
        </p:txBody>
      </p:sp>
      <p:cxnSp>
        <p:nvCxnSpPr>
          <p:cNvPr id="6" name="Connecteur droit 5">
            <a:extLst>
              <a:ext uri="{FF2B5EF4-FFF2-40B4-BE49-F238E27FC236}">
                <a16:creationId xmlns:a16="http://schemas.microsoft.com/office/drawing/2014/main" xmlns="" id="{4D6EE753-BEBB-4348-896E-73627FDDCF64}"/>
              </a:ext>
              <a:ext uri="{C183D7F6-B498-43B3-948B-1728B52AA6E4}">
                <adec:decorative xmlns:adec="http://schemas.microsoft.com/office/drawing/2017/decorative" xmlns="" val="1"/>
              </a:ext>
            </a:extLst>
          </p:cNvPr>
          <p:cNvCxnSpPr>
            <a:cxnSpLocks/>
          </p:cNvCxnSpPr>
          <p:nvPr/>
        </p:nvCxnSpPr>
        <p:spPr>
          <a:xfrm>
            <a:off x="7194680"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pic>
        <p:nvPicPr>
          <p:cNvPr id="7" name="Picture Placeholder 6" descr="A picture containing text, signage, sign, building&#10;&#10;Description automatically generated">
            <a:extLst>
              <a:ext uri="{FF2B5EF4-FFF2-40B4-BE49-F238E27FC236}">
                <a16:creationId xmlns:a16="http://schemas.microsoft.com/office/drawing/2014/main" xmlns="" id="{1957E0E3-7B87-620B-0E29-0C7D1AA035E4}"/>
              </a:ext>
            </a:extLst>
          </p:cNvPr>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a:stretch>
            <a:fillRect/>
          </a:stretch>
        </p:blipFill>
        <p:spPr/>
      </p:pic>
    </p:spTree>
    <p:extLst>
      <p:ext uri="{BB962C8B-B14F-4D97-AF65-F5344CB8AC3E}">
        <p14:creationId xmlns:p14="http://schemas.microsoft.com/office/powerpoint/2010/main" xmlns="" val="210546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68F0FA04-6227-9040-92A6-9514A59B8E7B}"/>
              </a:ext>
            </a:extLst>
          </p:cNvPr>
          <p:cNvSpPr>
            <a:spLocks noGrp="1"/>
          </p:cNvSpPr>
          <p:nvPr>
            <p:ph type="title"/>
          </p:nvPr>
        </p:nvSpPr>
        <p:spPr/>
        <p:txBody>
          <a:bodyPr rtlCol="0"/>
          <a:lstStyle/>
          <a:p>
            <a:pPr rtl="0"/>
            <a:r>
              <a:rPr lang="fr-FR" dirty="0"/>
              <a:t>FONCTIONNALITE</a:t>
            </a:r>
          </a:p>
        </p:txBody>
      </p:sp>
      <p:sp>
        <p:nvSpPr>
          <p:cNvPr id="3" name="Espace réservé au texte 2">
            <a:extLst>
              <a:ext uri="{FF2B5EF4-FFF2-40B4-BE49-F238E27FC236}">
                <a16:creationId xmlns:a16="http://schemas.microsoft.com/office/drawing/2014/main" xmlns="" id="{9CD657E5-4675-E84E-840E-4F6D4868C5A9}"/>
              </a:ext>
            </a:extLst>
          </p:cNvPr>
          <p:cNvSpPr>
            <a:spLocks noGrp="1"/>
          </p:cNvSpPr>
          <p:nvPr>
            <p:ph type="body" idx="1"/>
          </p:nvPr>
        </p:nvSpPr>
        <p:spPr/>
        <p:txBody>
          <a:bodyPr rtlCol="0"/>
          <a:lstStyle/>
          <a:p>
            <a:pPr rtl="0"/>
            <a:r>
              <a:rPr lang="fr-FR" dirty="0"/>
              <a:t>Gestion des Voitures</a:t>
            </a:r>
          </a:p>
        </p:txBody>
      </p:sp>
      <p:sp>
        <p:nvSpPr>
          <p:cNvPr id="5" name="Espace réservé du contenu 4">
            <a:extLst>
              <a:ext uri="{FF2B5EF4-FFF2-40B4-BE49-F238E27FC236}">
                <a16:creationId xmlns:a16="http://schemas.microsoft.com/office/drawing/2014/main" xmlns="" id="{0B4B9306-DDC0-AD4F-A9C2-739C6AEB0172}"/>
              </a:ext>
            </a:extLst>
          </p:cNvPr>
          <p:cNvSpPr>
            <a:spLocks noGrp="1"/>
          </p:cNvSpPr>
          <p:nvPr>
            <p:ph sz="half" idx="2"/>
          </p:nvPr>
        </p:nvSpPr>
        <p:spPr>
          <a:xfrm>
            <a:off x="964023" y="2786446"/>
            <a:ext cx="4827178" cy="1942138"/>
          </a:xfrm>
        </p:spPr>
        <p:txBody>
          <a:bodyPr rtlCol="0"/>
          <a:lstStyle/>
          <a:p>
            <a:pPr rtl="0"/>
            <a:r>
              <a:rPr lang="fr-FR" b="0" i="0" dirty="0">
                <a:solidFill>
                  <a:srgbClr val="374151"/>
                </a:solidFill>
                <a:effectLst/>
                <a:latin typeface="Söhne"/>
              </a:rPr>
              <a:t>Ajout de véhicule </a:t>
            </a:r>
          </a:p>
          <a:p>
            <a:r>
              <a:rPr lang="fr-FR" b="0" i="0" dirty="0">
                <a:solidFill>
                  <a:srgbClr val="374151"/>
                </a:solidFill>
                <a:effectLst/>
                <a:latin typeface="Söhne"/>
              </a:rPr>
              <a:t>Modification du véhicule </a:t>
            </a:r>
          </a:p>
          <a:p>
            <a:pPr rtl="0"/>
            <a:r>
              <a:rPr lang="fr-FR" b="0" i="0" dirty="0">
                <a:solidFill>
                  <a:srgbClr val="374151"/>
                </a:solidFill>
                <a:effectLst/>
                <a:latin typeface="Söhne"/>
              </a:rPr>
              <a:t> affichage et suppression de voitures disponibles.</a:t>
            </a:r>
            <a:endParaRPr lang="fr-FR" dirty="0"/>
          </a:p>
          <a:p>
            <a:pPr rtl="0"/>
            <a:endParaRPr lang="fr-FR" dirty="0"/>
          </a:p>
        </p:txBody>
      </p:sp>
      <p:sp>
        <p:nvSpPr>
          <p:cNvPr id="4" name="Espace réservé du texte 3">
            <a:extLst>
              <a:ext uri="{FF2B5EF4-FFF2-40B4-BE49-F238E27FC236}">
                <a16:creationId xmlns:a16="http://schemas.microsoft.com/office/drawing/2014/main" xmlns="" id="{6AF03CC0-7DA0-ED4F-B612-580E138D588A}"/>
              </a:ext>
            </a:extLst>
          </p:cNvPr>
          <p:cNvSpPr>
            <a:spLocks noGrp="1"/>
          </p:cNvSpPr>
          <p:nvPr>
            <p:ph type="body" idx="10"/>
          </p:nvPr>
        </p:nvSpPr>
        <p:spPr/>
        <p:txBody>
          <a:bodyPr rtlCol="0"/>
          <a:lstStyle/>
          <a:p>
            <a:pPr rtl="0"/>
            <a:r>
              <a:rPr lang="fr-FR" dirty="0"/>
              <a:t>Gestion des Location</a:t>
            </a:r>
          </a:p>
        </p:txBody>
      </p:sp>
      <p:sp>
        <p:nvSpPr>
          <p:cNvPr id="6" name="Espace réservé du contenu 5">
            <a:extLst>
              <a:ext uri="{FF2B5EF4-FFF2-40B4-BE49-F238E27FC236}">
                <a16:creationId xmlns:a16="http://schemas.microsoft.com/office/drawing/2014/main" xmlns="" id="{B7D8EEE0-6E1C-9F47-936F-25FCC2FC368C}"/>
              </a:ext>
            </a:extLst>
          </p:cNvPr>
          <p:cNvSpPr>
            <a:spLocks noGrp="1"/>
          </p:cNvSpPr>
          <p:nvPr>
            <p:ph sz="half" idx="13"/>
          </p:nvPr>
        </p:nvSpPr>
        <p:spPr/>
        <p:txBody>
          <a:bodyPr rtlCol="0"/>
          <a:lstStyle/>
          <a:p>
            <a:pPr rtl="0"/>
            <a:r>
              <a:rPr lang="fr-FR" b="0" i="0" dirty="0">
                <a:solidFill>
                  <a:srgbClr val="374151"/>
                </a:solidFill>
                <a:effectLst/>
                <a:latin typeface="Söhne"/>
              </a:rPr>
              <a:t>Ajout de véhicule </a:t>
            </a:r>
          </a:p>
          <a:p>
            <a:r>
              <a:rPr lang="fr-FR" b="0" i="0" dirty="0">
                <a:solidFill>
                  <a:srgbClr val="374151"/>
                </a:solidFill>
                <a:effectLst/>
                <a:latin typeface="Söhne"/>
              </a:rPr>
              <a:t>Modification du véhicule </a:t>
            </a:r>
          </a:p>
          <a:p>
            <a:pPr rtl="0"/>
            <a:r>
              <a:rPr lang="fr-FR" b="0" i="0" dirty="0">
                <a:solidFill>
                  <a:srgbClr val="374151"/>
                </a:solidFill>
                <a:effectLst/>
                <a:latin typeface="Söhne"/>
              </a:rPr>
              <a:t> affichage et suppression de clients.</a:t>
            </a:r>
            <a:endParaRPr lang="fr-FR" dirty="0"/>
          </a:p>
          <a:p>
            <a:pPr marL="0" indent="0" rtl="0">
              <a:buNone/>
            </a:pPr>
            <a:endParaRPr lang="fr-FR" dirty="0"/>
          </a:p>
        </p:txBody>
      </p:sp>
      <p:sp>
        <p:nvSpPr>
          <p:cNvPr id="9" name="Espace réservé du numéro de diapositive 8">
            <a:extLst>
              <a:ext uri="{FF2B5EF4-FFF2-40B4-BE49-F238E27FC236}">
                <a16:creationId xmlns:a16="http://schemas.microsoft.com/office/drawing/2014/main" xmlns="" id="{9A5802D8-6C81-6C4F-97CF-C1F2344EE894}"/>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fr-FR" smtClean="0"/>
              <a:pPr algn="l" rtl="0"/>
              <a:t>5</a:t>
            </a:fld>
            <a:endParaRPr lang="fr-FR"/>
          </a:p>
        </p:txBody>
      </p:sp>
      <p:sp>
        <p:nvSpPr>
          <p:cNvPr id="8" name="Espace réservé du pied de page 7">
            <a:extLst>
              <a:ext uri="{FF2B5EF4-FFF2-40B4-BE49-F238E27FC236}">
                <a16:creationId xmlns:a16="http://schemas.microsoft.com/office/drawing/2014/main" xmlns="" id="{2A659727-BBB9-9B49-BCA1-694F74F717C4}"/>
              </a:ext>
            </a:extLst>
          </p:cNvPr>
          <p:cNvSpPr>
            <a:spLocks noGrp="1"/>
          </p:cNvSpPr>
          <p:nvPr>
            <p:ph type="ftr" sz="quarter" idx="15"/>
          </p:nvPr>
        </p:nvSpPr>
        <p:spPr>
          <a:xfrm>
            <a:off x="1494790" y="6332220"/>
            <a:ext cx="1497330" cy="247651"/>
          </a:xfrm>
        </p:spPr>
        <p:txBody>
          <a:bodyPr rtlCol="0"/>
          <a:lstStyle/>
          <a:p>
            <a:pPr rtl="0"/>
            <a:r>
              <a:rPr lang="fr-FR" dirty="0"/>
              <a:t>MINI-PROJET</a:t>
            </a:r>
            <a:endParaRPr lang="fr-FR" sz="1100" dirty="0"/>
          </a:p>
        </p:txBody>
      </p:sp>
      <p:sp>
        <p:nvSpPr>
          <p:cNvPr id="7" name="Espace réservé de la date 6">
            <a:extLst>
              <a:ext uri="{FF2B5EF4-FFF2-40B4-BE49-F238E27FC236}">
                <a16:creationId xmlns:a16="http://schemas.microsoft.com/office/drawing/2014/main" xmlns="" id="{99E44123-0AF5-4A4C-B0C7-BB7409DE8161}"/>
              </a:ext>
            </a:extLst>
          </p:cNvPr>
          <p:cNvSpPr>
            <a:spLocks noGrp="1"/>
          </p:cNvSpPr>
          <p:nvPr>
            <p:ph type="dt" sz="half" idx="14"/>
          </p:nvPr>
        </p:nvSpPr>
        <p:spPr>
          <a:xfrm>
            <a:off x="2992120" y="6332220"/>
            <a:ext cx="1313180" cy="247651"/>
          </a:xfrm>
        </p:spPr>
        <p:txBody>
          <a:bodyPr rtlCol="0"/>
          <a:lstStyle/>
          <a:p>
            <a:pPr rtl="0"/>
            <a:fld id="{60EEB114-6741-4988-97C1-7C8E8F8F85CA}" type="datetime4">
              <a:rPr lang="fr-FR" sz="1100" smtClean="0"/>
              <a:pPr rtl="0"/>
              <a:t>20 juin 2023</a:t>
            </a:fld>
            <a:endParaRPr lang="fr-FR" sz="1100"/>
          </a:p>
        </p:txBody>
      </p:sp>
      <p:sp>
        <p:nvSpPr>
          <p:cNvPr id="10" name="Espace réservé au texte 2">
            <a:extLst>
              <a:ext uri="{FF2B5EF4-FFF2-40B4-BE49-F238E27FC236}">
                <a16:creationId xmlns:a16="http://schemas.microsoft.com/office/drawing/2014/main" xmlns="" id="{35834024-08B8-BFE8-0086-3B5AE87DA9E2}"/>
              </a:ext>
            </a:extLst>
          </p:cNvPr>
          <p:cNvSpPr txBox="1">
            <a:spLocks/>
          </p:cNvSpPr>
          <p:nvPr/>
        </p:nvSpPr>
        <p:spPr>
          <a:xfrm>
            <a:off x="4305300" y="4152801"/>
            <a:ext cx="4827178" cy="404216"/>
          </a:xfrm>
          <a:prstGeom prst="rect">
            <a:avLst/>
          </a:prstGeom>
        </p:spPr>
        <p:txBody>
          <a:bodyPr vert="horz" lIns="0" tIns="0" rIns="0" bIns="0" rtlCol="0" anchor="t" anchorCtr="0">
            <a:normAutofit/>
          </a:bodyPr>
          <a:lstStyle>
            <a:lvl1pPr marL="0" indent="0" algn="l" defTabSz="914400" rtl="0" eaLnBrk="1" latinLnBrk="0" hangingPunct="1">
              <a:lnSpc>
                <a:spcPct val="90000"/>
              </a:lnSpc>
              <a:spcBef>
                <a:spcPts val="1000"/>
              </a:spcBef>
              <a:buFont typeface="Arial" panose="020B0604020202020204" pitchFamily="34" charset="0"/>
              <a:buNone/>
              <a:defRPr sz="1800" b="0" i="0" kern="1200" spc="0" baseline="0">
                <a:solidFill>
                  <a:schemeClr val="tx2"/>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bg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bg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fr-FR" dirty="0"/>
              <a:t>Gestion des Voitures</a:t>
            </a:r>
          </a:p>
        </p:txBody>
      </p:sp>
      <p:sp>
        <p:nvSpPr>
          <p:cNvPr id="11" name="Espace réservé du contenu 4">
            <a:extLst>
              <a:ext uri="{FF2B5EF4-FFF2-40B4-BE49-F238E27FC236}">
                <a16:creationId xmlns:a16="http://schemas.microsoft.com/office/drawing/2014/main" xmlns="" id="{DBAD203E-7EA2-7169-0549-EF1BA01389AD}"/>
              </a:ext>
            </a:extLst>
          </p:cNvPr>
          <p:cNvSpPr txBox="1">
            <a:spLocks/>
          </p:cNvSpPr>
          <p:nvPr/>
        </p:nvSpPr>
        <p:spPr>
          <a:xfrm>
            <a:off x="4305300" y="4637733"/>
            <a:ext cx="4827178" cy="194213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0" i="0" dirty="0">
                <a:solidFill>
                  <a:srgbClr val="374151"/>
                </a:solidFill>
                <a:effectLst/>
                <a:latin typeface="Söhne"/>
              </a:rPr>
              <a:t>Location de voitures </a:t>
            </a:r>
          </a:p>
          <a:p>
            <a:r>
              <a:rPr lang="fr-FR" b="0" i="0" dirty="0">
                <a:solidFill>
                  <a:srgbClr val="374151"/>
                </a:solidFill>
                <a:effectLst/>
                <a:latin typeface="Söhne"/>
              </a:rPr>
              <a:t>retour de voitures</a:t>
            </a:r>
          </a:p>
          <a:p>
            <a:r>
              <a:rPr lang="fr-FR" b="0" i="0" dirty="0">
                <a:solidFill>
                  <a:srgbClr val="374151"/>
                </a:solidFill>
                <a:effectLst/>
                <a:latin typeface="Söhne"/>
              </a:rPr>
              <a:t> calcul du montant à payer.</a:t>
            </a:r>
            <a:endParaRPr lang="fr-FR" dirty="0"/>
          </a:p>
        </p:txBody>
      </p:sp>
    </p:spTree>
    <p:extLst>
      <p:ext uri="{BB962C8B-B14F-4D97-AF65-F5344CB8AC3E}">
        <p14:creationId xmlns:p14="http://schemas.microsoft.com/office/powerpoint/2010/main" xmlns="" val="767675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18026B5-2F88-BA48-A996-4A13FDFAA43A}"/>
              </a:ext>
            </a:extLst>
          </p:cNvPr>
          <p:cNvSpPr>
            <a:spLocks noGrp="1"/>
          </p:cNvSpPr>
          <p:nvPr>
            <p:ph type="title"/>
          </p:nvPr>
        </p:nvSpPr>
        <p:spPr>
          <a:xfrm>
            <a:off x="964023" y="879063"/>
            <a:ext cx="5339123" cy="610863"/>
          </a:xfrm>
        </p:spPr>
        <p:txBody>
          <a:bodyPr rtlCol="0">
            <a:normAutofit fontScale="90000"/>
          </a:bodyPr>
          <a:lstStyle/>
          <a:p>
            <a:pPr rtl="0"/>
            <a:r>
              <a:rPr lang="fr-FR" dirty="0"/>
              <a:t>STRUCTURE DE PROGAMME</a:t>
            </a:r>
          </a:p>
        </p:txBody>
      </p:sp>
      <p:sp>
        <p:nvSpPr>
          <p:cNvPr id="11" name="Espace réservé du numéro de diapositive 10">
            <a:extLst>
              <a:ext uri="{FF2B5EF4-FFF2-40B4-BE49-F238E27FC236}">
                <a16:creationId xmlns:a16="http://schemas.microsoft.com/office/drawing/2014/main" xmlns="" id="{8B50C3FA-D20D-3049-9C7F-6F37D4E022C5}"/>
              </a:ext>
            </a:extLst>
          </p:cNvPr>
          <p:cNvSpPr>
            <a:spLocks noGrp="1"/>
          </p:cNvSpPr>
          <p:nvPr>
            <p:ph type="sldNum" sz="quarter" idx="16"/>
          </p:nvPr>
        </p:nvSpPr>
        <p:spPr>
          <a:xfrm>
            <a:off x="971550" y="6332220"/>
            <a:ext cx="523240" cy="247651"/>
          </a:xfrm>
        </p:spPr>
        <p:txBody>
          <a:bodyPr rtlCol="0"/>
          <a:lstStyle/>
          <a:p>
            <a:pPr algn="l" rtl="0"/>
            <a:fld id="{294A09A9-5501-47C1-A89A-A340965A2BE2}" type="slidenum">
              <a:rPr lang="fr-FR" smtClean="0"/>
              <a:pPr algn="l" rtl="0"/>
              <a:t>6</a:t>
            </a:fld>
            <a:endParaRPr lang="fr-FR"/>
          </a:p>
        </p:txBody>
      </p:sp>
      <p:sp>
        <p:nvSpPr>
          <p:cNvPr id="10" name="Espace réservé du pied de page 9">
            <a:extLst>
              <a:ext uri="{FF2B5EF4-FFF2-40B4-BE49-F238E27FC236}">
                <a16:creationId xmlns:a16="http://schemas.microsoft.com/office/drawing/2014/main" xmlns="" id="{56278D20-060E-1942-9A72-E600C02A8208}"/>
              </a:ext>
            </a:extLst>
          </p:cNvPr>
          <p:cNvSpPr>
            <a:spLocks noGrp="1"/>
          </p:cNvSpPr>
          <p:nvPr>
            <p:ph type="ftr" sz="quarter" idx="15"/>
          </p:nvPr>
        </p:nvSpPr>
        <p:spPr>
          <a:xfrm>
            <a:off x="1494790" y="6332220"/>
            <a:ext cx="1497330" cy="247651"/>
          </a:xfrm>
        </p:spPr>
        <p:txBody>
          <a:bodyPr rtlCol="0"/>
          <a:lstStyle/>
          <a:p>
            <a:pPr rtl="0"/>
            <a:r>
              <a:rPr lang="fr-FR"/>
              <a:t>Rapport annuel</a:t>
            </a:r>
            <a:endParaRPr lang="fr-FR" sz="1100"/>
          </a:p>
        </p:txBody>
      </p:sp>
      <p:sp>
        <p:nvSpPr>
          <p:cNvPr id="9" name="Espace réservé de la date 8">
            <a:extLst>
              <a:ext uri="{FF2B5EF4-FFF2-40B4-BE49-F238E27FC236}">
                <a16:creationId xmlns:a16="http://schemas.microsoft.com/office/drawing/2014/main" xmlns="" id="{AFD06229-BFA1-7D4D-B1E0-0A9F7FBF1F7E}"/>
              </a:ext>
            </a:extLst>
          </p:cNvPr>
          <p:cNvSpPr>
            <a:spLocks noGrp="1"/>
          </p:cNvSpPr>
          <p:nvPr>
            <p:ph type="dt" sz="half" idx="14"/>
          </p:nvPr>
        </p:nvSpPr>
        <p:spPr>
          <a:xfrm>
            <a:off x="2992120" y="6332220"/>
            <a:ext cx="1313180" cy="247651"/>
          </a:xfrm>
        </p:spPr>
        <p:txBody>
          <a:bodyPr rtlCol="0"/>
          <a:lstStyle/>
          <a:p>
            <a:pPr rtl="0"/>
            <a:fld id="{8778796A-B4F3-4121-8698-CB73686F7844}" type="datetime4">
              <a:rPr lang="fr-FR" sz="1100" smtClean="0"/>
              <a:pPr rtl="0"/>
              <a:t>20 juin 2023</a:t>
            </a:fld>
            <a:endParaRPr lang="fr-FR" sz="1100"/>
          </a:p>
        </p:txBody>
      </p:sp>
      <p:pic>
        <p:nvPicPr>
          <p:cNvPr id="25" name="Picture 24" descr="A screenshot of a computer&#10;&#10;Description automatically generated">
            <a:extLst>
              <a:ext uri="{FF2B5EF4-FFF2-40B4-BE49-F238E27FC236}">
                <a16:creationId xmlns:a16="http://schemas.microsoft.com/office/drawing/2014/main" xmlns="" id="{B3144105-AB70-764A-2985-8A25734B2A0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00886" y="2379675"/>
            <a:ext cx="4248928" cy="3586578"/>
          </a:xfrm>
          <a:prstGeom prst="rect">
            <a:avLst/>
          </a:prstGeom>
        </p:spPr>
      </p:pic>
      <p:pic>
        <p:nvPicPr>
          <p:cNvPr id="27" name="Picture 26" descr="A screenshot of a computer&#10;&#10;Description automatically generated">
            <a:extLst>
              <a:ext uri="{FF2B5EF4-FFF2-40B4-BE49-F238E27FC236}">
                <a16:creationId xmlns:a16="http://schemas.microsoft.com/office/drawing/2014/main" xmlns="" id="{D75A81B9-7C3F-FEC7-256F-D9709D8637B1}"/>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40017" y="2379675"/>
            <a:ext cx="5921492" cy="3586579"/>
          </a:xfrm>
          <a:prstGeom prst="rect">
            <a:avLst/>
          </a:prstGeom>
        </p:spPr>
      </p:pic>
      <p:pic>
        <p:nvPicPr>
          <p:cNvPr id="29" name="Picture 28" descr="A picture containing text, screenshot, black&#10;&#10;Description automatically generated">
            <a:extLst>
              <a:ext uri="{FF2B5EF4-FFF2-40B4-BE49-F238E27FC236}">
                <a16:creationId xmlns:a16="http://schemas.microsoft.com/office/drawing/2014/main" xmlns="" id="{2E2EE49A-3FDA-D9FA-AAA1-6B76A36F8F1D}"/>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639692" y="2379675"/>
            <a:ext cx="4129148" cy="3586578"/>
          </a:xfrm>
          <a:prstGeom prst="rect">
            <a:avLst/>
          </a:prstGeom>
        </p:spPr>
      </p:pic>
    </p:spTree>
    <p:extLst>
      <p:ext uri="{BB962C8B-B14F-4D97-AF65-F5344CB8AC3E}">
        <p14:creationId xmlns:p14="http://schemas.microsoft.com/office/powerpoint/2010/main" xmlns="" val="49548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8C122DF8-59D4-D94D-8ED9-F2F319899DBF}"/>
              </a:ext>
            </a:extLst>
          </p:cNvPr>
          <p:cNvSpPr>
            <a:spLocks noGrp="1"/>
          </p:cNvSpPr>
          <p:nvPr>
            <p:ph type="title"/>
          </p:nvPr>
        </p:nvSpPr>
        <p:spPr/>
        <p:txBody>
          <a:bodyPr rtlCol="0">
            <a:normAutofit/>
          </a:bodyPr>
          <a:lstStyle/>
          <a:p>
            <a:r>
              <a:rPr lang="fr-FR" dirty="0"/>
              <a:t>Conclusion</a:t>
            </a:r>
          </a:p>
        </p:txBody>
      </p:sp>
      <p:sp>
        <p:nvSpPr>
          <p:cNvPr id="5" name="Espace réservé du numéro de diapositive 4">
            <a:extLst>
              <a:ext uri="{FF2B5EF4-FFF2-40B4-BE49-F238E27FC236}">
                <a16:creationId xmlns:a16="http://schemas.microsoft.com/office/drawing/2014/main" xmlns="" id="{AB744071-0CE2-7746-9315-22EC28A0F462}"/>
              </a:ext>
            </a:extLst>
          </p:cNvPr>
          <p:cNvSpPr>
            <a:spLocks noGrp="1"/>
          </p:cNvSpPr>
          <p:nvPr>
            <p:ph type="sldNum" sz="quarter" idx="23"/>
          </p:nvPr>
        </p:nvSpPr>
        <p:spPr>
          <a:xfrm>
            <a:off x="971550" y="6332220"/>
            <a:ext cx="523240" cy="247651"/>
          </a:xfrm>
        </p:spPr>
        <p:txBody>
          <a:bodyPr rtlCol="0"/>
          <a:lstStyle/>
          <a:p>
            <a:pPr rtl="0"/>
            <a:fld id="{294A09A9-5501-47C1-A89A-A340965A2BE2}" type="slidenum">
              <a:rPr lang="fr-FR" smtClean="0"/>
              <a:pPr rtl="0"/>
              <a:t>7</a:t>
            </a:fld>
            <a:endParaRPr lang="fr-FR" dirty="0"/>
          </a:p>
        </p:txBody>
      </p:sp>
      <p:sp>
        <p:nvSpPr>
          <p:cNvPr id="4" name="Espace réservé du pied de page 3">
            <a:extLst>
              <a:ext uri="{FF2B5EF4-FFF2-40B4-BE49-F238E27FC236}">
                <a16:creationId xmlns:a16="http://schemas.microsoft.com/office/drawing/2014/main" xmlns="" id="{529E91F3-E1A0-DB4A-8CD8-D9D1AB0FFB40}"/>
              </a:ext>
            </a:extLst>
          </p:cNvPr>
          <p:cNvSpPr>
            <a:spLocks noGrp="1"/>
          </p:cNvSpPr>
          <p:nvPr>
            <p:ph type="ftr" sz="quarter" idx="22"/>
          </p:nvPr>
        </p:nvSpPr>
        <p:spPr>
          <a:xfrm>
            <a:off x="1494790" y="6332220"/>
            <a:ext cx="1497330" cy="247651"/>
          </a:xfrm>
        </p:spPr>
        <p:txBody>
          <a:bodyPr rtlCol="0"/>
          <a:lstStyle/>
          <a:p>
            <a:pPr rtl="0"/>
            <a:r>
              <a:rPr lang="fr-FR" dirty="0"/>
              <a:t>MINI-PROJET</a:t>
            </a:r>
          </a:p>
        </p:txBody>
      </p:sp>
      <p:sp>
        <p:nvSpPr>
          <p:cNvPr id="3" name="Espace réservé de la date 2">
            <a:extLst>
              <a:ext uri="{FF2B5EF4-FFF2-40B4-BE49-F238E27FC236}">
                <a16:creationId xmlns:a16="http://schemas.microsoft.com/office/drawing/2014/main" xmlns="" id="{4D5B7634-ADBA-124F-B8CA-431F07F18D44}"/>
              </a:ext>
            </a:extLst>
          </p:cNvPr>
          <p:cNvSpPr>
            <a:spLocks noGrp="1"/>
          </p:cNvSpPr>
          <p:nvPr>
            <p:ph type="dt" sz="half" idx="21"/>
          </p:nvPr>
        </p:nvSpPr>
        <p:spPr>
          <a:xfrm>
            <a:off x="2992120" y="6332220"/>
            <a:ext cx="1313180" cy="247651"/>
          </a:xfrm>
        </p:spPr>
        <p:txBody>
          <a:bodyPr rtlCol="0"/>
          <a:lstStyle/>
          <a:p>
            <a:pPr rtl="0"/>
            <a:fld id="{96012727-D5AB-4EAD-B29A-A79D263D6E35}" type="datetime4">
              <a:rPr lang="fr-FR" smtClean="0"/>
              <a:pPr rtl="0"/>
              <a:t>20 juin 2023</a:t>
            </a:fld>
            <a:endParaRPr lang="fr-FR" dirty="0"/>
          </a:p>
        </p:txBody>
      </p:sp>
      <p:sp>
        <p:nvSpPr>
          <p:cNvPr id="17" name="Text Placeholder 16">
            <a:extLst>
              <a:ext uri="{FF2B5EF4-FFF2-40B4-BE49-F238E27FC236}">
                <a16:creationId xmlns:a16="http://schemas.microsoft.com/office/drawing/2014/main" xmlns="" id="{E839CFFA-F74D-511C-E6D9-BE31CE477A93}"/>
              </a:ext>
            </a:extLst>
          </p:cNvPr>
          <p:cNvSpPr>
            <a:spLocks noGrp="1"/>
          </p:cNvSpPr>
          <p:nvPr>
            <p:ph type="body" sz="quarter" idx="10"/>
          </p:nvPr>
        </p:nvSpPr>
        <p:spPr>
          <a:xfrm>
            <a:off x="952500" y="2656904"/>
            <a:ext cx="9044940" cy="1861756"/>
          </a:xfrm>
        </p:spPr>
        <p:txBody>
          <a:bodyPr/>
          <a:lstStyle/>
          <a:p>
            <a:r>
              <a:rPr lang="fr-FR" sz="1800" dirty="0"/>
              <a:t>Le mini-projet de location de voiture en langage C offre une solution de gestion efficace pour les opérations de location de voitures. Le système permet d'ajouter, de modifier, d'afficher et de supprimer des voitures, ainsi que de gérer les locations aux clients. En utilisant des structures et des tableaux, le programme assure une organisation optimale des données. Cependant, des améliorations futures pourraient inclure la gestion des réservations, des rapports statistiques et une interface utilisateur plus conviviale.</a:t>
            </a:r>
          </a:p>
          <a:p>
            <a:endParaRPr lang="fr-MA" dirty="0"/>
          </a:p>
        </p:txBody>
      </p:sp>
    </p:spTree>
    <p:extLst>
      <p:ext uri="{BB962C8B-B14F-4D97-AF65-F5344CB8AC3E}">
        <p14:creationId xmlns:p14="http://schemas.microsoft.com/office/powerpoint/2010/main" xmlns="" val="643842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318E2C-9DF3-53B4-195F-25BB912C4DA1}"/>
              </a:ext>
            </a:extLst>
          </p:cNvPr>
          <p:cNvSpPr>
            <a:spLocks noGrp="1"/>
          </p:cNvSpPr>
          <p:nvPr>
            <p:ph type="ctrTitle"/>
          </p:nvPr>
        </p:nvSpPr>
        <p:spPr>
          <a:xfrm>
            <a:off x="2461260" y="2116182"/>
            <a:ext cx="9397365" cy="1514019"/>
          </a:xfrm>
        </p:spPr>
        <p:txBody>
          <a:bodyPr/>
          <a:lstStyle/>
          <a:p>
            <a:r>
              <a:rPr lang="fr-FR" dirty="0"/>
              <a:t>AVEZ-VOUS DES QUESTIONS A POSER ???</a:t>
            </a:r>
            <a:endParaRPr lang="fr-MA" dirty="0"/>
          </a:p>
        </p:txBody>
      </p:sp>
      <mc:AlternateContent xmlns:mc="http://schemas.openxmlformats.org/markup-compatibility/2006">
        <mc:Choice xmlns:p14="http://schemas.microsoft.com/office/powerpoint/2010/main" xmlns="" Requires="p14">
          <p:contentPart p14:bwMode="auto" r:id="rId2">
            <p14:nvContentPartPr>
              <p14:cNvPr id="4" name="Ink 3">
                <a:extLst>
                  <a:ext uri="{FF2B5EF4-FFF2-40B4-BE49-F238E27FC236}">
                    <a16:creationId xmlns:a16="http://schemas.microsoft.com/office/drawing/2014/main" id="{C4D96F38-4994-64A2-618C-C8F242C1B769}"/>
                  </a:ext>
                </a:extLst>
              </p14:cNvPr>
              <p14:cNvContentPartPr/>
              <p14:nvPr/>
            </p14:nvContentPartPr>
            <p14:xfrm>
              <a:off x="2181600" y="3672360"/>
              <a:ext cx="320040" cy="578520"/>
            </p14:xfrm>
          </p:contentPart>
        </mc:Choice>
        <mc:Fallback>
          <p:pic>
            <p:nvPicPr>
              <p:cNvPr id="4" name="Ink 3">
                <a:extLst>
                  <a:ext uri="{FF2B5EF4-FFF2-40B4-BE49-F238E27FC236}">
                    <a16:creationId xmlns:a16="http://schemas.microsoft.com/office/drawing/2014/main" xmlns="" id="{C4D96F38-4994-64A2-618C-C8F242C1B769}"/>
                  </a:ext>
                </a:extLst>
              </p:cNvPr>
              <p:cNvPicPr/>
              <p:nvPr/>
            </p:nvPicPr>
            <p:blipFill>
              <a:blip r:embed="rId3" cstate="print"/>
              <a:stretch>
                <a:fillRect/>
              </a:stretch>
            </p:blipFill>
            <p:spPr>
              <a:xfrm>
                <a:off x="2127960" y="3564720"/>
                <a:ext cx="427680" cy="794160"/>
              </a:xfrm>
              <a:prstGeom prst="rect">
                <a:avLst/>
              </a:prstGeom>
            </p:spPr>
          </p:pic>
        </mc:Fallback>
      </mc:AlternateContent>
      <mc:AlternateContent xmlns:mc="http://schemas.openxmlformats.org/markup-compatibility/2006">
        <mc:Choice xmlns:p14="http://schemas.microsoft.com/office/powerpoint/2010/main" xmlns="" Requires="p14">
          <p:contentPart p14:bwMode="auto" r:id="rId4">
            <p14:nvContentPartPr>
              <p14:cNvPr id="5" name="Ink 4">
                <a:extLst>
                  <a:ext uri="{FF2B5EF4-FFF2-40B4-BE49-F238E27FC236}">
                    <a16:creationId xmlns:a16="http://schemas.microsoft.com/office/drawing/2014/main" id="{70280B9C-D05D-0014-4C0A-6C6DB0D8F006}"/>
                  </a:ext>
                </a:extLst>
              </p14:cNvPr>
              <p14:cNvContentPartPr/>
              <p14:nvPr/>
            </p14:nvContentPartPr>
            <p14:xfrm>
              <a:off x="6491880" y="4205880"/>
              <a:ext cx="700200" cy="73080"/>
            </p14:xfrm>
          </p:contentPart>
        </mc:Choice>
        <mc:Fallback>
          <p:pic>
            <p:nvPicPr>
              <p:cNvPr id="5" name="Ink 4">
                <a:extLst>
                  <a:ext uri="{FF2B5EF4-FFF2-40B4-BE49-F238E27FC236}">
                    <a16:creationId xmlns:a16="http://schemas.microsoft.com/office/drawing/2014/main" xmlns="" id="{70280B9C-D05D-0014-4C0A-6C6DB0D8F006}"/>
                  </a:ext>
                </a:extLst>
              </p:cNvPr>
              <p:cNvPicPr/>
              <p:nvPr/>
            </p:nvPicPr>
            <p:blipFill>
              <a:blip r:embed="rId5" cstate="print"/>
              <a:stretch>
                <a:fillRect/>
              </a:stretch>
            </p:blipFill>
            <p:spPr>
              <a:xfrm>
                <a:off x="6437880" y="4098240"/>
                <a:ext cx="807840" cy="2887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6" name="Ink 5">
                <a:extLst>
                  <a:ext uri="{FF2B5EF4-FFF2-40B4-BE49-F238E27FC236}">
                    <a16:creationId xmlns:a16="http://schemas.microsoft.com/office/drawing/2014/main" id="{3A7584D1-E68C-B1BF-E5FB-5119A4D823E2}"/>
                  </a:ext>
                </a:extLst>
              </p14:cNvPr>
              <p14:cNvContentPartPr/>
              <p14:nvPr/>
            </p14:nvContentPartPr>
            <p14:xfrm>
              <a:off x="7177680" y="4276440"/>
              <a:ext cx="8280" cy="6480"/>
            </p14:xfrm>
          </p:contentPart>
        </mc:Choice>
        <mc:Fallback>
          <p:pic>
            <p:nvPicPr>
              <p:cNvPr id="6" name="Ink 5">
                <a:extLst>
                  <a:ext uri="{FF2B5EF4-FFF2-40B4-BE49-F238E27FC236}">
                    <a16:creationId xmlns:a16="http://schemas.microsoft.com/office/drawing/2014/main" xmlns="" id="{3A7584D1-E68C-B1BF-E5FB-5119A4D823E2}"/>
                  </a:ext>
                </a:extLst>
              </p:cNvPr>
              <p:cNvPicPr/>
              <p:nvPr/>
            </p:nvPicPr>
            <p:blipFill>
              <a:blip r:embed="rId7" cstate="print"/>
              <a:stretch>
                <a:fillRect/>
              </a:stretch>
            </p:blipFill>
            <p:spPr>
              <a:xfrm>
                <a:off x="7123680" y="4168440"/>
                <a:ext cx="115920" cy="2221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7" name="Ink 6">
                <a:extLst>
                  <a:ext uri="{FF2B5EF4-FFF2-40B4-BE49-F238E27FC236}">
                    <a16:creationId xmlns:a16="http://schemas.microsoft.com/office/drawing/2014/main" id="{5A52B398-3761-8858-6605-B28E3F40D956}"/>
                  </a:ext>
                </a:extLst>
              </p14:cNvPr>
              <p14:cNvContentPartPr/>
              <p14:nvPr/>
            </p14:nvContentPartPr>
            <p14:xfrm>
              <a:off x="7109280" y="4259160"/>
              <a:ext cx="7920" cy="360"/>
            </p14:xfrm>
          </p:contentPart>
        </mc:Choice>
        <mc:Fallback>
          <p:pic>
            <p:nvPicPr>
              <p:cNvPr id="7" name="Ink 6">
                <a:extLst>
                  <a:ext uri="{FF2B5EF4-FFF2-40B4-BE49-F238E27FC236}">
                    <a16:creationId xmlns:a16="http://schemas.microsoft.com/office/drawing/2014/main" xmlns="" id="{5A52B398-3761-8858-6605-B28E3F40D956}"/>
                  </a:ext>
                </a:extLst>
              </p:cNvPr>
              <p:cNvPicPr/>
              <p:nvPr/>
            </p:nvPicPr>
            <p:blipFill>
              <a:blip r:embed="rId9" cstate="print"/>
              <a:stretch>
                <a:fillRect/>
              </a:stretch>
            </p:blipFill>
            <p:spPr>
              <a:xfrm>
                <a:off x="7055280" y="4151520"/>
                <a:ext cx="115560" cy="216000"/>
              </a:xfrm>
              <a:prstGeom prst="rect">
                <a:avLst/>
              </a:prstGeom>
            </p:spPr>
          </p:pic>
        </mc:Fallback>
      </mc:AlternateContent>
      <p:grpSp>
        <p:nvGrpSpPr>
          <p:cNvPr id="15" name="Group 14">
            <a:extLst>
              <a:ext uri="{FF2B5EF4-FFF2-40B4-BE49-F238E27FC236}">
                <a16:creationId xmlns:a16="http://schemas.microsoft.com/office/drawing/2014/main" xmlns="" id="{EEF9029E-E85D-096E-9730-CDC729D30151}"/>
              </a:ext>
            </a:extLst>
          </p:cNvPr>
          <p:cNvGrpSpPr/>
          <p:nvPr/>
        </p:nvGrpSpPr>
        <p:grpSpPr>
          <a:xfrm>
            <a:off x="6155640" y="4060800"/>
            <a:ext cx="2824200" cy="610920"/>
            <a:chOff x="6155640" y="4060800"/>
            <a:chExt cx="2824200" cy="610920"/>
          </a:xfrm>
        </p:grpSpPr>
        <mc:AlternateContent xmlns:mc="http://schemas.openxmlformats.org/markup-compatibility/2006">
          <mc:Choice xmlns:p14="http://schemas.microsoft.com/office/powerpoint/2010/main" xmlns="" Requires="p14">
            <p:contentPart p14:bwMode="auto" r:id="rId10">
              <p14:nvContentPartPr>
                <p14:cNvPr id="9" name="Ink 8">
                  <a:extLst>
                    <a:ext uri="{FF2B5EF4-FFF2-40B4-BE49-F238E27FC236}">
                      <a16:creationId xmlns:a16="http://schemas.microsoft.com/office/drawing/2014/main" id="{B4D5354C-56D9-76DF-881D-6B1F965A56FB}"/>
                    </a:ext>
                  </a:extLst>
                </p14:cNvPr>
                <p14:cNvContentPartPr/>
                <p14:nvPr/>
              </p14:nvContentPartPr>
              <p14:xfrm>
                <a:off x="6400440" y="4173840"/>
                <a:ext cx="220680" cy="131400"/>
              </p14:xfrm>
            </p:contentPart>
          </mc:Choice>
          <mc:Fallback>
            <p:pic>
              <p:nvPicPr>
                <p:cNvPr id="9" name="Ink 8">
                  <a:extLst>
                    <a:ext uri="{FF2B5EF4-FFF2-40B4-BE49-F238E27FC236}">
                      <a16:creationId xmlns:a16="http://schemas.microsoft.com/office/drawing/2014/main" xmlns="" id="{B4D5354C-56D9-76DF-881D-6B1F965A56FB}"/>
                    </a:ext>
                  </a:extLst>
                </p:cNvPr>
                <p:cNvPicPr/>
                <p:nvPr/>
              </p:nvPicPr>
              <p:blipFill>
                <a:blip r:embed="rId11" cstate="print"/>
                <a:stretch>
                  <a:fillRect/>
                </a:stretch>
              </p:blipFill>
              <p:spPr>
                <a:xfrm>
                  <a:off x="6382440" y="4156200"/>
                  <a:ext cx="256320" cy="16704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2">
              <p14:nvContentPartPr>
                <p14:cNvPr id="10" name="Ink 9">
                  <a:extLst>
                    <a:ext uri="{FF2B5EF4-FFF2-40B4-BE49-F238E27FC236}">
                      <a16:creationId xmlns:a16="http://schemas.microsoft.com/office/drawing/2014/main" id="{94ED04E7-6B9A-842A-9941-E188683D8565}"/>
                    </a:ext>
                  </a:extLst>
                </p14:cNvPr>
                <p14:cNvContentPartPr/>
                <p14:nvPr/>
              </p14:nvContentPartPr>
              <p14:xfrm>
                <a:off x="6155640" y="4213440"/>
                <a:ext cx="488880" cy="130680"/>
              </p14:xfrm>
            </p:contentPart>
          </mc:Choice>
          <mc:Fallback>
            <p:pic>
              <p:nvPicPr>
                <p:cNvPr id="10" name="Ink 9">
                  <a:extLst>
                    <a:ext uri="{FF2B5EF4-FFF2-40B4-BE49-F238E27FC236}">
                      <a16:creationId xmlns:a16="http://schemas.microsoft.com/office/drawing/2014/main" xmlns="" id="{94ED04E7-6B9A-842A-9941-E188683D8565}"/>
                    </a:ext>
                  </a:extLst>
                </p:cNvPr>
                <p:cNvPicPr/>
                <p:nvPr/>
              </p:nvPicPr>
              <p:blipFill>
                <a:blip r:embed="rId13" cstate="print"/>
                <a:stretch>
                  <a:fillRect/>
                </a:stretch>
              </p:blipFill>
              <p:spPr>
                <a:xfrm>
                  <a:off x="6138000" y="4195440"/>
                  <a:ext cx="524520" cy="16632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4">
              <p14:nvContentPartPr>
                <p14:cNvPr id="14" name="Ink 13">
                  <a:extLst>
                    <a:ext uri="{FF2B5EF4-FFF2-40B4-BE49-F238E27FC236}">
                      <a16:creationId xmlns:a16="http://schemas.microsoft.com/office/drawing/2014/main" id="{7AA55614-018E-795A-71A4-1904898E34ED}"/>
                    </a:ext>
                  </a:extLst>
                </p14:cNvPr>
                <p14:cNvContentPartPr/>
                <p14:nvPr/>
              </p14:nvContentPartPr>
              <p14:xfrm>
                <a:off x="6359400" y="4060800"/>
                <a:ext cx="2620440" cy="610920"/>
              </p14:xfrm>
            </p:contentPart>
          </mc:Choice>
          <mc:Fallback>
            <p:pic>
              <p:nvPicPr>
                <p:cNvPr id="14" name="Ink 13">
                  <a:extLst>
                    <a:ext uri="{FF2B5EF4-FFF2-40B4-BE49-F238E27FC236}">
                      <a16:creationId xmlns:a16="http://schemas.microsoft.com/office/drawing/2014/main" xmlns="" id="{7AA55614-018E-795A-71A4-1904898E34ED}"/>
                    </a:ext>
                  </a:extLst>
                </p:cNvPr>
                <p:cNvPicPr/>
                <p:nvPr/>
              </p:nvPicPr>
              <p:blipFill>
                <a:blip r:embed="rId15" cstate="print"/>
                <a:stretch>
                  <a:fillRect/>
                </a:stretch>
              </p:blipFill>
              <p:spPr>
                <a:xfrm>
                  <a:off x="6296400" y="3997800"/>
                  <a:ext cx="2746080" cy="736560"/>
                </a:xfrm>
                <a:prstGeom prst="rect">
                  <a:avLst/>
                </a:prstGeom>
              </p:spPr>
            </p:pic>
          </mc:Fallback>
        </mc:AlternateContent>
      </p:grpSp>
      <p:sp>
        <p:nvSpPr>
          <p:cNvPr id="28" name="Espace réservé du numéro de diapositive 4">
            <a:extLst>
              <a:ext uri="{FF2B5EF4-FFF2-40B4-BE49-F238E27FC236}">
                <a16:creationId xmlns:a16="http://schemas.microsoft.com/office/drawing/2014/main" xmlns="" id="{EF84170E-5D4C-5A83-2343-BB06E015A75D}"/>
              </a:ext>
            </a:extLst>
          </p:cNvPr>
          <p:cNvSpPr txBox="1">
            <a:spLocks/>
          </p:cNvSpPr>
          <p:nvPr/>
        </p:nvSpPr>
        <p:spPr>
          <a:xfrm>
            <a:off x="981448" y="6271259"/>
            <a:ext cx="863295" cy="247651"/>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a:solidFill>
                  <a:schemeClr val="bg1"/>
                </a:solidFill>
              </a:rPr>
              <a:t>8</a:t>
            </a:r>
          </a:p>
        </p:txBody>
      </p:sp>
      <p:sp>
        <p:nvSpPr>
          <p:cNvPr id="29" name="Espace réservé du pied de page 3">
            <a:extLst>
              <a:ext uri="{FF2B5EF4-FFF2-40B4-BE49-F238E27FC236}">
                <a16:creationId xmlns:a16="http://schemas.microsoft.com/office/drawing/2014/main" xmlns="" id="{14F9FDE7-FB46-FA55-A057-F8F313867415}"/>
              </a:ext>
            </a:extLst>
          </p:cNvPr>
          <p:cNvSpPr txBox="1">
            <a:spLocks/>
          </p:cNvSpPr>
          <p:nvPr/>
        </p:nvSpPr>
        <p:spPr>
          <a:xfrm>
            <a:off x="1413096" y="6332220"/>
            <a:ext cx="2470450" cy="247651"/>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sz="1100" dirty="0">
                <a:solidFill>
                  <a:schemeClr val="bg1"/>
                </a:solidFill>
                <a:latin typeface="+mj-lt"/>
              </a:rPr>
              <a:t>MINI-PROJET</a:t>
            </a:r>
          </a:p>
        </p:txBody>
      </p:sp>
      <p:sp>
        <p:nvSpPr>
          <p:cNvPr id="30" name="Espace réservé de la date 2">
            <a:extLst>
              <a:ext uri="{FF2B5EF4-FFF2-40B4-BE49-F238E27FC236}">
                <a16:creationId xmlns:a16="http://schemas.microsoft.com/office/drawing/2014/main" xmlns="" id="{1B29D720-8DD8-7629-83F6-B8ED299F0C28}"/>
              </a:ext>
            </a:extLst>
          </p:cNvPr>
          <p:cNvSpPr txBox="1">
            <a:spLocks/>
          </p:cNvSpPr>
          <p:nvPr/>
        </p:nvSpPr>
        <p:spPr>
          <a:xfrm>
            <a:off x="2648321" y="6332219"/>
            <a:ext cx="2166620" cy="247651"/>
          </a:xfrm>
          <a:prstGeom prst="rect">
            <a:avLst/>
          </a:prstGeom>
        </p:spPr>
        <p:txBody>
          <a:bodyPr rtlCol="0"/>
          <a:ls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6012727-D5AB-4EAD-B29A-A79D263D6E35}" type="datetime4">
              <a:rPr lang="fr-FR" sz="1100" smtClean="0">
                <a:solidFill>
                  <a:schemeClr val="bg1"/>
                </a:solidFill>
              </a:rPr>
              <a:pPr/>
              <a:t>20 juin 2023</a:t>
            </a:fld>
            <a:endParaRPr lang="fr-FR" sz="1100" dirty="0">
              <a:solidFill>
                <a:schemeClr val="bg1"/>
              </a:solidFill>
            </a:endParaRPr>
          </a:p>
        </p:txBody>
      </p:sp>
    </p:spTree>
    <p:extLst>
      <p:ext uri="{BB962C8B-B14F-4D97-AF65-F5344CB8AC3E}">
        <p14:creationId xmlns:p14="http://schemas.microsoft.com/office/powerpoint/2010/main" xmlns="" val="406833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1DF3D98-3C30-4CFC-8643-C81E829C8C25}"/>
              </a:ext>
            </a:extLst>
          </p:cNvPr>
          <p:cNvSpPr>
            <a:spLocks noGrp="1"/>
          </p:cNvSpPr>
          <p:nvPr>
            <p:ph type="title"/>
          </p:nvPr>
        </p:nvSpPr>
        <p:spPr>
          <a:xfrm>
            <a:off x="6543451" y="2156877"/>
            <a:ext cx="4903377" cy="610863"/>
          </a:xfrm>
        </p:spPr>
        <p:txBody>
          <a:bodyPr rtlCol="0">
            <a:normAutofit fontScale="90000"/>
          </a:bodyPr>
          <a:lstStyle/>
          <a:p>
            <a:pPr rtl="0"/>
            <a:r>
              <a:rPr lang="fr-FR" dirty="0"/>
              <a:t>MERCII DE VOTRE 	ATTENTION</a:t>
            </a:r>
          </a:p>
        </p:txBody>
      </p:sp>
      <p:pic>
        <p:nvPicPr>
          <p:cNvPr id="16" name="Picture Placeholder 15" descr="A white car parked in front of a building&#10;&#10;Description automatically generated with medium confidence">
            <a:extLst>
              <a:ext uri="{FF2B5EF4-FFF2-40B4-BE49-F238E27FC236}">
                <a16:creationId xmlns:a16="http://schemas.microsoft.com/office/drawing/2014/main" xmlns="" id="{7BFC0B7F-8CCB-014E-E0FE-9A4EA51F8D5D}"/>
              </a:ext>
            </a:extLst>
          </p:cNvPr>
          <p:cNvPicPr>
            <a:picLocks noGrp="1" noChangeAspect="1"/>
          </p:cNvPicPr>
          <p:nvPr>
            <p:ph type="pic" sz="quarter" idx="13"/>
          </p:nvPr>
        </p:nvPicPr>
        <p:blipFill>
          <a:blip r:embed="rId3" cstate="print">
            <a:extLst>
              <a:ext uri="{28A0092B-C50C-407E-A947-70E740481C1C}">
                <a14:useLocalDpi xmlns:a14="http://schemas.microsoft.com/office/drawing/2010/main" xmlns="" val="0"/>
              </a:ext>
            </a:extLst>
          </a:blip>
          <a:srcRect l="22222" r="22222"/>
          <a:stretch>
            <a:fillRect/>
          </a:stretch>
        </p:blipFill>
        <p:spPr/>
      </p:pic>
      <mc:AlternateContent xmlns:mc="http://schemas.openxmlformats.org/markup-compatibility/2006">
        <mc:Choice xmlns:p14="http://schemas.microsoft.com/office/powerpoint/2010/main" xmlns="" Requires="p14">
          <p:contentPart p14:bwMode="auto" r:id="rId4">
            <p14:nvContentPartPr>
              <p14:cNvPr id="21" name="Ink 20">
                <a:extLst>
                  <a:ext uri="{FF2B5EF4-FFF2-40B4-BE49-F238E27FC236}">
                    <a16:creationId xmlns:a16="http://schemas.microsoft.com/office/drawing/2014/main" id="{624AFB01-EEF7-8181-F510-61C388519C8F}"/>
                  </a:ext>
                </a:extLst>
              </p14:cNvPr>
              <p14:cNvContentPartPr/>
              <p14:nvPr/>
            </p14:nvContentPartPr>
            <p14:xfrm>
              <a:off x="6935580" y="3015300"/>
              <a:ext cx="2059560" cy="708840"/>
            </p14:xfrm>
          </p:contentPart>
        </mc:Choice>
        <mc:Fallback>
          <p:pic>
            <p:nvPicPr>
              <p:cNvPr id="21" name="Ink 20">
                <a:extLst>
                  <a:ext uri="{FF2B5EF4-FFF2-40B4-BE49-F238E27FC236}">
                    <a16:creationId xmlns:a16="http://schemas.microsoft.com/office/drawing/2014/main" xmlns="" id="{624AFB01-EEF7-8181-F510-61C388519C8F}"/>
                  </a:ext>
                </a:extLst>
              </p:cNvPr>
              <p:cNvPicPr/>
              <p:nvPr/>
            </p:nvPicPr>
            <p:blipFill>
              <a:blip r:embed="rId5" cstate="print"/>
              <a:stretch>
                <a:fillRect/>
              </a:stretch>
            </p:blipFill>
            <p:spPr>
              <a:xfrm>
                <a:off x="6872940" y="2952300"/>
                <a:ext cx="2185200" cy="834480"/>
              </a:xfrm>
              <a:prstGeom prst="rect">
                <a:avLst/>
              </a:prstGeom>
            </p:spPr>
          </p:pic>
        </mc:Fallback>
      </mc:AlternateContent>
    </p:spTree>
    <p:extLst>
      <p:ext uri="{BB962C8B-B14F-4D97-AF65-F5344CB8AC3E}">
        <p14:creationId xmlns:p14="http://schemas.microsoft.com/office/powerpoint/2010/main" xmlns="" val="233667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down)">
                                      <p:cBhvr>
                                        <p:cTn id="25" dur="580">
                                          <p:stCondLst>
                                            <p:cond delay="0"/>
                                          </p:stCondLst>
                                        </p:cTn>
                                        <p:tgtEl>
                                          <p:spTgt spid="16"/>
                                        </p:tgtEl>
                                      </p:cBhvr>
                                    </p:animEffect>
                                    <p:anim calcmode="lin" valueType="num">
                                      <p:cBhvr>
                                        <p:cTn id="26"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31" dur="26">
                                          <p:stCondLst>
                                            <p:cond delay="650"/>
                                          </p:stCondLst>
                                        </p:cTn>
                                        <p:tgtEl>
                                          <p:spTgt spid="16"/>
                                        </p:tgtEl>
                                      </p:cBhvr>
                                      <p:to x="100000" y="60000"/>
                                    </p:animScale>
                                    <p:animScale>
                                      <p:cBhvr>
                                        <p:cTn id="32" dur="166" decel="50000">
                                          <p:stCondLst>
                                            <p:cond delay="676"/>
                                          </p:stCondLst>
                                        </p:cTn>
                                        <p:tgtEl>
                                          <p:spTgt spid="16"/>
                                        </p:tgtEl>
                                      </p:cBhvr>
                                      <p:to x="100000" y="100000"/>
                                    </p:animScale>
                                    <p:animScale>
                                      <p:cBhvr>
                                        <p:cTn id="33" dur="26">
                                          <p:stCondLst>
                                            <p:cond delay="1312"/>
                                          </p:stCondLst>
                                        </p:cTn>
                                        <p:tgtEl>
                                          <p:spTgt spid="16"/>
                                        </p:tgtEl>
                                      </p:cBhvr>
                                      <p:to x="100000" y="80000"/>
                                    </p:animScale>
                                    <p:animScale>
                                      <p:cBhvr>
                                        <p:cTn id="34" dur="166" decel="50000">
                                          <p:stCondLst>
                                            <p:cond delay="1338"/>
                                          </p:stCondLst>
                                        </p:cTn>
                                        <p:tgtEl>
                                          <p:spTgt spid="16"/>
                                        </p:tgtEl>
                                      </p:cBhvr>
                                      <p:to x="100000" y="100000"/>
                                    </p:animScale>
                                    <p:animScale>
                                      <p:cBhvr>
                                        <p:cTn id="35" dur="26">
                                          <p:stCondLst>
                                            <p:cond delay="1642"/>
                                          </p:stCondLst>
                                        </p:cTn>
                                        <p:tgtEl>
                                          <p:spTgt spid="16"/>
                                        </p:tgtEl>
                                      </p:cBhvr>
                                      <p:to x="100000" y="90000"/>
                                    </p:animScale>
                                    <p:animScale>
                                      <p:cBhvr>
                                        <p:cTn id="36" dur="166" decel="50000">
                                          <p:stCondLst>
                                            <p:cond delay="1668"/>
                                          </p:stCondLst>
                                        </p:cTn>
                                        <p:tgtEl>
                                          <p:spTgt spid="16"/>
                                        </p:tgtEl>
                                      </p:cBhvr>
                                      <p:to x="100000" y="100000"/>
                                    </p:animScale>
                                    <p:animScale>
                                      <p:cBhvr>
                                        <p:cTn id="37" dur="26">
                                          <p:stCondLst>
                                            <p:cond delay="1808"/>
                                          </p:stCondLst>
                                        </p:cTn>
                                        <p:tgtEl>
                                          <p:spTgt spid="16"/>
                                        </p:tgtEl>
                                      </p:cBhvr>
                                      <p:to x="100000" y="95000"/>
                                    </p:animScale>
                                    <p:animScale>
                                      <p:cBhvr>
                                        <p:cTn id="38"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Thè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_49129364_TF78853419_Win32" id="{06DFD251-222A-4452-8496-9F2CF7E3DE5B}" vid="{41331B5A-6860-4ABD-9857-B75B07E7B56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D20B6E4-879E-4E6C-BDE7-261540CD3765}">
  <ds:schemaRefs>
    <ds:schemaRef ds:uri="http://schemas.microsoft.com/sharepoint/v3/contenttype/forms"/>
  </ds:schemaRefs>
</ds:datastoreItem>
</file>

<file path=customXml/itemProps2.xml><?xml version="1.0" encoding="utf-8"?>
<ds:datastoreItem xmlns:ds="http://schemas.openxmlformats.org/officeDocument/2006/customXml" ds:itemID="{94F21D10-BD83-491A-AAA6-945C2DB1E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EC1AB0-9704-404D-B6D3-819D938AC55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{F3CDA2BC-0101-436C-9CAC-7ED87170AA43}tf78853419_win32</Template>
  <TotalTime>61</TotalTime>
  <Words>316</Words>
  <Application>Microsoft Office PowerPoint</Application>
  <PresentationFormat>Custom</PresentationFormat>
  <Paragraphs>67</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Thème1</vt:lpstr>
      <vt:lpstr>MINI-PROJET LANGAGE C: RENTAL-CAR</vt:lpstr>
      <vt:lpstr>SOMMAIRE</vt:lpstr>
      <vt:lpstr>Introduction</vt:lpstr>
      <vt:lpstr>Année précédente</vt:lpstr>
      <vt:lpstr>FONCTIONNALITE</vt:lpstr>
      <vt:lpstr>STRUCTURE DE PROGAMME</vt:lpstr>
      <vt:lpstr>Conclusion</vt:lpstr>
      <vt:lpstr>AVEZ-VOUS DES QUESTIONS A POSER ???</vt:lpstr>
      <vt:lpstr>MERCII DE VOTRE  ATTENTION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MINI-PROJET LANGAGE C: RENTAL-CAR</dc:title>
  <dc:creator>Zaid Abdelali</dc:creator>
  <cp:lastModifiedBy>Ali ELM</cp:lastModifiedBy>
  <cp:revision>1</cp:revision>
  <dcterms:created xsi:type="dcterms:W3CDTF">2023-06-19T21:58:36Z</dcterms:created>
  <dcterms:modified xsi:type="dcterms:W3CDTF">2023-06-20T07:59:16Z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