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6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13DF7-66A9-49CB-9C72-0BFAEC522447}" v="1315" dt="2022-01-15T15:47:55.903"/>
    <p1510:client id="{1E0FBC57-CC10-E1C0-C6CE-A26F5943A868}" v="300" dt="2022-01-15T19:30:11.422"/>
    <p1510:client id="{CEBC520D-2BF4-8119-951E-19D1FD6A648A}" v="135" dt="2022-01-17T07:01:31.255"/>
    <p1510:client id="{DE59538F-07A9-BCD1-0A48-655080D98A9D}" v="6" dt="2022-01-16T07:05:49.617"/>
    <p1510:client id="{EAD062FB-77AD-B5A1-005A-A4FFB6D0AD63}" v="51" dt="2022-01-16T17:52:08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168C0-FA55-4179-8514-7CED2C3F1E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082C2F-A343-4749-8A70-34575365A16F}">
      <dgm:prSet/>
      <dgm:spPr/>
      <dgm:t>
        <a:bodyPr/>
        <a:lstStyle/>
        <a:p>
          <a:pPr>
            <a:defRPr cap="all"/>
          </a:pPr>
          <a:r>
            <a:rPr lang="en-US"/>
            <a:t>#include&lt;windows.h&gt; //this library to display background</a:t>
          </a:r>
        </a:p>
      </dgm:t>
    </dgm:pt>
    <dgm:pt modelId="{750408BC-E74C-4B6B-B705-796422C3A891}" type="parTrans" cxnId="{43E56BC8-6FD7-4933-9FC8-3611D6F4D586}">
      <dgm:prSet/>
      <dgm:spPr/>
      <dgm:t>
        <a:bodyPr/>
        <a:lstStyle/>
        <a:p>
          <a:endParaRPr lang="en-US"/>
        </a:p>
      </dgm:t>
    </dgm:pt>
    <dgm:pt modelId="{1501E396-4B2B-48EE-8B94-33BD7FD410F3}" type="sibTrans" cxnId="{43E56BC8-6FD7-4933-9FC8-3611D6F4D586}">
      <dgm:prSet/>
      <dgm:spPr/>
      <dgm:t>
        <a:bodyPr/>
        <a:lstStyle/>
        <a:p>
          <a:endParaRPr lang="en-US"/>
        </a:p>
      </dgm:t>
    </dgm:pt>
    <dgm:pt modelId="{2FB7F775-2964-4D5F-B131-6A42056C7096}">
      <dgm:prSet/>
      <dgm:spPr/>
      <dgm:t>
        <a:bodyPr/>
        <a:lstStyle/>
        <a:p>
          <a:pPr>
            <a:defRPr cap="all"/>
          </a:pPr>
          <a:r>
            <a:rPr lang="en-US"/>
            <a:t>#include &lt;time.h&gt; //this library to display time of  transaction</a:t>
          </a:r>
        </a:p>
      </dgm:t>
    </dgm:pt>
    <dgm:pt modelId="{AA4EC8E3-AFD4-44AC-B94E-577FAF4B8357}" type="parTrans" cxnId="{675CA739-C6F5-4A3B-81C5-C1CD55C34B7E}">
      <dgm:prSet/>
      <dgm:spPr/>
      <dgm:t>
        <a:bodyPr/>
        <a:lstStyle/>
        <a:p>
          <a:endParaRPr lang="en-US"/>
        </a:p>
      </dgm:t>
    </dgm:pt>
    <dgm:pt modelId="{EE47DAAB-5F96-4508-BFA3-26CB2AA4077E}" type="sibTrans" cxnId="{675CA739-C6F5-4A3B-81C5-C1CD55C34B7E}">
      <dgm:prSet/>
      <dgm:spPr/>
      <dgm:t>
        <a:bodyPr/>
        <a:lstStyle/>
        <a:p>
          <a:endParaRPr lang="en-US"/>
        </a:p>
      </dgm:t>
    </dgm:pt>
    <dgm:pt modelId="{79927F74-C11D-4F3D-B219-A1F978AA6A0C}">
      <dgm:prSet/>
      <dgm:spPr/>
      <dgm:t>
        <a:bodyPr/>
        <a:lstStyle/>
        <a:p>
          <a:pPr>
            <a:defRPr cap="all"/>
          </a:pPr>
          <a:r>
            <a:rPr lang="en-US"/>
            <a:t>#include &lt;MMsystem.h&gt; //this library to display sound</a:t>
          </a:r>
        </a:p>
      </dgm:t>
    </dgm:pt>
    <dgm:pt modelId="{44817CE8-B948-4463-9DF7-FC574D562610}" type="parTrans" cxnId="{C54C0A90-0DB9-426B-AA00-A46CAE2CE7B6}">
      <dgm:prSet/>
      <dgm:spPr/>
      <dgm:t>
        <a:bodyPr/>
        <a:lstStyle/>
        <a:p>
          <a:endParaRPr lang="en-US"/>
        </a:p>
      </dgm:t>
    </dgm:pt>
    <dgm:pt modelId="{F4DBC557-518E-4DB6-9DEC-0AB7F50CFDE0}" type="sibTrans" cxnId="{C54C0A90-0DB9-426B-AA00-A46CAE2CE7B6}">
      <dgm:prSet/>
      <dgm:spPr/>
      <dgm:t>
        <a:bodyPr/>
        <a:lstStyle/>
        <a:p>
          <a:endParaRPr lang="en-US"/>
        </a:p>
      </dgm:t>
    </dgm:pt>
    <dgm:pt modelId="{18C4A508-4A07-43EA-BF79-E88DE6A225BC}">
      <dgm:prSet/>
      <dgm:spPr/>
      <dgm:t>
        <a:bodyPr/>
        <a:lstStyle/>
        <a:p>
          <a:pPr>
            <a:defRPr cap="all"/>
          </a:pPr>
          <a:r>
            <a:rPr lang="en-US"/>
            <a:t>#include&lt;cstdlib&gt;//this library to display sound</a:t>
          </a:r>
        </a:p>
      </dgm:t>
    </dgm:pt>
    <dgm:pt modelId="{ADF57657-0E74-40E5-B28B-7E11A9A75BE7}" type="parTrans" cxnId="{2559EA85-FFC7-423C-B767-472C059410EE}">
      <dgm:prSet/>
      <dgm:spPr/>
      <dgm:t>
        <a:bodyPr/>
        <a:lstStyle/>
        <a:p>
          <a:endParaRPr lang="en-US"/>
        </a:p>
      </dgm:t>
    </dgm:pt>
    <dgm:pt modelId="{7BDEE9B5-0FA5-4F85-98A9-E5559D9F85A7}" type="sibTrans" cxnId="{2559EA85-FFC7-423C-B767-472C059410EE}">
      <dgm:prSet/>
      <dgm:spPr/>
      <dgm:t>
        <a:bodyPr/>
        <a:lstStyle/>
        <a:p>
          <a:endParaRPr lang="en-US"/>
        </a:p>
      </dgm:t>
    </dgm:pt>
    <dgm:pt modelId="{0A6D3BAF-E5D8-46F9-BCBD-D60D4F2CCB07}">
      <dgm:prSet/>
      <dgm:spPr/>
      <dgm:t>
        <a:bodyPr/>
        <a:lstStyle/>
        <a:p>
          <a:pPr>
            <a:defRPr cap="all"/>
          </a:pPr>
          <a:r>
            <a:rPr lang="en-US"/>
            <a:t>#pragma warning(disable : 4996) //to avoid warning</a:t>
          </a:r>
        </a:p>
      </dgm:t>
    </dgm:pt>
    <dgm:pt modelId="{2B89B8FE-7892-4B93-8992-322B7D9B369C}" type="parTrans" cxnId="{47F4C6EA-F0D0-4D91-B59F-00E8154D47B6}">
      <dgm:prSet/>
      <dgm:spPr/>
      <dgm:t>
        <a:bodyPr/>
        <a:lstStyle/>
        <a:p>
          <a:endParaRPr lang="en-US"/>
        </a:p>
      </dgm:t>
    </dgm:pt>
    <dgm:pt modelId="{E8756C62-6742-4EE0-B15A-91F26099E583}" type="sibTrans" cxnId="{47F4C6EA-F0D0-4D91-B59F-00E8154D47B6}">
      <dgm:prSet/>
      <dgm:spPr/>
      <dgm:t>
        <a:bodyPr/>
        <a:lstStyle/>
        <a:p>
          <a:endParaRPr lang="en-US"/>
        </a:p>
      </dgm:t>
    </dgm:pt>
    <dgm:pt modelId="{99B953CA-179E-4A50-8BDA-4DD2F2582385}" type="pres">
      <dgm:prSet presAssocID="{0C0168C0-FA55-4179-8514-7CED2C3F1E02}" presName="root" presStyleCnt="0">
        <dgm:presLayoutVars>
          <dgm:dir/>
          <dgm:resizeHandles val="exact"/>
        </dgm:presLayoutVars>
      </dgm:prSet>
      <dgm:spPr/>
    </dgm:pt>
    <dgm:pt modelId="{F407DC38-8E1B-4502-8F39-1053A6AF4619}" type="pres">
      <dgm:prSet presAssocID="{DB082C2F-A343-4749-8A70-34575365A16F}" presName="compNode" presStyleCnt="0"/>
      <dgm:spPr/>
    </dgm:pt>
    <dgm:pt modelId="{6068C452-9797-49D2-A753-CF4EE65C5F8C}" type="pres">
      <dgm:prSet presAssocID="{DB082C2F-A343-4749-8A70-34575365A16F}" presName="iconBgRect" presStyleLbl="bgShp" presStyleIdx="0" presStyleCnt="5"/>
      <dgm:spPr/>
    </dgm:pt>
    <dgm:pt modelId="{A44136C7-427F-4E9F-A939-EBEDC3B8E4CF}" type="pres">
      <dgm:prSet presAssocID="{DB082C2F-A343-4749-8A70-34575365A1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4E9294C-4C44-43B7-8353-6E28085F6524}" type="pres">
      <dgm:prSet presAssocID="{DB082C2F-A343-4749-8A70-34575365A16F}" presName="spaceRect" presStyleCnt="0"/>
      <dgm:spPr/>
    </dgm:pt>
    <dgm:pt modelId="{D4D0D6D8-68CE-4C13-BA3C-A48577C8E064}" type="pres">
      <dgm:prSet presAssocID="{DB082C2F-A343-4749-8A70-34575365A16F}" presName="textRect" presStyleLbl="revTx" presStyleIdx="0" presStyleCnt="5">
        <dgm:presLayoutVars>
          <dgm:chMax val="1"/>
          <dgm:chPref val="1"/>
        </dgm:presLayoutVars>
      </dgm:prSet>
      <dgm:spPr/>
    </dgm:pt>
    <dgm:pt modelId="{506B1B76-A653-43BE-BB8A-3D271EE8A56B}" type="pres">
      <dgm:prSet presAssocID="{1501E396-4B2B-48EE-8B94-33BD7FD410F3}" presName="sibTrans" presStyleCnt="0"/>
      <dgm:spPr/>
    </dgm:pt>
    <dgm:pt modelId="{90D70E1C-4BD9-4BA3-B99A-83934D6FD617}" type="pres">
      <dgm:prSet presAssocID="{2FB7F775-2964-4D5F-B131-6A42056C7096}" presName="compNode" presStyleCnt="0"/>
      <dgm:spPr/>
    </dgm:pt>
    <dgm:pt modelId="{9A77A406-2898-4300-B6BE-51B082066A11}" type="pres">
      <dgm:prSet presAssocID="{2FB7F775-2964-4D5F-B131-6A42056C7096}" presName="iconBgRect" presStyleLbl="bgShp" presStyleIdx="1" presStyleCnt="5"/>
      <dgm:spPr/>
    </dgm:pt>
    <dgm:pt modelId="{1BD54CB4-D930-4608-9A03-E86E27CD7DD1}" type="pres">
      <dgm:prSet presAssocID="{2FB7F775-2964-4D5F-B131-6A42056C70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5EC6599-8626-41D5-BBCE-01F3C19E96A5}" type="pres">
      <dgm:prSet presAssocID="{2FB7F775-2964-4D5F-B131-6A42056C7096}" presName="spaceRect" presStyleCnt="0"/>
      <dgm:spPr/>
    </dgm:pt>
    <dgm:pt modelId="{84982C74-7A7D-4CD4-875F-425E5C1BE12D}" type="pres">
      <dgm:prSet presAssocID="{2FB7F775-2964-4D5F-B131-6A42056C7096}" presName="textRect" presStyleLbl="revTx" presStyleIdx="1" presStyleCnt="5">
        <dgm:presLayoutVars>
          <dgm:chMax val="1"/>
          <dgm:chPref val="1"/>
        </dgm:presLayoutVars>
      </dgm:prSet>
      <dgm:spPr/>
    </dgm:pt>
    <dgm:pt modelId="{435D3DBC-174A-4E49-BDF5-47B48D2EED0F}" type="pres">
      <dgm:prSet presAssocID="{EE47DAAB-5F96-4508-BFA3-26CB2AA4077E}" presName="sibTrans" presStyleCnt="0"/>
      <dgm:spPr/>
    </dgm:pt>
    <dgm:pt modelId="{C38D2A90-324C-42A0-89DD-3B1281F95A73}" type="pres">
      <dgm:prSet presAssocID="{79927F74-C11D-4F3D-B219-A1F978AA6A0C}" presName="compNode" presStyleCnt="0"/>
      <dgm:spPr/>
    </dgm:pt>
    <dgm:pt modelId="{CD281B57-F0B7-4C2B-8DFC-869BF0BE2DEF}" type="pres">
      <dgm:prSet presAssocID="{79927F74-C11D-4F3D-B219-A1F978AA6A0C}" presName="iconBgRect" presStyleLbl="bgShp" presStyleIdx="2" presStyleCnt="5"/>
      <dgm:spPr/>
    </dgm:pt>
    <dgm:pt modelId="{A2E5321D-E26C-4D7E-88E9-EC6173009AAB}" type="pres">
      <dgm:prSet presAssocID="{79927F74-C11D-4F3D-B219-A1F978AA6A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CA5D1822-17F2-455C-A204-5CA7F1C580F4}" type="pres">
      <dgm:prSet presAssocID="{79927F74-C11D-4F3D-B219-A1F978AA6A0C}" presName="spaceRect" presStyleCnt="0"/>
      <dgm:spPr/>
    </dgm:pt>
    <dgm:pt modelId="{5BC87E7B-BBAF-4CE5-8F23-CB300F2F8524}" type="pres">
      <dgm:prSet presAssocID="{79927F74-C11D-4F3D-B219-A1F978AA6A0C}" presName="textRect" presStyleLbl="revTx" presStyleIdx="2" presStyleCnt="5">
        <dgm:presLayoutVars>
          <dgm:chMax val="1"/>
          <dgm:chPref val="1"/>
        </dgm:presLayoutVars>
      </dgm:prSet>
      <dgm:spPr/>
    </dgm:pt>
    <dgm:pt modelId="{CBC3418F-45E0-4B91-8C68-DBB102333847}" type="pres">
      <dgm:prSet presAssocID="{F4DBC557-518E-4DB6-9DEC-0AB7F50CFDE0}" presName="sibTrans" presStyleCnt="0"/>
      <dgm:spPr/>
    </dgm:pt>
    <dgm:pt modelId="{3C404A1E-247B-4B32-824E-42791D68D2D9}" type="pres">
      <dgm:prSet presAssocID="{18C4A508-4A07-43EA-BF79-E88DE6A225BC}" presName="compNode" presStyleCnt="0"/>
      <dgm:spPr/>
    </dgm:pt>
    <dgm:pt modelId="{75B91E09-223A-4E1E-AE66-BBA4E581A066}" type="pres">
      <dgm:prSet presAssocID="{18C4A508-4A07-43EA-BF79-E88DE6A225BC}" presName="iconBgRect" presStyleLbl="bgShp" presStyleIdx="3" presStyleCnt="5"/>
      <dgm:spPr/>
    </dgm:pt>
    <dgm:pt modelId="{E0E74000-36F7-438B-9D11-0C0DE80FD4F8}" type="pres">
      <dgm:prSet presAssocID="{18C4A508-4A07-43EA-BF79-E88DE6A225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4F1EE58E-C603-4C1B-BB07-456618A50B16}" type="pres">
      <dgm:prSet presAssocID="{18C4A508-4A07-43EA-BF79-E88DE6A225BC}" presName="spaceRect" presStyleCnt="0"/>
      <dgm:spPr/>
    </dgm:pt>
    <dgm:pt modelId="{200B2458-25A3-49F5-A2B6-8171716BF0A5}" type="pres">
      <dgm:prSet presAssocID="{18C4A508-4A07-43EA-BF79-E88DE6A225BC}" presName="textRect" presStyleLbl="revTx" presStyleIdx="3" presStyleCnt="5">
        <dgm:presLayoutVars>
          <dgm:chMax val="1"/>
          <dgm:chPref val="1"/>
        </dgm:presLayoutVars>
      </dgm:prSet>
      <dgm:spPr/>
    </dgm:pt>
    <dgm:pt modelId="{EAE87441-E0DD-415E-BF22-F8CC4463AD24}" type="pres">
      <dgm:prSet presAssocID="{7BDEE9B5-0FA5-4F85-98A9-E5559D9F85A7}" presName="sibTrans" presStyleCnt="0"/>
      <dgm:spPr/>
    </dgm:pt>
    <dgm:pt modelId="{F9890DE2-5902-4F98-A990-8DD32665163D}" type="pres">
      <dgm:prSet presAssocID="{0A6D3BAF-E5D8-46F9-BCBD-D60D4F2CCB07}" presName="compNode" presStyleCnt="0"/>
      <dgm:spPr/>
    </dgm:pt>
    <dgm:pt modelId="{A8C1A13A-4C11-43ED-B279-1B55CECCE85D}" type="pres">
      <dgm:prSet presAssocID="{0A6D3BAF-E5D8-46F9-BCBD-D60D4F2CCB07}" presName="iconBgRect" presStyleLbl="bgShp" presStyleIdx="4" presStyleCnt="5"/>
      <dgm:spPr/>
    </dgm:pt>
    <dgm:pt modelId="{542B804D-DCE1-4123-B143-B2333D90B6A6}" type="pres">
      <dgm:prSet presAssocID="{0A6D3BAF-E5D8-46F9-BCBD-D60D4F2CCB0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7062C09-0025-4009-9030-1DC8C8E495A4}" type="pres">
      <dgm:prSet presAssocID="{0A6D3BAF-E5D8-46F9-BCBD-D60D4F2CCB07}" presName="spaceRect" presStyleCnt="0"/>
      <dgm:spPr/>
    </dgm:pt>
    <dgm:pt modelId="{F074F748-98A9-4D38-A207-D4F917EA24A4}" type="pres">
      <dgm:prSet presAssocID="{0A6D3BAF-E5D8-46F9-BCBD-D60D4F2CCB0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B6B506-0D85-4044-BE6E-04AA782D5059}" type="presOf" srcId="{79927F74-C11D-4F3D-B219-A1F978AA6A0C}" destId="{5BC87E7B-BBAF-4CE5-8F23-CB300F2F8524}" srcOrd="0" destOrd="0" presId="urn:microsoft.com/office/officeart/2018/5/layout/IconCircleLabelList"/>
    <dgm:cxn modelId="{675CA739-C6F5-4A3B-81C5-C1CD55C34B7E}" srcId="{0C0168C0-FA55-4179-8514-7CED2C3F1E02}" destId="{2FB7F775-2964-4D5F-B131-6A42056C7096}" srcOrd="1" destOrd="0" parTransId="{AA4EC8E3-AFD4-44AC-B94E-577FAF4B8357}" sibTransId="{EE47DAAB-5F96-4508-BFA3-26CB2AA4077E}"/>
    <dgm:cxn modelId="{8E04DD49-0612-4BC6-9B58-DE3A8E4EA263}" type="presOf" srcId="{18C4A508-4A07-43EA-BF79-E88DE6A225BC}" destId="{200B2458-25A3-49F5-A2B6-8171716BF0A5}" srcOrd="0" destOrd="0" presId="urn:microsoft.com/office/officeart/2018/5/layout/IconCircleLabelList"/>
    <dgm:cxn modelId="{2559EA85-FFC7-423C-B767-472C059410EE}" srcId="{0C0168C0-FA55-4179-8514-7CED2C3F1E02}" destId="{18C4A508-4A07-43EA-BF79-E88DE6A225BC}" srcOrd="3" destOrd="0" parTransId="{ADF57657-0E74-40E5-B28B-7E11A9A75BE7}" sibTransId="{7BDEE9B5-0FA5-4F85-98A9-E5559D9F85A7}"/>
    <dgm:cxn modelId="{C54C0A90-0DB9-426B-AA00-A46CAE2CE7B6}" srcId="{0C0168C0-FA55-4179-8514-7CED2C3F1E02}" destId="{79927F74-C11D-4F3D-B219-A1F978AA6A0C}" srcOrd="2" destOrd="0" parTransId="{44817CE8-B948-4463-9DF7-FC574D562610}" sibTransId="{F4DBC557-518E-4DB6-9DEC-0AB7F50CFDE0}"/>
    <dgm:cxn modelId="{402AD0B8-4D76-4C94-A89E-8BA92C3BFC80}" type="presOf" srcId="{2FB7F775-2964-4D5F-B131-6A42056C7096}" destId="{84982C74-7A7D-4CD4-875F-425E5C1BE12D}" srcOrd="0" destOrd="0" presId="urn:microsoft.com/office/officeart/2018/5/layout/IconCircleLabelList"/>
    <dgm:cxn modelId="{B17676BF-DDB7-4E72-9854-D976905DF452}" type="presOf" srcId="{DB082C2F-A343-4749-8A70-34575365A16F}" destId="{D4D0D6D8-68CE-4C13-BA3C-A48577C8E064}" srcOrd="0" destOrd="0" presId="urn:microsoft.com/office/officeart/2018/5/layout/IconCircleLabelList"/>
    <dgm:cxn modelId="{43E56BC8-6FD7-4933-9FC8-3611D6F4D586}" srcId="{0C0168C0-FA55-4179-8514-7CED2C3F1E02}" destId="{DB082C2F-A343-4749-8A70-34575365A16F}" srcOrd="0" destOrd="0" parTransId="{750408BC-E74C-4B6B-B705-796422C3A891}" sibTransId="{1501E396-4B2B-48EE-8B94-33BD7FD410F3}"/>
    <dgm:cxn modelId="{43D7CBC9-8D46-47BF-85B9-7EB70D3D5336}" type="presOf" srcId="{0C0168C0-FA55-4179-8514-7CED2C3F1E02}" destId="{99B953CA-179E-4A50-8BDA-4DD2F2582385}" srcOrd="0" destOrd="0" presId="urn:microsoft.com/office/officeart/2018/5/layout/IconCircleLabelList"/>
    <dgm:cxn modelId="{47F4C6EA-F0D0-4D91-B59F-00E8154D47B6}" srcId="{0C0168C0-FA55-4179-8514-7CED2C3F1E02}" destId="{0A6D3BAF-E5D8-46F9-BCBD-D60D4F2CCB07}" srcOrd="4" destOrd="0" parTransId="{2B89B8FE-7892-4B93-8992-322B7D9B369C}" sibTransId="{E8756C62-6742-4EE0-B15A-91F26099E583}"/>
    <dgm:cxn modelId="{78B784F7-950E-49D2-84CD-E27ABDBA9594}" type="presOf" srcId="{0A6D3BAF-E5D8-46F9-BCBD-D60D4F2CCB07}" destId="{F074F748-98A9-4D38-A207-D4F917EA24A4}" srcOrd="0" destOrd="0" presId="urn:microsoft.com/office/officeart/2018/5/layout/IconCircleLabelList"/>
    <dgm:cxn modelId="{77066819-E472-4497-8EFD-C86CEBA3A678}" type="presParOf" srcId="{99B953CA-179E-4A50-8BDA-4DD2F2582385}" destId="{F407DC38-8E1B-4502-8F39-1053A6AF4619}" srcOrd="0" destOrd="0" presId="urn:microsoft.com/office/officeart/2018/5/layout/IconCircleLabelList"/>
    <dgm:cxn modelId="{422408B0-ABB9-4F3A-B1F4-36297EF06C9E}" type="presParOf" srcId="{F407DC38-8E1B-4502-8F39-1053A6AF4619}" destId="{6068C452-9797-49D2-A753-CF4EE65C5F8C}" srcOrd="0" destOrd="0" presId="urn:microsoft.com/office/officeart/2018/5/layout/IconCircleLabelList"/>
    <dgm:cxn modelId="{064D3891-AA0A-4238-A7B1-1BF9F1ABDEB5}" type="presParOf" srcId="{F407DC38-8E1B-4502-8F39-1053A6AF4619}" destId="{A44136C7-427F-4E9F-A939-EBEDC3B8E4CF}" srcOrd="1" destOrd="0" presId="urn:microsoft.com/office/officeart/2018/5/layout/IconCircleLabelList"/>
    <dgm:cxn modelId="{6ACBB3E1-B314-4D85-946F-4E4578D4E05B}" type="presParOf" srcId="{F407DC38-8E1B-4502-8F39-1053A6AF4619}" destId="{D4E9294C-4C44-43B7-8353-6E28085F6524}" srcOrd="2" destOrd="0" presId="urn:microsoft.com/office/officeart/2018/5/layout/IconCircleLabelList"/>
    <dgm:cxn modelId="{82CFB295-FD4B-429F-A33E-FA6DE7A8371E}" type="presParOf" srcId="{F407DC38-8E1B-4502-8F39-1053A6AF4619}" destId="{D4D0D6D8-68CE-4C13-BA3C-A48577C8E064}" srcOrd="3" destOrd="0" presId="urn:microsoft.com/office/officeart/2018/5/layout/IconCircleLabelList"/>
    <dgm:cxn modelId="{532EC125-A419-4434-8884-80D319E4962F}" type="presParOf" srcId="{99B953CA-179E-4A50-8BDA-4DD2F2582385}" destId="{506B1B76-A653-43BE-BB8A-3D271EE8A56B}" srcOrd="1" destOrd="0" presId="urn:microsoft.com/office/officeart/2018/5/layout/IconCircleLabelList"/>
    <dgm:cxn modelId="{982D25E9-9360-427D-8C75-18486F80F918}" type="presParOf" srcId="{99B953CA-179E-4A50-8BDA-4DD2F2582385}" destId="{90D70E1C-4BD9-4BA3-B99A-83934D6FD617}" srcOrd="2" destOrd="0" presId="urn:microsoft.com/office/officeart/2018/5/layout/IconCircleLabelList"/>
    <dgm:cxn modelId="{5CB8D92E-F862-4444-8384-77A255F556B6}" type="presParOf" srcId="{90D70E1C-4BD9-4BA3-B99A-83934D6FD617}" destId="{9A77A406-2898-4300-B6BE-51B082066A11}" srcOrd="0" destOrd="0" presId="urn:microsoft.com/office/officeart/2018/5/layout/IconCircleLabelList"/>
    <dgm:cxn modelId="{E43B6F98-2A5F-43EF-8205-B061A2FD78FD}" type="presParOf" srcId="{90D70E1C-4BD9-4BA3-B99A-83934D6FD617}" destId="{1BD54CB4-D930-4608-9A03-E86E27CD7DD1}" srcOrd="1" destOrd="0" presId="urn:microsoft.com/office/officeart/2018/5/layout/IconCircleLabelList"/>
    <dgm:cxn modelId="{A5E80DF3-E211-4A33-826D-F7E10EFDD396}" type="presParOf" srcId="{90D70E1C-4BD9-4BA3-B99A-83934D6FD617}" destId="{A5EC6599-8626-41D5-BBCE-01F3C19E96A5}" srcOrd="2" destOrd="0" presId="urn:microsoft.com/office/officeart/2018/5/layout/IconCircleLabelList"/>
    <dgm:cxn modelId="{5E85C9C9-A0A9-406C-A3ED-9BE529B44325}" type="presParOf" srcId="{90D70E1C-4BD9-4BA3-B99A-83934D6FD617}" destId="{84982C74-7A7D-4CD4-875F-425E5C1BE12D}" srcOrd="3" destOrd="0" presId="urn:microsoft.com/office/officeart/2018/5/layout/IconCircleLabelList"/>
    <dgm:cxn modelId="{CD3E306B-4804-447B-90B3-5F274C0EFF1E}" type="presParOf" srcId="{99B953CA-179E-4A50-8BDA-4DD2F2582385}" destId="{435D3DBC-174A-4E49-BDF5-47B48D2EED0F}" srcOrd="3" destOrd="0" presId="urn:microsoft.com/office/officeart/2018/5/layout/IconCircleLabelList"/>
    <dgm:cxn modelId="{8D1AE00F-6862-4888-9B76-0D0ADDD625CF}" type="presParOf" srcId="{99B953CA-179E-4A50-8BDA-4DD2F2582385}" destId="{C38D2A90-324C-42A0-89DD-3B1281F95A73}" srcOrd="4" destOrd="0" presId="urn:microsoft.com/office/officeart/2018/5/layout/IconCircleLabelList"/>
    <dgm:cxn modelId="{9E8A42CA-DC74-42D4-A2EE-93358CC513FD}" type="presParOf" srcId="{C38D2A90-324C-42A0-89DD-3B1281F95A73}" destId="{CD281B57-F0B7-4C2B-8DFC-869BF0BE2DEF}" srcOrd="0" destOrd="0" presId="urn:microsoft.com/office/officeart/2018/5/layout/IconCircleLabelList"/>
    <dgm:cxn modelId="{F6524411-8B63-44AF-A6DC-AE682816B0FE}" type="presParOf" srcId="{C38D2A90-324C-42A0-89DD-3B1281F95A73}" destId="{A2E5321D-E26C-4D7E-88E9-EC6173009AAB}" srcOrd="1" destOrd="0" presId="urn:microsoft.com/office/officeart/2018/5/layout/IconCircleLabelList"/>
    <dgm:cxn modelId="{FF16B68E-EF66-4BC1-9DD8-AE8AE6E9CAD9}" type="presParOf" srcId="{C38D2A90-324C-42A0-89DD-3B1281F95A73}" destId="{CA5D1822-17F2-455C-A204-5CA7F1C580F4}" srcOrd="2" destOrd="0" presId="urn:microsoft.com/office/officeart/2018/5/layout/IconCircleLabelList"/>
    <dgm:cxn modelId="{20E0E3D2-C96A-46F0-BDBC-ECD6CD0433A2}" type="presParOf" srcId="{C38D2A90-324C-42A0-89DD-3B1281F95A73}" destId="{5BC87E7B-BBAF-4CE5-8F23-CB300F2F8524}" srcOrd="3" destOrd="0" presId="urn:microsoft.com/office/officeart/2018/5/layout/IconCircleLabelList"/>
    <dgm:cxn modelId="{CB45E452-6CC5-4843-9FEA-2A6DB9A5E204}" type="presParOf" srcId="{99B953CA-179E-4A50-8BDA-4DD2F2582385}" destId="{CBC3418F-45E0-4B91-8C68-DBB102333847}" srcOrd="5" destOrd="0" presId="urn:microsoft.com/office/officeart/2018/5/layout/IconCircleLabelList"/>
    <dgm:cxn modelId="{3B561CDE-BDE1-430D-A8DD-E48721110920}" type="presParOf" srcId="{99B953CA-179E-4A50-8BDA-4DD2F2582385}" destId="{3C404A1E-247B-4B32-824E-42791D68D2D9}" srcOrd="6" destOrd="0" presId="urn:microsoft.com/office/officeart/2018/5/layout/IconCircleLabelList"/>
    <dgm:cxn modelId="{802CDB1C-D3D8-4DF5-B783-2087AE540486}" type="presParOf" srcId="{3C404A1E-247B-4B32-824E-42791D68D2D9}" destId="{75B91E09-223A-4E1E-AE66-BBA4E581A066}" srcOrd="0" destOrd="0" presId="urn:microsoft.com/office/officeart/2018/5/layout/IconCircleLabelList"/>
    <dgm:cxn modelId="{4BCB043F-FD72-4829-A15E-D6A78AA36D47}" type="presParOf" srcId="{3C404A1E-247B-4B32-824E-42791D68D2D9}" destId="{E0E74000-36F7-438B-9D11-0C0DE80FD4F8}" srcOrd="1" destOrd="0" presId="urn:microsoft.com/office/officeart/2018/5/layout/IconCircleLabelList"/>
    <dgm:cxn modelId="{7B90454C-B0C9-4D54-9A6C-AF6306122A14}" type="presParOf" srcId="{3C404A1E-247B-4B32-824E-42791D68D2D9}" destId="{4F1EE58E-C603-4C1B-BB07-456618A50B16}" srcOrd="2" destOrd="0" presId="urn:microsoft.com/office/officeart/2018/5/layout/IconCircleLabelList"/>
    <dgm:cxn modelId="{C8C82601-B501-490C-AF20-C5EEFF1C79E0}" type="presParOf" srcId="{3C404A1E-247B-4B32-824E-42791D68D2D9}" destId="{200B2458-25A3-49F5-A2B6-8171716BF0A5}" srcOrd="3" destOrd="0" presId="urn:microsoft.com/office/officeart/2018/5/layout/IconCircleLabelList"/>
    <dgm:cxn modelId="{D947EE97-D031-4334-A614-66BED4E93946}" type="presParOf" srcId="{99B953CA-179E-4A50-8BDA-4DD2F2582385}" destId="{EAE87441-E0DD-415E-BF22-F8CC4463AD24}" srcOrd="7" destOrd="0" presId="urn:microsoft.com/office/officeart/2018/5/layout/IconCircleLabelList"/>
    <dgm:cxn modelId="{5DC6C92E-7C26-4EFB-A577-18C855E1992E}" type="presParOf" srcId="{99B953CA-179E-4A50-8BDA-4DD2F2582385}" destId="{F9890DE2-5902-4F98-A990-8DD32665163D}" srcOrd="8" destOrd="0" presId="urn:microsoft.com/office/officeart/2018/5/layout/IconCircleLabelList"/>
    <dgm:cxn modelId="{9A719DC0-92EE-499D-B17D-6BC8E163540C}" type="presParOf" srcId="{F9890DE2-5902-4F98-A990-8DD32665163D}" destId="{A8C1A13A-4C11-43ED-B279-1B55CECCE85D}" srcOrd="0" destOrd="0" presId="urn:microsoft.com/office/officeart/2018/5/layout/IconCircleLabelList"/>
    <dgm:cxn modelId="{823D63C7-3B65-4F02-89C4-3B4610E62D62}" type="presParOf" srcId="{F9890DE2-5902-4F98-A990-8DD32665163D}" destId="{542B804D-DCE1-4123-B143-B2333D90B6A6}" srcOrd="1" destOrd="0" presId="urn:microsoft.com/office/officeart/2018/5/layout/IconCircleLabelList"/>
    <dgm:cxn modelId="{BAFDF355-2BB8-4AFF-9783-457591F48B04}" type="presParOf" srcId="{F9890DE2-5902-4F98-A990-8DD32665163D}" destId="{07062C09-0025-4009-9030-1DC8C8E495A4}" srcOrd="2" destOrd="0" presId="urn:microsoft.com/office/officeart/2018/5/layout/IconCircleLabelList"/>
    <dgm:cxn modelId="{5E717978-79C2-45B9-8B96-37822EB5583F}" type="presParOf" srcId="{F9890DE2-5902-4F98-A990-8DD32665163D}" destId="{F074F748-98A9-4D38-A207-D4F917EA24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8C452-9797-49D2-A753-CF4EE65C5F8C}">
      <dsp:nvSpPr>
        <dsp:cNvPr id="0" name=""/>
        <dsp:cNvSpPr/>
      </dsp:nvSpPr>
      <dsp:spPr>
        <a:xfrm>
          <a:off x="550237" y="56544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136C7-427F-4E9F-A939-EBEDC3B8E4CF}">
      <dsp:nvSpPr>
        <dsp:cNvPr id="0" name=""/>
        <dsp:cNvSpPr/>
      </dsp:nvSpPr>
      <dsp:spPr>
        <a:xfrm>
          <a:off x="784237" y="79944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0D6D8-68CE-4C13-BA3C-A48577C8E064}">
      <dsp:nvSpPr>
        <dsp:cNvPr id="0" name=""/>
        <dsp:cNvSpPr/>
      </dsp:nvSpPr>
      <dsp:spPr>
        <a:xfrm>
          <a:off x="199237" y="20054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#include&lt;windows.h&gt; //this library to display background</a:t>
          </a:r>
        </a:p>
      </dsp:txBody>
      <dsp:txXfrm>
        <a:off x="199237" y="2005444"/>
        <a:ext cx="1800000" cy="720000"/>
      </dsp:txXfrm>
    </dsp:sp>
    <dsp:sp modelId="{9A77A406-2898-4300-B6BE-51B082066A11}">
      <dsp:nvSpPr>
        <dsp:cNvPr id="0" name=""/>
        <dsp:cNvSpPr/>
      </dsp:nvSpPr>
      <dsp:spPr>
        <a:xfrm>
          <a:off x="2665237" y="56544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54CB4-D930-4608-9A03-E86E27CD7DD1}">
      <dsp:nvSpPr>
        <dsp:cNvPr id="0" name=""/>
        <dsp:cNvSpPr/>
      </dsp:nvSpPr>
      <dsp:spPr>
        <a:xfrm>
          <a:off x="2899237" y="79944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82C74-7A7D-4CD4-875F-425E5C1BE12D}">
      <dsp:nvSpPr>
        <dsp:cNvPr id="0" name=""/>
        <dsp:cNvSpPr/>
      </dsp:nvSpPr>
      <dsp:spPr>
        <a:xfrm>
          <a:off x="2314237" y="20054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#include &lt;time.h&gt; //this library to display time of  transaction</a:t>
          </a:r>
        </a:p>
      </dsp:txBody>
      <dsp:txXfrm>
        <a:off x="2314237" y="2005444"/>
        <a:ext cx="1800000" cy="720000"/>
      </dsp:txXfrm>
    </dsp:sp>
    <dsp:sp modelId="{CD281B57-F0B7-4C2B-8DFC-869BF0BE2DEF}">
      <dsp:nvSpPr>
        <dsp:cNvPr id="0" name=""/>
        <dsp:cNvSpPr/>
      </dsp:nvSpPr>
      <dsp:spPr>
        <a:xfrm>
          <a:off x="4780237" y="56544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5321D-E26C-4D7E-88E9-EC6173009AAB}">
      <dsp:nvSpPr>
        <dsp:cNvPr id="0" name=""/>
        <dsp:cNvSpPr/>
      </dsp:nvSpPr>
      <dsp:spPr>
        <a:xfrm>
          <a:off x="5014237" y="79944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87E7B-BBAF-4CE5-8F23-CB300F2F8524}">
      <dsp:nvSpPr>
        <dsp:cNvPr id="0" name=""/>
        <dsp:cNvSpPr/>
      </dsp:nvSpPr>
      <dsp:spPr>
        <a:xfrm>
          <a:off x="4429237" y="20054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#include &lt;MMsystem.h&gt; //this library to display sound</a:t>
          </a:r>
        </a:p>
      </dsp:txBody>
      <dsp:txXfrm>
        <a:off x="4429237" y="2005444"/>
        <a:ext cx="1800000" cy="720000"/>
      </dsp:txXfrm>
    </dsp:sp>
    <dsp:sp modelId="{75B91E09-223A-4E1E-AE66-BBA4E581A066}">
      <dsp:nvSpPr>
        <dsp:cNvPr id="0" name=""/>
        <dsp:cNvSpPr/>
      </dsp:nvSpPr>
      <dsp:spPr>
        <a:xfrm>
          <a:off x="6895237" y="56544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74000-36F7-438B-9D11-0C0DE80FD4F8}">
      <dsp:nvSpPr>
        <dsp:cNvPr id="0" name=""/>
        <dsp:cNvSpPr/>
      </dsp:nvSpPr>
      <dsp:spPr>
        <a:xfrm>
          <a:off x="7129237" y="79944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B2458-25A3-49F5-A2B6-8171716BF0A5}">
      <dsp:nvSpPr>
        <dsp:cNvPr id="0" name=""/>
        <dsp:cNvSpPr/>
      </dsp:nvSpPr>
      <dsp:spPr>
        <a:xfrm>
          <a:off x="6544237" y="20054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#include&lt;cstdlib&gt;//this library to display sound</a:t>
          </a:r>
        </a:p>
      </dsp:txBody>
      <dsp:txXfrm>
        <a:off x="6544237" y="2005444"/>
        <a:ext cx="1800000" cy="720000"/>
      </dsp:txXfrm>
    </dsp:sp>
    <dsp:sp modelId="{A8C1A13A-4C11-43ED-B279-1B55CECCE85D}">
      <dsp:nvSpPr>
        <dsp:cNvPr id="0" name=""/>
        <dsp:cNvSpPr/>
      </dsp:nvSpPr>
      <dsp:spPr>
        <a:xfrm>
          <a:off x="9010237" y="56544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B804D-DCE1-4123-B143-B2333D90B6A6}">
      <dsp:nvSpPr>
        <dsp:cNvPr id="0" name=""/>
        <dsp:cNvSpPr/>
      </dsp:nvSpPr>
      <dsp:spPr>
        <a:xfrm>
          <a:off x="9244237" y="79944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4F748-98A9-4D38-A207-D4F917EA24A4}">
      <dsp:nvSpPr>
        <dsp:cNvPr id="0" name=""/>
        <dsp:cNvSpPr/>
      </dsp:nvSpPr>
      <dsp:spPr>
        <a:xfrm>
          <a:off x="8659237" y="20054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#pragma warning(disable : 4996) //to avoid warning</a:t>
          </a:r>
        </a:p>
      </dsp:txBody>
      <dsp:txXfrm>
        <a:off x="8659237" y="200544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1/16/2022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30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ggie.deviantart.com/art/Texas-Aggie-iPhone4-18671346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blaster48.deviantart.com/art/CODE-C-14984493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microsof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9BC702F0-981E-4ED4-84AB-C015B332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582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722" y="777240"/>
            <a:ext cx="5782804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ATM Machine in c </a:t>
            </a:r>
            <a:r>
              <a:rPr lang="en-US" sz="4400" dirty="0">
                <a:solidFill>
                  <a:srgbClr val="FFFFFF"/>
                </a:solidFill>
              </a:rPr>
              <a:t>language</a:t>
            </a:r>
            <a:endParaRPr lang="en-US" sz="44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722" y="3429000"/>
            <a:ext cx="5782804" cy="233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BY:                                                     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Tamer Ahmed 21-101103                       DR: Basma Hussin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Marwan Sultan 21-101138                        DR: </a:t>
            </a:r>
            <a:r>
              <a:rPr lang="en-US" sz="1800" dirty="0" err="1">
                <a:solidFill>
                  <a:srgbClr val="FFFFFF"/>
                </a:solidFill>
              </a:rPr>
              <a:t>karim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swelim</a:t>
            </a:r>
            <a:endParaRPr lang="en-US" sz="1800" dirty="0" err="1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Ahmed Tarek 21-101141</a:t>
            </a:r>
            <a:endParaRPr lang="en-US" sz="18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Yousef Tamer 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21-101113 </a:t>
            </a:r>
            <a:endParaRPr lang="en-US" sz="18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colourful pile of yarn turned into a yellow yarn light bulb">
            <a:extLst>
              <a:ext uri="{FF2B5EF4-FFF2-40B4-BE49-F238E27FC236}">
                <a16:creationId xmlns:a16="http://schemas.microsoft.com/office/drawing/2014/main" id="{3DED7C9D-3E18-4BF5-8D10-22205ED4F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995" r="-1" b="271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57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10685-956E-4A9A-8330-27713CEA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Outline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B6DA-C693-4A60-BBA1-B0982E62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What is our project?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Why did we select the ATMS project?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Output to 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cardless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 services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Output to card services</a:t>
            </a:r>
          </a:p>
          <a:p>
            <a:pPr marL="0" indent="0" algn="ctr">
              <a:buNone/>
            </a:pPr>
            <a:r>
              <a:rPr lang="en-US" sz="1800" dirty="0" err="1">
                <a:solidFill>
                  <a:srgbClr val="FFFFFF"/>
                </a:solidFill>
                <a:cs typeface="Calibri"/>
              </a:rPr>
              <a:t>Libararies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cs typeface="Calibri"/>
              </a:rPr>
              <a:t>references</a:t>
            </a:r>
          </a:p>
          <a:p>
            <a:pPr marL="0" indent="0" algn="ctr">
              <a:buNone/>
            </a:pPr>
            <a:endParaRPr lang="en-US" sz="1800">
              <a:solidFill>
                <a:srgbClr val="FFFFFF"/>
              </a:solidFill>
              <a:cs typeface="Calibri"/>
            </a:endParaRPr>
          </a:p>
          <a:p>
            <a:pPr marL="0" indent="0" algn="ctr">
              <a:buNone/>
            </a:pPr>
            <a:endParaRPr lang="en-US" sz="18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0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5" descr="A picture containing text, room, gallery, vector graphics&#10;&#10;Description automatically generated">
            <a:extLst>
              <a:ext uri="{FF2B5EF4-FFF2-40B4-BE49-F238E27FC236}">
                <a16:creationId xmlns:a16="http://schemas.microsoft.com/office/drawing/2014/main" id="{AB7DBCCD-608C-42AE-BD77-0955B8917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132" r="1" b="3131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80123B-8405-4605-AC45-A7627895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Why did we select the ATM?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7C36-D7E2-4C6A-B12C-F93BF5E4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+mn-lt"/>
                <a:cs typeface="+mn-lt"/>
              </a:rPr>
              <a:t>one of the most important services is the automated teller machines whose service has been developed and link all banks through a unified, secure, and advanced network.</a:t>
            </a:r>
            <a:endParaRPr lang="en-US" sz="1500" dirty="0">
              <a:solidFill>
                <a:schemeClr val="bg1"/>
              </a:solidFill>
              <a:cs typeface="Calibri"/>
            </a:endParaRPr>
          </a:p>
          <a:p>
            <a:pPr algn="ctr">
              <a:buClr>
                <a:srgbClr val="486F83"/>
              </a:buClr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Because ATMs machine save to people the time to make any transaction.</a:t>
            </a:r>
            <a:endParaRPr lang="en-US" dirty="0"/>
          </a:p>
          <a:p>
            <a:pPr algn="ctr">
              <a:buClr>
                <a:srgbClr val="486F83"/>
              </a:buClr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ATMs were fully integrated into modern society .</a:t>
            </a:r>
          </a:p>
          <a:p>
            <a:pPr algn="ctr">
              <a:buClr>
                <a:srgbClr val="486F83"/>
              </a:buClr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In 1977, when a massive snowstorm shut down the city ATM usage increased by 20% as all of the banks were closed.</a:t>
            </a:r>
          </a:p>
          <a:p>
            <a:pPr algn="ctr">
              <a:buClr>
                <a:srgbClr val="486F83"/>
              </a:buClr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AS 2019, there were more than 3 million ATMs across the globe and as more people use credit and debit cards for many transactions.</a:t>
            </a:r>
          </a:p>
          <a:p>
            <a:pPr algn="ctr">
              <a:buClr>
                <a:srgbClr val="486F83"/>
              </a:buClr>
            </a:pPr>
            <a:r>
              <a:rPr lang="en-US" sz="1500" dirty="0">
                <a:solidFill>
                  <a:srgbClr val="FFFFFF"/>
                </a:solidFill>
                <a:cs typeface="Calibri"/>
              </a:rPr>
              <a:t>In past, you can use ATMs to buy airline tickets and medicine.</a:t>
            </a:r>
          </a:p>
          <a:p>
            <a:pPr algn="ctr">
              <a:buClr>
                <a:srgbClr val="486F83"/>
              </a:buClr>
            </a:pPr>
            <a:endParaRPr lang="en-US" sz="1500">
              <a:solidFill>
                <a:srgbClr val="FFFFFF"/>
              </a:solidFill>
              <a:cs typeface="Calibri"/>
            </a:endParaRPr>
          </a:p>
          <a:p>
            <a:pPr algn="ctr">
              <a:buClr>
                <a:srgbClr val="486F83"/>
              </a:buClr>
            </a:pPr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4D561-C51E-40C3-AF4A-D2AAE71D6808}"/>
              </a:ext>
            </a:extLst>
          </p:cNvPr>
          <p:cNvSpPr txBox="1"/>
          <p:nvPr/>
        </p:nvSpPr>
        <p:spPr>
          <a:xfrm>
            <a:off x="9856184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54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9CA27230-EE5D-46A0-BD9C-8005CA31A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582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C4C0EC-F1E5-496B-8336-87C6EBDA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22" y="777240"/>
            <a:ext cx="6240004" cy="68852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Output to card-less service</a:t>
            </a:r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F30FD683-1059-4B6A-A8A7-997928D3D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7048" y="1825625"/>
            <a:ext cx="12339001" cy="5029831"/>
          </a:xfrm>
        </p:spPr>
      </p:pic>
    </p:spTree>
    <p:extLst>
      <p:ext uri="{BB962C8B-B14F-4D97-AF65-F5344CB8AC3E}">
        <p14:creationId xmlns:p14="http://schemas.microsoft.com/office/powerpoint/2010/main" val="302390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57D48859-D235-4B58-9875-FCFF04807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582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5B1E6-4739-4EB9-84DC-DC959422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1098830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Output to card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8B25-3F8B-4F7E-A0F4-2DB9B358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2022231"/>
            <a:ext cx="5782804" cy="3740331"/>
          </a:xfrm>
        </p:spPr>
        <p:txBody>
          <a:bodyPr anchor="t">
            <a:normAutofit/>
          </a:bodyPr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CCB31A00-2F77-413D-82AF-E37ABE35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" y="1986477"/>
            <a:ext cx="12139761" cy="47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AA02F8-BC04-4ADF-B567-69C97CC4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en-US" sz="4400"/>
              <a:t>Libraries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308B0-D712-4403-9475-3E03B068C32F}"/>
              </a:ext>
            </a:extLst>
          </p:cNvPr>
          <p:cNvSpPr txBox="1"/>
          <p:nvPr/>
        </p:nvSpPr>
        <p:spPr>
          <a:xfrm>
            <a:off x="7615825" y="39206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287B29A-18FA-4F32-94E5-D8579176D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339447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41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BD5212-1E2F-4690-9E23-626BFB308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966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6D49BA-CE59-438B-BE86-7B98087C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91" y="577948"/>
            <a:ext cx="2840312" cy="805753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References 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A292561-3578-4DBD-B31B-E7F46CE8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76" y="2022231"/>
            <a:ext cx="10366526" cy="37403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www.microsoft.com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  (1)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714C5-4A21-4BE8-A531-2F0C98946ED3}"/>
              </a:ext>
            </a:extLst>
          </p:cNvPr>
          <p:cNvSpPr txBox="1"/>
          <p:nvPr/>
        </p:nvSpPr>
        <p:spPr>
          <a:xfrm>
            <a:off x="9716722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18716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6A2C6"/>
      </a:accent1>
      <a:accent2>
        <a:srgbClr val="7FA6BA"/>
      </a:accent2>
      <a:accent3>
        <a:srgbClr val="82ACA8"/>
      </a:accent3>
      <a:accent4>
        <a:srgbClr val="77AE92"/>
      </a:accent4>
      <a:accent5>
        <a:srgbClr val="83AF87"/>
      </a:accent5>
      <a:accent6>
        <a:srgbClr val="8AAF77"/>
      </a:accent6>
      <a:hlink>
        <a:srgbClr val="908257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ConfettiVTI</vt:lpstr>
      <vt:lpstr>ATM Machine in c language</vt:lpstr>
      <vt:lpstr>Outline </vt:lpstr>
      <vt:lpstr>Why did we select the ATM?</vt:lpstr>
      <vt:lpstr>Output to card-less service</vt:lpstr>
      <vt:lpstr>Output to card services</vt:lpstr>
      <vt:lpstr>Libraries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386</cp:revision>
  <dcterms:created xsi:type="dcterms:W3CDTF">2022-01-15T08:40:09Z</dcterms:created>
  <dcterms:modified xsi:type="dcterms:W3CDTF">2022-01-17T07:04:01Z</dcterms:modified>
</cp:coreProperties>
</file>