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6A60-363B-4CDA-A3EA-B70B24E31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33376-FC14-408F-AE7D-4EE00960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F563-1C71-4429-BB16-976650E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F834-C8A5-4CB1-BE56-ADADD8AD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F09B-F535-4210-8E45-AA4282BE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87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F6DB-CE38-46F4-9462-6637C80B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946D2-2ED1-46F2-A8C7-1DAA6498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6DF4-72D3-4832-88B4-A4EA2567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8BBA-BCBF-4891-B890-5DC7FE58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B45A8-CFE8-4F07-8A67-D91A149B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795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18203-FFD4-4D6C-B81D-7E9817839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ACBC-2AE8-4370-B653-73B7D59F3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2784-E89C-43B1-8C6E-2F79795A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6E9AF-E54F-438F-AC38-867A46B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7C78-64B6-4653-87D7-AA47436A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95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0F48-6923-436F-AB32-914164C4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F869-FA7B-4EB7-AEDB-23F61108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322D-99F4-4D9E-82DE-6165E852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F9CA-CBDA-4F4C-932F-8AF16515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E1E-C167-436C-8F86-9CD6D034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809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8C72-8CEA-4933-8FDE-0513133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39B4F-6AC5-4F3D-BDBE-56BC37AE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7A22-3EC3-46ED-B3FA-63DBBBF9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B6C9-0D9C-4AE9-AEDB-18040AA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B9296-E791-48AA-AD8A-DBED0D38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22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E080-7462-4108-9530-E86B5DF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7B1B-5732-4B4F-A7E0-492F5410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05EC-78F6-4595-865E-E64AC1D6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58AE-51B4-414D-A8CB-FCC0E8E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6544E-36F4-4865-B0DF-683F65D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41B44-EF03-402E-87EA-754892A7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995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04B0-FCFF-4E2A-B16F-181CC973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EECE-2F47-4A8B-A0CA-1213A6B1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6FCB-192C-4502-B931-6B31AABA4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D5B85-7D73-41CE-A9AE-C5D52711D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20724-4D3E-4865-B920-567F4176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DEC99-3560-4D19-9F4A-EA7713B0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D1E8A-6B2A-43B8-9E68-683ACC8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B0C54-AE6B-479E-B8DA-6FFFFF20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12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CCBE-0B8D-4E65-9BC2-D9BCC9E3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460D0-1B76-4892-8EA9-5A5B6D1D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95502-5DD4-43F0-9E0B-10D52AB4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EAD93-2908-4EF2-A9B5-C4AFC6F4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01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7F54C-6B59-47EF-9AE4-BB8C7D94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D80DF-B373-4047-A93D-71099131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B95-94B0-4539-8CE3-F8A4273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118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EFD4-E125-4DA8-8E0E-CEFEA8B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0B2E-4829-4B26-A94C-EECF9D05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DE777-7D5E-4B00-A962-F4FDAFAC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DB194-EE16-48FB-B49E-E98AE914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1996-7FB5-4CC2-9DD2-E0DFEC2F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BCE6B-4902-44E8-A7A2-7156EE1B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228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7EF2-9190-4670-9CDD-DE54F42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3E016-55DE-4E80-ABAF-B265BD449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99805-928C-47AA-B643-2D7BEB93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4567D-4651-4AFC-877C-DDACA4F0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1495E-3AB1-45D3-8673-74C131EF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4E9F5-23F9-49A7-AC68-AEC4ECB0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017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7DAF2-2631-4DD2-B0EC-888A4526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B624-945D-4787-A43C-4EE92778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E8EC-54D1-443B-8241-953478616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0BC0-793E-422C-B0BF-4CE6C926D878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7843-1F6C-4CBF-A693-2BB3C4E8A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AF22-049F-4AC0-9145-D5CE699BD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B50E-7D7D-418D-BB96-EB32C1AEDB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63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93400E-ACC9-4F46-AF7B-D85ABC8B318B}"/>
              </a:ext>
            </a:extLst>
          </p:cNvPr>
          <p:cNvSpPr/>
          <p:nvPr/>
        </p:nvSpPr>
        <p:spPr>
          <a:xfrm>
            <a:off x="3116424" y="141203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A9B80DF-D6A5-434F-9532-69B0D86549EC}"/>
              </a:ext>
            </a:extLst>
          </p:cNvPr>
          <p:cNvSpPr/>
          <p:nvPr/>
        </p:nvSpPr>
        <p:spPr>
          <a:xfrm>
            <a:off x="5344886" y="1408921"/>
            <a:ext cx="914400" cy="9144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A0CA2BB-6577-4ED6-BB10-15D948F1A6E6}"/>
              </a:ext>
            </a:extLst>
          </p:cNvPr>
          <p:cNvSpPr/>
          <p:nvPr/>
        </p:nvSpPr>
        <p:spPr>
          <a:xfrm>
            <a:off x="3116424" y="3051110"/>
            <a:ext cx="1175658" cy="1192764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1651935C-AFBE-437B-9A09-6B0CCA57829F}"/>
              </a:ext>
            </a:extLst>
          </p:cNvPr>
          <p:cNvSpPr/>
          <p:nvPr/>
        </p:nvSpPr>
        <p:spPr>
          <a:xfrm>
            <a:off x="5091404" y="3051110"/>
            <a:ext cx="1421364" cy="1192764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2BD3A-DE73-4B0A-A79B-1A74A293AFEA}"/>
              </a:ext>
            </a:extLst>
          </p:cNvPr>
          <p:cNvSpPr/>
          <p:nvPr/>
        </p:nvSpPr>
        <p:spPr>
          <a:xfrm>
            <a:off x="7402287" y="1408921"/>
            <a:ext cx="214604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A0F39611-1465-493A-9247-6CFD9E2DF827}"/>
              </a:ext>
            </a:extLst>
          </p:cNvPr>
          <p:cNvSpPr/>
          <p:nvPr/>
        </p:nvSpPr>
        <p:spPr>
          <a:xfrm>
            <a:off x="7402287" y="3205066"/>
            <a:ext cx="2146040" cy="103880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862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Elsayes (TAU)</dc:creator>
  <cp:lastModifiedBy>Ahmed Elsayes (TAU)</cp:lastModifiedBy>
  <cp:revision>2</cp:revision>
  <dcterms:created xsi:type="dcterms:W3CDTF">2020-03-19T13:16:54Z</dcterms:created>
  <dcterms:modified xsi:type="dcterms:W3CDTF">2020-03-19T13:28:02Z</dcterms:modified>
</cp:coreProperties>
</file>