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1" r:id="rId2"/>
    <p:sldId id="265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3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2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2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4D20E-12D7-4E55-ACE7-16FFF735313F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009D4E-6073-46A7-82F7-37057FA20C6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D0DE-FBEA-44C1-941B-CD976341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713" y="2689934"/>
            <a:ext cx="7332955" cy="1935332"/>
          </a:xfrm>
        </p:spPr>
        <p:txBody>
          <a:bodyPr>
            <a:noAutofit/>
          </a:bodyPr>
          <a:lstStyle/>
          <a:p>
            <a:r>
              <a:rPr lang="en-GB" sz="6600" b="1" dirty="0"/>
              <a:t>Structural Diagram</a:t>
            </a:r>
          </a:p>
        </p:txBody>
      </p:sp>
    </p:spTree>
    <p:extLst>
      <p:ext uri="{BB962C8B-B14F-4D97-AF65-F5344CB8AC3E}">
        <p14:creationId xmlns:p14="http://schemas.microsoft.com/office/powerpoint/2010/main" val="50235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F6ACC-3E57-4BBC-BE7A-A3A385FB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5" y="0"/>
            <a:ext cx="11043164" cy="6389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55D2E-271C-491D-B135-63FBC09D2293}"/>
              </a:ext>
            </a:extLst>
          </p:cNvPr>
          <p:cNvSpPr txBox="1"/>
          <p:nvPr/>
        </p:nvSpPr>
        <p:spPr>
          <a:xfrm>
            <a:off x="517125" y="284075"/>
            <a:ext cx="3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424531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D0DE-FBEA-44C1-941B-CD976341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713" y="2689934"/>
            <a:ext cx="7332955" cy="1935332"/>
          </a:xfrm>
        </p:spPr>
        <p:txBody>
          <a:bodyPr>
            <a:noAutofit/>
          </a:bodyPr>
          <a:lstStyle/>
          <a:p>
            <a:r>
              <a:rPr lang="en-GB" sz="6000" b="1" dirty="0"/>
              <a:t>Behavioural Diagram</a:t>
            </a:r>
          </a:p>
        </p:txBody>
      </p:sp>
    </p:spTree>
    <p:extLst>
      <p:ext uri="{BB962C8B-B14F-4D97-AF65-F5344CB8AC3E}">
        <p14:creationId xmlns:p14="http://schemas.microsoft.com/office/powerpoint/2010/main" val="238796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71B7D-1413-4177-9AF3-968CF7D17406}"/>
              </a:ext>
            </a:extLst>
          </p:cNvPr>
          <p:cNvSpPr/>
          <p:nvPr/>
        </p:nvSpPr>
        <p:spPr>
          <a:xfrm>
            <a:off x="2429525" y="1030272"/>
            <a:ext cx="2663300" cy="45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EFAB3-BADA-4CE2-A02B-98444B8F2D6C}"/>
              </a:ext>
            </a:extLst>
          </p:cNvPr>
          <p:cNvSpPr txBox="1"/>
          <p:nvPr/>
        </p:nvSpPr>
        <p:spPr>
          <a:xfrm>
            <a:off x="169425" y="91627"/>
            <a:ext cx="425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Activity Diagram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F5904E9-E2F7-46E1-97C9-CAB553E73B6A}"/>
              </a:ext>
            </a:extLst>
          </p:cNvPr>
          <p:cNvSpPr/>
          <p:nvPr/>
        </p:nvSpPr>
        <p:spPr>
          <a:xfrm>
            <a:off x="3006573" y="1661943"/>
            <a:ext cx="1509205" cy="86077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Manual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F8A3215-0F48-455F-A426-AB4F269BA503}"/>
              </a:ext>
            </a:extLst>
          </p:cNvPr>
          <p:cNvSpPr/>
          <p:nvPr/>
        </p:nvSpPr>
        <p:spPr>
          <a:xfrm>
            <a:off x="2870486" y="3888110"/>
            <a:ext cx="1763658" cy="7662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RFID Tag Detected?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C51B7-2761-4102-9C9F-AFA0B23D04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761175" y="1480888"/>
            <a:ext cx="1" cy="18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F1246E-7B85-4E2A-A014-3F190AB1DBE0}"/>
              </a:ext>
            </a:extLst>
          </p:cNvPr>
          <p:cNvSpPr/>
          <p:nvPr/>
        </p:nvSpPr>
        <p:spPr>
          <a:xfrm>
            <a:off x="2429524" y="2886555"/>
            <a:ext cx="2663301" cy="527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Use mobile to control the car Movement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E0BACD-1115-47FE-819E-3165700F1ADD}"/>
              </a:ext>
            </a:extLst>
          </p:cNvPr>
          <p:cNvSpPr/>
          <p:nvPr/>
        </p:nvSpPr>
        <p:spPr>
          <a:xfrm>
            <a:off x="7460210" y="1780486"/>
            <a:ext cx="2926666" cy="639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Server Retrieves images from the mobile cam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107B30-0DB4-4559-A355-B435C77802E7}"/>
              </a:ext>
            </a:extLst>
          </p:cNvPr>
          <p:cNvSpPr/>
          <p:nvPr/>
        </p:nvSpPr>
        <p:spPr>
          <a:xfrm>
            <a:off x="2429523" y="4998816"/>
            <a:ext cx="2663301" cy="357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Display RFID On Mobile Screen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4BA1D-8245-427E-BE55-807051CDED75}"/>
              </a:ext>
            </a:extLst>
          </p:cNvPr>
          <p:cNvSpPr/>
          <p:nvPr/>
        </p:nvSpPr>
        <p:spPr>
          <a:xfrm>
            <a:off x="7461691" y="2655107"/>
            <a:ext cx="2923703" cy="386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Lane Detection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4E91D6-7446-4ADE-A430-BEF52295040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761175" y="2522717"/>
            <a:ext cx="1" cy="36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112827-6633-489F-8A9E-102772400344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3752315" y="3413677"/>
            <a:ext cx="8860" cy="47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ABAC84-D268-4BEB-A06B-528F3EE7A9D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752315" y="4654345"/>
            <a:ext cx="8859" cy="3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64CB97-EBAA-40F2-90CE-D16A8A9806E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515778" y="2092330"/>
            <a:ext cx="2944432" cy="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41E670-3D0D-4B61-936F-6C6AE369579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923543" y="2419677"/>
            <a:ext cx="0" cy="23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E023F6D-04EA-401A-9111-2956CA5109A7}"/>
              </a:ext>
            </a:extLst>
          </p:cNvPr>
          <p:cNvSpPr/>
          <p:nvPr/>
        </p:nvSpPr>
        <p:spPr>
          <a:xfrm>
            <a:off x="7461693" y="3435089"/>
            <a:ext cx="2923697" cy="386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Obstacles Detection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82E788-9425-4F65-9FDF-58BC3E4D1B6D}"/>
              </a:ext>
            </a:extLst>
          </p:cNvPr>
          <p:cNvCxnSpPr>
            <a:cxnSpLocks/>
            <a:stCxn id="16" idx="2"/>
            <a:endCxn id="60" idx="0"/>
          </p:cNvCxnSpPr>
          <p:nvPr/>
        </p:nvCxnSpPr>
        <p:spPr>
          <a:xfrm flipH="1">
            <a:off x="8923542" y="3041747"/>
            <a:ext cx="1" cy="39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F49C318-7A2B-4443-83F4-7B77BA006398}"/>
              </a:ext>
            </a:extLst>
          </p:cNvPr>
          <p:cNvSpPr/>
          <p:nvPr/>
        </p:nvSpPr>
        <p:spPr>
          <a:xfrm>
            <a:off x="7461908" y="4146315"/>
            <a:ext cx="2923692" cy="454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Taking decisions and send direction to ESP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44A0008-341A-41D6-AE77-0B171C0DF877}"/>
              </a:ext>
            </a:extLst>
          </p:cNvPr>
          <p:cNvSpPr/>
          <p:nvPr/>
        </p:nvSpPr>
        <p:spPr>
          <a:xfrm>
            <a:off x="7461691" y="4952151"/>
            <a:ext cx="2926665" cy="384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ESP Control the movement of the car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F6FEE-1F82-4880-A3B0-021B73485F07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8923542" y="3821729"/>
            <a:ext cx="212" cy="32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9F4E4E-432F-4BF5-B1D2-F9293297150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8923754" y="4600441"/>
            <a:ext cx="127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3A1DDFF-3E10-48D3-8A5D-A603FFDD98B7}"/>
              </a:ext>
            </a:extLst>
          </p:cNvPr>
          <p:cNvSpPr txBox="1"/>
          <p:nvPr/>
        </p:nvSpPr>
        <p:spPr>
          <a:xfrm>
            <a:off x="4920449" y="1828827"/>
            <a:ext cx="1509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/>
              <a:t>AUTO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117BE-1CE6-4484-8337-81C4777B581A}"/>
              </a:ext>
            </a:extLst>
          </p:cNvPr>
          <p:cNvSpPr txBox="1"/>
          <p:nvPr/>
        </p:nvSpPr>
        <p:spPr>
          <a:xfrm>
            <a:off x="3761173" y="2552509"/>
            <a:ext cx="1043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Manual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5B801F-E8AE-4D37-ABA3-D00D2485F0ED}"/>
              </a:ext>
            </a:extLst>
          </p:cNvPr>
          <p:cNvSpPr txBox="1"/>
          <p:nvPr/>
        </p:nvSpPr>
        <p:spPr>
          <a:xfrm>
            <a:off x="3752315" y="4677128"/>
            <a:ext cx="75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Yes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2C812AE-4983-4539-BF98-7E970D3F5AD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2870486" y="3636218"/>
            <a:ext cx="890678" cy="635010"/>
          </a:xfrm>
          <a:prstGeom prst="bentConnector3">
            <a:avLst>
              <a:gd name="adj1" fmla="val -58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3DA0BAE-622C-4A41-B37F-1BD6871BB149}"/>
              </a:ext>
            </a:extLst>
          </p:cNvPr>
          <p:cNvSpPr txBox="1"/>
          <p:nvPr/>
        </p:nvSpPr>
        <p:spPr>
          <a:xfrm>
            <a:off x="2519785" y="4056321"/>
            <a:ext cx="75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No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DFC180D-9169-49F6-91A2-FB09AEAEA6B8}"/>
              </a:ext>
            </a:extLst>
          </p:cNvPr>
          <p:cNvSpPr/>
          <p:nvPr/>
        </p:nvSpPr>
        <p:spPr>
          <a:xfrm>
            <a:off x="3586208" y="406565"/>
            <a:ext cx="349929" cy="3555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3A49057-34D4-4DEC-81A4-308BAEFE2752}"/>
              </a:ext>
            </a:extLst>
          </p:cNvPr>
          <p:cNvSpPr/>
          <p:nvPr/>
        </p:nvSpPr>
        <p:spPr>
          <a:xfrm>
            <a:off x="6178562" y="5948273"/>
            <a:ext cx="269289" cy="30559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14BE4A4B-8C0C-45F4-9BA8-F63B4E9F26BE}"/>
              </a:ext>
            </a:extLst>
          </p:cNvPr>
          <p:cNvSpPr/>
          <p:nvPr/>
        </p:nvSpPr>
        <p:spPr>
          <a:xfrm>
            <a:off x="6217996" y="6002887"/>
            <a:ext cx="193382" cy="1938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BF8A44-21D2-48D8-BFD7-E8DF72F8FEC1}"/>
              </a:ext>
            </a:extLst>
          </p:cNvPr>
          <p:cNvCxnSpPr>
            <a:cxnSpLocks/>
            <a:stCxn id="15" idx="2"/>
            <a:endCxn id="78" idx="1"/>
          </p:cNvCxnSpPr>
          <p:nvPr/>
        </p:nvCxnSpPr>
        <p:spPr>
          <a:xfrm rot="16200000" flipH="1">
            <a:off x="4600466" y="4516650"/>
            <a:ext cx="253493" cy="1932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1BE4D7E-74AD-4663-A264-FC127402B765}"/>
              </a:ext>
            </a:extLst>
          </p:cNvPr>
          <p:cNvCxnSpPr>
            <a:cxnSpLocks/>
            <a:stCxn id="64" idx="2"/>
            <a:endCxn id="78" idx="3"/>
          </p:cNvCxnSpPr>
          <p:nvPr/>
        </p:nvCxnSpPr>
        <p:spPr>
          <a:xfrm rot="5400000">
            <a:off x="7785525" y="4469936"/>
            <a:ext cx="272342" cy="2006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9AB8D6-A283-4138-AD27-F3E9C8625D50}"/>
              </a:ext>
            </a:extLst>
          </p:cNvPr>
          <p:cNvCxnSpPr>
            <a:cxnSpLocks/>
            <a:stCxn id="33" idx="4"/>
            <a:endCxn id="4" idx="0"/>
          </p:cNvCxnSpPr>
          <p:nvPr/>
        </p:nvCxnSpPr>
        <p:spPr>
          <a:xfrm>
            <a:off x="3761173" y="762103"/>
            <a:ext cx="2" cy="2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CCC0815-6DD7-42BD-BDB2-30D771024C55}"/>
              </a:ext>
            </a:extLst>
          </p:cNvPr>
          <p:cNvSpPr/>
          <p:nvPr/>
        </p:nvSpPr>
        <p:spPr>
          <a:xfrm>
            <a:off x="5693250" y="5497030"/>
            <a:ext cx="1225118" cy="22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D664DF-6BED-4720-BF56-243B597FA064}"/>
              </a:ext>
            </a:extLst>
          </p:cNvPr>
          <p:cNvCxnSpPr>
            <a:cxnSpLocks/>
            <a:stCxn id="78" idx="2"/>
            <a:endCxn id="41" idx="0"/>
          </p:cNvCxnSpPr>
          <p:nvPr/>
        </p:nvCxnSpPr>
        <p:spPr>
          <a:xfrm>
            <a:off x="6305809" y="5721840"/>
            <a:ext cx="7398" cy="22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13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1561</TotalTime>
  <Words>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Abdelrhman</dc:creator>
  <cp:lastModifiedBy>Abdelrhman</cp:lastModifiedBy>
  <cp:revision>4</cp:revision>
  <dcterms:created xsi:type="dcterms:W3CDTF">2022-03-31T11:19:34Z</dcterms:created>
  <dcterms:modified xsi:type="dcterms:W3CDTF">2022-04-07T04:44:23Z</dcterms:modified>
</cp:coreProperties>
</file>