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D43AE3-A591-4099-89BD-E9692B855E45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EFD468B9-12D6-4855-83D9-4CD177C583DE}">
      <dgm:prSet phldrT="[Texte]"/>
      <dgm:spPr/>
      <dgm:t>
        <a:bodyPr/>
        <a:lstStyle/>
        <a:p>
          <a:pPr algn="ctr"/>
          <a:r>
            <a:rPr lang="fr-FR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Visual Studio Code</a:t>
          </a:r>
          <a:endParaRPr lang="fr-FR" b="1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785EB8-1F8B-46BB-8E95-CFCD708AACA0}" type="parTrans" cxnId="{F209E22A-782F-487B-A483-1CBB2E99FA9F}">
      <dgm:prSet/>
      <dgm:spPr/>
      <dgm:t>
        <a:bodyPr/>
        <a:lstStyle/>
        <a:p>
          <a:endParaRPr lang="fr-FR"/>
        </a:p>
      </dgm:t>
    </dgm:pt>
    <dgm:pt modelId="{029F9573-DFBF-45C5-803E-CB4CAEE1F7AF}" type="sibTrans" cxnId="{F209E22A-782F-487B-A483-1CBB2E99FA9F}">
      <dgm:prSet/>
      <dgm:spPr/>
      <dgm:t>
        <a:bodyPr/>
        <a:lstStyle/>
        <a:p>
          <a:endParaRPr lang="fr-FR"/>
        </a:p>
      </dgm:t>
    </dgm:pt>
    <dgm:pt modelId="{CE84F4B1-4F28-47F6-8AEC-5B4703FA125A}">
      <dgm:prSet phldrT="[Texte]"/>
      <dgm:spPr/>
      <dgm:t>
        <a:bodyPr/>
        <a:lstStyle/>
        <a:p>
          <a:pPr algn="ctr"/>
          <a:r>
            <a:rPr lang="fr-FR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Git and </a:t>
          </a:r>
          <a:r>
            <a:rPr lang="fr-FR" b="1" i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Github</a:t>
          </a:r>
          <a:endParaRPr lang="fr-FR" b="1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147F72-E9CE-41BA-BCF3-7DDE35836925}" type="parTrans" cxnId="{F4D3FC95-D8EC-4CD8-9422-EA8B454BEE98}">
      <dgm:prSet/>
      <dgm:spPr/>
      <dgm:t>
        <a:bodyPr/>
        <a:lstStyle/>
        <a:p>
          <a:endParaRPr lang="fr-FR"/>
        </a:p>
      </dgm:t>
    </dgm:pt>
    <dgm:pt modelId="{734663B2-37D7-40CF-974E-B3290884839F}" type="sibTrans" cxnId="{F4D3FC95-D8EC-4CD8-9422-EA8B454BEE98}">
      <dgm:prSet/>
      <dgm:spPr/>
      <dgm:t>
        <a:bodyPr/>
        <a:lstStyle/>
        <a:p>
          <a:endParaRPr lang="fr-FR"/>
        </a:p>
      </dgm:t>
    </dgm:pt>
    <dgm:pt modelId="{D9511756-AF7A-4EBB-8D3A-26DB7A67D89B}">
      <dgm:prSet phldrT="[Texte]"/>
      <dgm:spPr/>
      <dgm:t>
        <a:bodyPr/>
        <a:lstStyle/>
        <a:p>
          <a:pPr algn="ctr"/>
          <a:r>
            <a:rPr lang="fr-FR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Google Chrome</a:t>
          </a:r>
          <a:endParaRPr lang="fr-FR" b="1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5FDFE9-0E27-4511-B5BE-5F0A80740A84}" type="parTrans" cxnId="{3F6828D4-2918-47C7-B1C6-45C4BA280D73}">
      <dgm:prSet/>
      <dgm:spPr/>
      <dgm:t>
        <a:bodyPr/>
        <a:lstStyle/>
        <a:p>
          <a:endParaRPr lang="fr-FR"/>
        </a:p>
      </dgm:t>
    </dgm:pt>
    <dgm:pt modelId="{D3A275C7-7EC1-41D5-B555-C0C200AAD375}" type="sibTrans" cxnId="{3F6828D4-2918-47C7-B1C6-45C4BA280D73}">
      <dgm:prSet/>
      <dgm:spPr/>
      <dgm:t>
        <a:bodyPr/>
        <a:lstStyle/>
        <a:p>
          <a:endParaRPr lang="fr-FR"/>
        </a:p>
      </dgm:t>
    </dgm:pt>
    <dgm:pt modelId="{3E13D424-4298-43D6-A5C9-BF7A2F83FCB4}" type="pres">
      <dgm:prSet presAssocID="{6AD43AE3-A591-4099-89BD-E9692B855E45}" presName="diagram" presStyleCnt="0">
        <dgm:presLayoutVars>
          <dgm:dir/>
          <dgm:animLvl val="lvl"/>
          <dgm:resizeHandles val="exact"/>
        </dgm:presLayoutVars>
      </dgm:prSet>
      <dgm:spPr/>
    </dgm:pt>
    <dgm:pt modelId="{9BBD327D-941C-45B8-A007-51A0DE737B13}" type="pres">
      <dgm:prSet presAssocID="{EFD468B9-12D6-4855-83D9-4CD177C583DE}" presName="compNode" presStyleCnt="0"/>
      <dgm:spPr/>
    </dgm:pt>
    <dgm:pt modelId="{5BE8743C-89B1-4E55-887B-486297D298AD}" type="pres">
      <dgm:prSet presAssocID="{EFD468B9-12D6-4855-83D9-4CD177C583DE}" presName="childRect" presStyleLbl="bgAcc1" presStyleIdx="0" presStyleCnt="3">
        <dgm:presLayoutVars>
          <dgm:bulletEnabled val="1"/>
        </dgm:presLayoutVars>
      </dgm:prSet>
      <dgm:spPr/>
    </dgm:pt>
    <dgm:pt modelId="{931044CE-3A3C-40E8-8BD5-E4A796D06ABC}" type="pres">
      <dgm:prSet presAssocID="{EFD468B9-12D6-4855-83D9-4CD177C583DE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68E541C-5CA0-4479-BCCB-864C630B6AA3}" type="pres">
      <dgm:prSet presAssocID="{EFD468B9-12D6-4855-83D9-4CD177C583DE}" presName="parentRect" presStyleLbl="alignNode1" presStyleIdx="0" presStyleCnt="3"/>
      <dgm:spPr/>
      <dgm:t>
        <a:bodyPr/>
        <a:lstStyle/>
        <a:p>
          <a:endParaRPr lang="fr-FR"/>
        </a:p>
      </dgm:t>
    </dgm:pt>
    <dgm:pt modelId="{D973C56D-1A8C-4F77-8552-41BB4ED25104}" type="pres">
      <dgm:prSet presAssocID="{EFD468B9-12D6-4855-83D9-4CD177C583DE}" presName="adorn" presStyleLbl="fgAccFollowNode1" presStyleIdx="0" presStyleCnt="3"/>
      <dgm:spPr/>
    </dgm:pt>
    <dgm:pt modelId="{B4F45B0E-F6CB-4DB8-9BF6-08A348AE7C68}" type="pres">
      <dgm:prSet presAssocID="{029F9573-DFBF-45C5-803E-CB4CAEE1F7AF}" presName="sibTrans" presStyleLbl="sibTrans2D1" presStyleIdx="0" presStyleCnt="0"/>
      <dgm:spPr/>
    </dgm:pt>
    <dgm:pt modelId="{3134DDEC-AD4B-445F-B130-EC40F25E16A2}" type="pres">
      <dgm:prSet presAssocID="{D9511756-AF7A-4EBB-8D3A-26DB7A67D89B}" presName="compNode" presStyleCnt="0"/>
      <dgm:spPr/>
    </dgm:pt>
    <dgm:pt modelId="{582C37C4-6F36-4CBA-94E3-A67FA1AD9270}" type="pres">
      <dgm:prSet presAssocID="{D9511756-AF7A-4EBB-8D3A-26DB7A67D89B}" presName="childRect" presStyleLbl="bgAcc1" presStyleIdx="1" presStyleCnt="3">
        <dgm:presLayoutVars>
          <dgm:bulletEnabled val="1"/>
        </dgm:presLayoutVars>
      </dgm:prSet>
      <dgm:spPr/>
    </dgm:pt>
    <dgm:pt modelId="{81DA130D-0E4A-40AD-9C04-A72E44358908}" type="pres">
      <dgm:prSet presAssocID="{D9511756-AF7A-4EBB-8D3A-26DB7A67D89B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E7DF564-4F91-4D8E-ACE6-EF374CC6FCFA}" type="pres">
      <dgm:prSet presAssocID="{D9511756-AF7A-4EBB-8D3A-26DB7A67D89B}" presName="parentRect" presStyleLbl="alignNode1" presStyleIdx="1" presStyleCnt="3"/>
      <dgm:spPr/>
      <dgm:t>
        <a:bodyPr/>
        <a:lstStyle/>
        <a:p>
          <a:endParaRPr lang="fr-FR"/>
        </a:p>
      </dgm:t>
    </dgm:pt>
    <dgm:pt modelId="{114CB4FA-A9C3-412F-92A0-BB51CC13B2EA}" type="pres">
      <dgm:prSet presAssocID="{D9511756-AF7A-4EBB-8D3A-26DB7A67D89B}" presName="adorn" presStyleLbl="fgAccFollowNode1" presStyleIdx="1" presStyleCnt="3"/>
      <dgm:spPr/>
    </dgm:pt>
    <dgm:pt modelId="{046929E6-F21A-4D51-8911-6F057058E02D}" type="pres">
      <dgm:prSet presAssocID="{D3A275C7-7EC1-41D5-B555-C0C200AAD375}" presName="sibTrans" presStyleLbl="sibTrans2D1" presStyleIdx="0" presStyleCnt="0"/>
      <dgm:spPr/>
    </dgm:pt>
    <dgm:pt modelId="{08868556-5BD5-45D1-9352-042D61EDB30D}" type="pres">
      <dgm:prSet presAssocID="{CE84F4B1-4F28-47F6-8AEC-5B4703FA125A}" presName="compNode" presStyleCnt="0"/>
      <dgm:spPr/>
    </dgm:pt>
    <dgm:pt modelId="{C6D24AEC-DF9E-4967-89B4-F1A00CDDFFB0}" type="pres">
      <dgm:prSet presAssocID="{CE84F4B1-4F28-47F6-8AEC-5B4703FA125A}" presName="childRect" presStyleLbl="bgAcc1" presStyleIdx="2" presStyleCnt="3">
        <dgm:presLayoutVars>
          <dgm:bulletEnabled val="1"/>
        </dgm:presLayoutVars>
      </dgm:prSet>
      <dgm:spPr/>
    </dgm:pt>
    <dgm:pt modelId="{7C141553-CCF5-46D6-B877-B104FDFC8899}" type="pres">
      <dgm:prSet presAssocID="{CE84F4B1-4F28-47F6-8AEC-5B4703FA125A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06A6E80-9EA2-49DE-91A4-963360D0D66C}" type="pres">
      <dgm:prSet presAssocID="{CE84F4B1-4F28-47F6-8AEC-5B4703FA125A}" presName="parentRect" presStyleLbl="alignNode1" presStyleIdx="2" presStyleCnt="3"/>
      <dgm:spPr/>
      <dgm:t>
        <a:bodyPr/>
        <a:lstStyle/>
        <a:p>
          <a:endParaRPr lang="fr-FR"/>
        </a:p>
      </dgm:t>
    </dgm:pt>
    <dgm:pt modelId="{4949CE8C-DB94-49B4-A9EF-FF5DB45EEFD2}" type="pres">
      <dgm:prSet presAssocID="{CE84F4B1-4F28-47F6-8AEC-5B4703FA125A}" presName="adorn" presStyleLbl="fgAccFollowNode1" presStyleIdx="2" presStyleCnt="3"/>
      <dgm:spPr/>
    </dgm:pt>
  </dgm:ptLst>
  <dgm:cxnLst>
    <dgm:cxn modelId="{3F6828D4-2918-47C7-B1C6-45C4BA280D73}" srcId="{6AD43AE3-A591-4099-89BD-E9692B855E45}" destId="{D9511756-AF7A-4EBB-8D3A-26DB7A67D89B}" srcOrd="1" destOrd="0" parTransId="{125FDFE9-0E27-4511-B5BE-5F0A80740A84}" sibTransId="{D3A275C7-7EC1-41D5-B555-C0C200AAD375}"/>
    <dgm:cxn modelId="{CCF296C7-5844-4422-B0B3-D758EA1B194E}" type="presOf" srcId="{D9511756-AF7A-4EBB-8D3A-26DB7A67D89B}" destId="{81DA130D-0E4A-40AD-9C04-A72E44358908}" srcOrd="0" destOrd="0" presId="urn:microsoft.com/office/officeart/2005/8/layout/bList2"/>
    <dgm:cxn modelId="{F209E22A-782F-487B-A483-1CBB2E99FA9F}" srcId="{6AD43AE3-A591-4099-89BD-E9692B855E45}" destId="{EFD468B9-12D6-4855-83D9-4CD177C583DE}" srcOrd="0" destOrd="0" parTransId="{E2785EB8-1F8B-46BB-8E95-CFCD708AACA0}" sibTransId="{029F9573-DFBF-45C5-803E-CB4CAEE1F7AF}"/>
    <dgm:cxn modelId="{7B4E30B2-50B8-4DDD-A73C-30AF19A7252F}" type="presOf" srcId="{6AD43AE3-A591-4099-89BD-E9692B855E45}" destId="{3E13D424-4298-43D6-A5C9-BF7A2F83FCB4}" srcOrd="0" destOrd="0" presId="urn:microsoft.com/office/officeart/2005/8/layout/bList2"/>
    <dgm:cxn modelId="{F7901F63-84C7-48FE-BF46-693ADA12271E}" type="presOf" srcId="{029F9573-DFBF-45C5-803E-CB4CAEE1F7AF}" destId="{B4F45B0E-F6CB-4DB8-9BF6-08A348AE7C68}" srcOrd="0" destOrd="0" presId="urn:microsoft.com/office/officeart/2005/8/layout/bList2"/>
    <dgm:cxn modelId="{96B7C05D-9862-4889-B08F-345F3387EEB9}" type="presOf" srcId="{D3A275C7-7EC1-41D5-B555-C0C200AAD375}" destId="{046929E6-F21A-4D51-8911-6F057058E02D}" srcOrd="0" destOrd="0" presId="urn:microsoft.com/office/officeart/2005/8/layout/bList2"/>
    <dgm:cxn modelId="{B1E3D5DF-B672-4800-B1DA-C5D9E5765C2E}" type="presOf" srcId="{EFD468B9-12D6-4855-83D9-4CD177C583DE}" destId="{931044CE-3A3C-40E8-8BD5-E4A796D06ABC}" srcOrd="0" destOrd="0" presId="urn:microsoft.com/office/officeart/2005/8/layout/bList2"/>
    <dgm:cxn modelId="{02F6718A-634D-4D6A-B32E-CD2E25A9577D}" type="presOf" srcId="{CE84F4B1-4F28-47F6-8AEC-5B4703FA125A}" destId="{7C141553-CCF5-46D6-B877-B104FDFC8899}" srcOrd="0" destOrd="0" presId="urn:microsoft.com/office/officeart/2005/8/layout/bList2"/>
    <dgm:cxn modelId="{C85876B2-2998-4DB7-A1C2-F1BAA4328873}" type="presOf" srcId="{D9511756-AF7A-4EBB-8D3A-26DB7A67D89B}" destId="{8E7DF564-4F91-4D8E-ACE6-EF374CC6FCFA}" srcOrd="1" destOrd="0" presId="urn:microsoft.com/office/officeart/2005/8/layout/bList2"/>
    <dgm:cxn modelId="{C3469164-C913-4D9B-8BCF-A6B58BD1ACA1}" type="presOf" srcId="{CE84F4B1-4F28-47F6-8AEC-5B4703FA125A}" destId="{A06A6E80-9EA2-49DE-91A4-963360D0D66C}" srcOrd="1" destOrd="0" presId="urn:microsoft.com/office/officeart/2005/8/layout/bList2"/>
    <dgm:cxn modelId="{F13A6353-CA57-4235-80FD-61BE2BF6C94D}" type="presOf" srcId="{EFD468B9-12D6-4855-83D9-4CD177C583DE}" destId="{668E541C-5CA0-4479-BCCB-864C630B6AA3}" srcOrd="1" destOrd="0" presId="urn:microsoft.com/office/officeart/2005/8/layout/bList2"/>
    <dgm:cxn modelId="{F4D3FC95-D8EC-4CD8-9422-EA8B454BEE98}" srcId="{6AD43AE3-A591-4099-89BD-E9692B855E45}" destId="{CE84F4B1-4F28-47F6-8AEC-5B4703FA125A}" srcOrd="2" destOrd="0" parTransId="{65147F72-E9CE-41BA-BCF3-7DDE35836925}" sibTransId="{734663B2-37D7-40CF-974E-B3290884839F}"/>
    <dgm:cxn modelId="{EB3E8CCB-AB28-402B-A0F2-107FDF3E0EEC}" type="presParOf" srcId="{3E13D424-4298-43D6-A5C9-BF7A2F83FCB4}" destId="{9BBD327D-941C-45B8-A007-51A0DE737B13}" srcOrd="0" destOrd="0" presId="urn:microsoft.com/office/officeart/2005/8/layout/bList2"/>
    <dgm:cxn modelId="{D070C636-0AA3-496E-BBAA-2587D891B4A2}" type="presParOf" srcId="{9BBD327D-941C-45B8-A007-51A0DE737B13}" destId="{5BE8743C-89B1-4E55-887B-486297D298AD}" srcOrd="0" destOrd="0" presId="urn:microsoft.com/office/officeart/2005/8/layout/bList2"/>
    <dgm:cxn modelId="{E4958C3C-10C5-446B-B356-DB6C8236D834}" type="presParOf" srcId="{9BBD327D-941C-45B8-A007-51A0DE737B13}" destId="{931044CE-3A3C-40E8-8BD5-E4A796D06ABC}" srcOrd="1" destOrd="0" presId="urn:microsoft.com/office/officeart/2005/8/layout/bList2"/>
    <dgm:cxn modelId="{F9228DE6-BE02-4A48-B6CB-DF11471A3784}" type="presParOf" srcId="{9BBD327D-941C-45B8-A007-51A0DE737B13}" destId="{668E541C-5CA0-4479-BCCB-864C630B6AA3}" srcOrd="2" destOrd="0" presId="urn:microsoft.com/office/officeart/2005/8/layout/bList2"/>
    <dgm:cxn modelId="{D0C6EE64-7745-485D-B2ED-4A85C52176A1}" type="presParOf" srcId="{9BBD327D-941C-45B8-A007-51A0DE737B13}" destId="{D973C56D-1A8C-4F77-8552-41BB4ED25104}" srcOrd="3" destOrd="0" presId="urn:microsoft.com/office/officeart/2005/8/layout/bList2"/>
    <dgm:cxn modelId="{6150704A-D130-4E00-B2F0-65D2106CF286}" type="presParOf" srcId="{3E13D424-4298-43D6-A5C9-BF7A2F83FCB4}" destId="{B4F45B0E-F6CB-4DB8-9BF6-08A348AE7C68}" srcOrd="1" destOrd="0" presId="urn:microsoft.com/office/officeart/2005/8/layout/bList2"/>
    <dgm:cxn modelId="{12E68BE0-E3A2-4303-B653-F72661521239}" type="presParOf" srcId="{3E13D424-4298-43D6-A5C9-BF7A2F83FCB4}" destId="{3134DDEC-AD4B-445F-B130-EC40F25E16A2}" srcOrd="2" destOrd="0" presId="urn:microsoft.com/office/officeart/2005/8/layout/bList2"/>
    <dgm:cxn modelId="{A5A47EA2-5AC2-4C02-BCFB-46E617B3E7DC}" type="presParOf" srcId="{3134DDEC-AD4B-445F-B130-EC40F25E16A2}" destId="{582C37C4-6F36-4CBA-94E3-A67FA1AD9270}" srcOrd="0" destOrd="0" presId="urn:microsoft.com/office/officeart/2005/8/layout/bList2"/>
    <dgm:cxn modelId="{D0A90D1F-5DBC-42D5-81DB-88C0D4C4A0E3}" type="presParOf" srcId="{3134DDEC-AD4B-445F-B130-EC40F25E16A2}" destId="{81DA130D-0E4A-40AD-9C04-A72E44358908}" srcOrd="1" destOrd="0" presId="urn:microsoft.com/office/officeart/2005/8/layout/bList2"/>
    <dgm:cxn modelId="{CF109F9A-7A1D-42F8-9E7F-18FECF71F810}" type="presParOf" srcId="{3134DDEC-AD4B-445F-B130-EC40F25E16A2}" destId="{8E7DF564-4F91-4D8E-ACE6-EF374CC6FCFA}" srcOrd="2" destOrd="0" presId="urn:microsoft.com/office/officeart/2005/8/layout/bList2"/>
    <dgm:cxn modelId="{A1AD5FCA-C6B7-4BAE-B258-7721CD1B92D6}" type="presParOf" srcId="{3134DDEC-AD4B-445F-B130-EC40F25E16A2}" destId="{114CB4FA-A9C3-412F-92A0-BB51CC13B2EA}" srcOrd="3" destOrd="0" presId="urn:microsoft.com/office/officeart/2005/8/layout/bList2"/>
    <dgm:cxn modelId="{C000326D-23B8-48F0-B5F4-B3EC2E3FC8FB}" type="presParOf" srcId="{3E13D424-4298-43D6-A5C9-BF7A2F83FCB4}" destId="{046929E6-F21A-4D51-8911-6F057058E02D}" srcOrd="3" destOrd="0" presId="urn:microsoft.com/office/officeart/2005/8/layout/bList2"/>
    <dgm:cxn modelId="{412F61D4-938A-455D-B580-7C8CC31A8A11}" type="presParOf" srcId="{3E13D424-4298-43D6-A5C9-BF7A2F83FCB4}" destId="{08868556-5BD5-45D1-9352-042D61EDB30D}" srcOrd="4" destOrd="0" presId="urn:microsoft.com/office/officeart/2005/8/layout/bList2"/>
    <dgm:cxn modelId="{90294C68-4EFC-40BB-8CC8-F10D8D65D9CB}" type="presParOf" srcId="{08868556-5BD5-45D1-9352-042D61EDB30D}" destId="{C6D24AEC-DF9E-4967-89B4-F1A00CDDFFB0}" srcOrd="0" destOrd="0" presId="urn:microsoft.com/office/officeart/2005/8/layout/bList2"/>
    <dgm:cxn modelId="{4BCC248D-74B4-49C4-8F0C-DCCFEFA6CC16}" type="presParOf" srcId="{08868556-5BD5-45D1-9352-042D61EDB30D}" destId="{7C141553-CCF5-46D6-B877-B104FDFC8899}" srcOrd="1" destOrd="0" presId="urn:microsoft.com/office/officeart/2005/8/layout/bList2"/>
    <dgm:cxn modelId="{A4A27F7B-9064-443D-A217-A0E4D7FF6045}" type="presParOf" srcId="{08868556-5BD5-45D1-9352-042D61EDB30D}" destId="{A06A6E80-9EA2-49DE-91A4-963360D0D66C}" srcOrd="2" destOrd="0" presId="urn:microsoft.com/office/officeart/2005/8/layout/bList2"/>
    <dgm:cxn modelId="{C888FF8B-5D46-4A3F-81BF-72ECFB273350}" type="presParOf" srcId="{08868556-5BD5-45D1-9352-042D61EDB30D}" destId="{4949CE8C-DB94-49B4-A9EF-FF5DB45EEFD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8743C-89B1-4E55-887B-486297D298AD}">
      <dsp:nvSpPr>
        <dsp:cNvPr id="0" name=""/>
        <dsp:cNvSpPr/>
      </dsp:nvSpPr>
      <dsp:spPr>
        <a:xfrm>
          <a:off x="6695" y="111758"/>
          <a:ext cx="2891762" cy="215863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8E541C-5CA0-4479-BCCB-864C630B6AA3}">
      <dsp:nvSpPr>
        <dsp:cNvPr id="0" name=""/>
        <dsp:cNvSpPr/>
      </dsp:nvSpPr>
      <dsp:spPr>
        <a:xfrm>
          <a:off x="6695" y="2270398"/>
          <a:ext cx="2891762" cy="9282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0" rIns="3683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Visual Studio Code</a:t>
          </a:r>
          <a:endParaRPr lang="fr-FR" sz="2900" b="1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95" y="2270398"/>
        <a:ext cx="2036452" cy="928215"/>
      </dsp:txXfrm>
    </dsp:sp>
    <dsp:sp modelId="{D973C56D-1A8C-4F77-8552-41BB4ED25104}">
      <dsp:nvSpPr>
        <dsp:cNvPr id="0" name=""/>
        <dsp:cNvSpPr/>
      </dsp:nvSpPr>
      <dsp:spPr>
        <a:xfrm>
          <a:off x="2124951" y="2417836"/>
          <a:ext cx="1012116" cy="1012116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2C37C4-6F36-4CBA-94E3-A67FA1AD9270}">
      <dsp:nvSpPr>
        <dsp:cNvPr id="0" name=""/>
        <dsp:cNvSpPr/>
      </dsp:nvSpPr>
      <dsp:spPr>
        <a:xfrm>
          <a:off x="3387813" y="111758"/>
          <a:ext cx="2891762" cy="215863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7DF564-4F91-4D8E-ACE6-EF374CC6FCFA}">
      <dsp:nvSpPr>
        <dsp:cNvPr id="0" name=""/>
        <dsp:cNvSpPr/>
      </dsp:nvSpPr>
      <dsp:spPr>
        <a:xfrm>
          <a:off x="3387813" y="2270398"/>
          <a:ext cx="2891762" cy="9282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0" rIns="3683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Google Chrome</a:t>
          </a:r>
          <a:endParaRPr lang="fr-FR" sz="2900" b="1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87813" y="2270398"/>
        <a:ext cx="2036452" cy="928215"/>
      </dsp:txXfrm>
    </dsp:sp>
    <dsp:sp modelId="{114CB4FA-A9C3-412F-92A0-BB51CC13B2EA}">
      <dsp:nvSpPr>
        <dsp:cNvPr id="0" name=""/>
        <dsp:cNvSpPr/>
      </dsp:nvSpPr>
      <dsp:spPr>
        <a:xfrm>
          <a:off x="5506069" y="2417836"/>
          <a:ext cx="1012116" cy="1012116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D24AEC-DF9E-4967-89B4-F1A00CDDFFB0}">
      <dsp:nvSpPr>
        <dsp:cNvPr id="0" name=""/>
        <dsp:cNvSpPr/>
      </dsp:nvSpPr>
      <dsp:spPr>
        <a:xfrm>
          <a:off x="6768931" y="111758"/>
          <a:ext cx="2891762" cy="215863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6A6E80-9EA2-49DE-91A4-963360D0D66C}">
      <dsp:nvSpPr>
        <dsp:cNvPr id="0" name=""/>
        <dsp:cNvSpPr/>
      </dsp:nvSpPr>
      <dsp:spPr>
        <a:xfrm>
          <a:off x="6768931" y="2270398"/>
          <a:ext cx="2891762" cy="9282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0" rIns="3683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Git and </a:t>
          </a:r>
          <a:r>
            <a:rPr lang="fr-FR" sz="2900" b="1" i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Github</a:t>
          </a:r>
          <a:endParaRPr lang="fr-FR" sz="2900" b="1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768931" y="2270398"/>
        <a:ext cx="2036452" cy="928215"/>
      </dsp:txXfrm>
    </dsp:sp>
    <dsp:sp modelId="{4949CE8C-DB94-49B4-A9EF-FF5DB45EEFD2}">
      <dsp:nvSpPr>
        <dsp:cNvPr id="0" name=""/>
        <dsp:cNvSpPr/>
      </dsp:nvSpPr>
      <dsp:spPr>
        <a:xfrm>
          <a:off x="8887187" y="2417836"/>
          <a:ext cx="1012116" cy="1012116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fr-FR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developement</a:t>
            </a:r>
            <a:endParaRPr lang="fr-FR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93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introduction</a:t>
            </a:r>
            <a:endParaRPr lang="fr-FR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 massive network </a:t>
            </a:r>
            <a:r>
              <a:rPr lang="fr-F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million of people </a:t>
            </a:r>
            <a:r>
              <a:rPr lang="fr-F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togather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globally</a:t>
            </a:r>
            <a:endParaRPr lang="fr-FR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a set of </a:t>
            </a:r>
            <a:r>
              <a:rPr lang="fr-F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allows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informations to </a:t>
            </a:r>
            <a:r>
              <a:rPr lang="fr-F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travel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over the Internet</a:t>
            </a:r>
          </a:p>
          <a:p>
            <a:r>
              <a:rPr lang="fr-FR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WEB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fr-F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it’s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fr-F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way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fr-F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informations over the internet : information sharing model on top of the internet </a:t>
            </a:r>
          </a:p>
          <a:p>
            <a:r>
              <a:rPr lang="fr-FR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fr-FR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architechture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interaction </a:t>
            </a:r>
            <a:r>
              <a:rPr lang="fr-F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types of </a:t>
            </a:r>
            <a:r>
              <a:rPr lang="fr-F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(client and server ) </a:t>
            </a:r>
            <a:r>
              <a:rPr lang="fr-F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linked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togather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 an ISP : internet server provider </a:t>
            </a:r>
          </a:p>
          <a:p>
            <a:r>
              <a:rPr lang="fr-FR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an </a:t>
            </a:r>
            <a:r>
              <a:rPr lang="fr-F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intermadiary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</a:t>
            </a:r>
            <a:r>
              <a:rPr lang="fr-F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allows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 application to </a:t>
            </a:r>
            <a:r>
              <a:rPr lang="fr-F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fr-F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166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824236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823" t="21317" r="1037" b="11434"/>
          <a:stretch/>
        </p:blipFill>
        <p:spPr>
          <a:xfrm>
            <a:off x="2076993" y="618517"/>
            <a:ext cx="7537269" cy="173279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141413" y="2599509"/>
            <a:ext cx="9905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server </a:t>
            </a:r>
            <a:r>
              <a:rPr lang="fr-F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files of </a:t>
            </a:r>
            <a:r>
              <a:rPr lang="fr-F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wesites</a:t>
            </a:r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one </a:t>
            </a:r>
            <a:r>
              <a:rPr lang="fr-F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</a:t>
            </a:r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 a </a:t>
            </a:r>
            <a:r>
              <a:rPr lang="fr-F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identifier </a:t>
            </a:r>
            <a:r>
              <a:rPr lang="fr-F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fr-FR" sz="2400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adress</a:t>
            </a:r>
            <a:endParaRPr lang="fr-FR" sz="24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050867" y="3840480"/>
            <a:ext cx="7563395" cy="2220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3840479" y="4092692"/>
            <a:ext cx="5185955" cy="171626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4846319" y="4369525"/>
            <a:ext cx="3840481" cy="116259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2207622" y="4656908"/>
            <a:ext cx="1476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049485" y="470709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388427" y="4677145"/>
            <a:ext cx="2756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sites </a:t>
            </a:r>
            <a:r>
              <a:rPr lang="fr-F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 IP ADRESS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607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1254034"/>
            <a:ext cx="9905998" cy="1260566"/>
          </a:xfrm>
        </p:spPr>
        <p:txBody>
          <a:bodyPr>
            <a:normAutofit/>
          </a:bodyPr>
          <a:lstStyle/>
          <a:p>
            <a:r>
              <a:rPr lang="fr-FR" sz="18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lang="fr-FR" sz="1800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r>
              <a:rPr lang="fr-FR" sz="18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THE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and standards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gouvern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how a </a:t>
            </a:r>
            <a:b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communicates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 a network </a:t>
            </a: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sz="18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 </a:t>
            </a:r>
            <a:r>
              <a:rPr lang="fr-FR" sz="1800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endParaRPr lang="fr-FR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standards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gouvern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 the browser (client) and the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respond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 the web server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among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</a:t>
            </a: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fr-FR" sz="1800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fr-FR" sz="18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fr-FR" sz="1800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fr-FR" sz="18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endParaRPr lang="fr-FR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half" idx="16"/>
          </p:nvPr>
        </p:nvSpPr>
        <p:spPr/>
        <p:txBody>
          <a:bodyPr>
            <a:normAutofit lnSpcReduction="10000"/>
          </a:bodyPr>
          <a:lstStyle/>
          <a:p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instructions of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transferring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packets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 (IP PROTOCOL)</a:t>
            </a:r>
          </a:p>
          <a:p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ordering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transmitted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packets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(TCP PROTOCOL)</a:t>
            </a: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fr-FR" sz="1800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Dhcp</a:t>
            </a:r>
            <a:r>
              <a:rPr lang="fr-FR" sz="18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endParaRPr lang="fr-FR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Assigning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unique IP to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a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networck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03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Databases</a:t>
            </a:r>
            <a:r>
              <a:rPr lang="fr-FR" dirty="0" smtClean="0"/>
              <a:t>: 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systematic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collection of data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support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manipulationand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management data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fr-FR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DATABASES </a:t>
            </a:r>
            <a:r>
              <a:rPr lang="fr-FR" dirty="0" smtClean="0"/>
              <a:t>(</a:t>
            </a:r>
            <a:r>
              <a:rPr lang="fr-FR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</a:t>
            </a:r>
            <a:r>
              <a:rPr lang="fr-FR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fr-FR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fr-FR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fr-FR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Allows</a:t>
            </a:r>
            <a:r>
              <a:rPr lang="fr-FR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communication </a:t>
            </a:r>
            <a:r>
              <a:rPr lang="fr-FR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fr-FR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fr-FR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fr-FR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fr-FR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manage </a:t>
            </a:r>
            <a:r>
              <a:rPr lang="fr-FR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fr-FR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content</a:t>
            </a:r>
            <a:endParaRPr lang="fr-FR" sz="19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</a:t>
            </a:r>
            <a:r>
              <a:rPr lang="fr-FR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</a:t>
            </a:r>
            <a:r>
              <a:rPr lang="fr-FR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fr-FR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langage</a:t>
            </a:r>
          </a:p>
          <a:p>
            <a:pPr algn="just"/>
            <a:r>
              <a:rPr lang="fr-FR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Vertically</a:t>
            </a:r>
            <a:r>
              <a:rPr lang="fr-FR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scalable</a:t>
            </a:r>
            <a:r>
              <a:rPr lang="fr-FR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table </a:t>
            </a:r>
            <a:r>
              <a:rPr lang="fr-FR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endParaRPr lang="fr-FR" sz="19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fr-FR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better</a:t>
            </a:r>
            <a:r>
              <a:rPr lang="fr-FR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fr-FR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multirow</a:t>
            </a:r>
            <a:r>
              <a:rPr lang="fr-FR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transactions</a:t>
            </a:r>
            <a:r>
              <a:rPr lang="fr-FR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fr-FR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SQL DATABASES </a:t>
            </a:r>
          </a:p>
          <a:p>
            <a:pPr algn="just"/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not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shemas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unstructured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  <a:p>
            <a:pPr algn="just"/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Horizontally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scalable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</a:p>
          <a:p>
            <a:pPr algn="just"/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better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unstructured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384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fr-FR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fr-FR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developement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building (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websites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applications for the internet or for a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network as intranet,</a:t>
            </a:r>
          </a:p>
          <a:p>
            <a:pPr algn="just"/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developement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broken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llayers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:- client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-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Cerver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-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endParaRPr lang="fr-FR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a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creative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artist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 the basic building blocks of the web (HTML, CSS, and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to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something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webpages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681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r>
              <a:rPr lang="fr-FR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fr-FR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fr-FR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fr-FR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web </a:t>
            </a:r>
            <a:r>
              <a:rPr lang="fr-FR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  <a:endParaRPr lang="fr-FR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pillares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web are : </a:t>
            </a:r>
          </a:p>
          <a:p>
            <a:pPr algn="just"/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defining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content to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displayed</a:t>
            </a:r>
            <a:endParaRPr lang="fr-FR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: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telling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browser how to display the content </a:t>
            </a:r>
          </a:p>
          <a:p>
            <a:pPr algn="just"/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: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how to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content interactive </a:t>
            </a:r>
          </a:p>
          <a:p>
            <a:pPr algn="just"/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web sites , a web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fr-FR" sz="1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CMS ( content management System) 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fr-FR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Hard </a:t>
            </a:r>
            <a:r>
              <a:rPr lang="fr-FR" sz="1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  <a:r>
              <a:rPr lang="fr-FR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part </a:t>
            </a:r>
          </a:p>
          <a:p>
            <a:pPr algn="just"/>
            <a:r>
              <a:rPr lang="fr-FR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CMS </a:t>
            </a:r>
            <a:r>
              <a:rPr lang="fr-FR" sz="1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fr-FR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Wordpress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Joola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Drupal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fr-F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Prestashop</a:t>
            </a:r>
            <a:endParaRPr lang="fr-FR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sz="18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773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 </a:t>
            </a:r>
            <a:r>
              <a:rPr lang="fr-FR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fr-FR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fr-FR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web site </a:t>
            </a:r>
            <a:r>
              <a:rPr lang="fr-FR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fr-FR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fr-FR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fr-FR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3020474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1410789" y="2743200"/>
            <a:ext cx="2272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fr-FR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fr-FR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editor to </a:t>
            </a:r>
            <a:r>
              <a:rPr lang="fr-FR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fr-FR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code</a:t>
            </a:r>
            <a:endParaRPr lang="fr-FR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794069" y="2743200"/>
            <a:ext cx="2390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web browser to </a:t>
            </a:r>
            <a:r>
              <a:rPr lang="fr-FR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fr-FR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fr-FR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fr-FR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building</a:t>
            </a:r>
            <a:endParaRPr lang="fr-FR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769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158</TotalTime>
  <Words>456</Words>
  <Application>Microsoft Office PowerPoint</Application>
  <PresentationFormat>Grand écran</PresentationFormat>
  <Paragraphs>50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Trebuchet MS</vt:lpstr>
      <vt:lpstr>Tw Cen MT</vt:lpstr>
      <vt:lpstr>Circuit</vt:lpstr>
      <vt:lpstr>Web developement</vt:lpstr>
      <vt:lpstr>Web introduction</vt:lpstr>
      <vt:lpstr>Présentation PowerPoint</vt:lpstr>
      <vt:lpstr>NETWORK Protocols : are THE rules  and standards that gouvern how a   device communicates on a network </vt:lpstr>
      <vt:lpstr>Databases: a systematic collection of data used to support its storage and its manipulationand make management data easy</vt:lpstr>
      <vt:lpstr>Web development </vt:lpstr>
      <vt:lpstr>Skills required to be a web developer</vt:lpstr>
      <vt:lpstr> to create a web site we need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developement</dc:title>
  <dc:creator>Utilisateur Windows</dc:creator>
  <cp:lastModifiedBy>Utilisateur Windows</cp:lastModifiedBy>
  <cp:revision>18</cp:revision>
  <dcterms:created xsi:type="dcterms:W3CDTF">2021-01-01T20:02:55Z</dcterms:created>
  <dcterms:modified xsi:type="dcterms:W3CDTF">2021-01-02T11:22:46Z</dcterms:modified>
</cp:coreProperties>
</file>