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6350" y="0"/>
            <a:ext cx="915035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How Tesla Uses Driver Data to Improve Safety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 lnSpcReduction="20000"/>
          </a:bodyPr>
          <a:lstStyle/>
          <a:p>
            <a:r>
              <a:t>Ahmed Tarek, Yossef Hassan Hamoda, Mahmoud Asran, Mohamed Khalid, Mahmoud Abdelrahem</a:t>
            </a:r>
          </a:p>
          <a:p>
            <a:r>
              <a:t>Course Name: [</a:t>
            </a:r>
            <a:r>
              <a:rPr lang="en-US" altLang="en-US"/>
              <a:t>data science</a:t>
            </a:r>
            <a:r>
              <a:t>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Company/Problem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Tesla is known for its cutting-edge electric vehicles and Autopilot system.</a:t>
            </a:r>
          </a:p>
          <a:p/>
          <a:p>
            <a:r>
              <a:t>Problem: How to use driver data to enhance safety and reduce accident risks.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Problem Type: Predictive Analytics</a:t>
            </a:r>
          </a:p>
          <a:p>
            <a:r>
              <a:t>Use Case: Predicting risk situations based on driver behavior and environment.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Quantitative Data:</a:t>
            </a:r>
          </a:p>
          <a:p>
            <a:r>
              <a:t>- Speed, Braking, GPS, Distance to objects</a:t>
            </a:r>
          </a:p>
          <a:p/>
          <a:p>
            <a:r>
              <a:t>Qualitative Data:</a:t>
            </a:r>
          </a:p>
          <a:p>
            <a:r>
              <a:t>- Driver feedback, Service logs, Environmental context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Analytical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SMART Questions:</a:t>
            </a:r>
          </a:p>
          <a:p>
            <a:r>
              <a:t>- How does fatigue relate to accident risk?</a:t>
            </a:r>
          </a:p>
          <a:p>
            <a:r>
              <a:t>- Which environments cause more Autopilot disengagement?</a:t>
            </a:r>
          </a:p>
          <a:p/>
          <a:p>
            <a:r>
              <a:t>Key Insight:</a:t>
            </a:r>
          </a:p>
          <a:p>
            <a:r>
              <a:t>- Autopilot reduces accident frequency significantly.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Outcome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Tesla reported 1 accident per 4.85M miles with Autopilot vs. 1 per 1.52M miles without it.</a:t>
            </a:r>
          </a:p>
          <a:p/>
          <a:p>
            <a:r>
              <a:t>Trade-offs:</a:t>
            </a:r>
          </a:p>
          <a:p>
            <a:r>
              <a:t>- Higher surveillance raises privacy issues.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Tesla could create an opt-in driver behavior dashboard to boost transparency and safety.</a:t>
            </a:r>
          </a:p>
          <a:p>
            <a:r>
              <a:t>This supports ethical data use and builds customer trust.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Feel free to ask!</a:t>
            </a:r>
          </a:p>
          <a:p>
            <a:r>
              <a:t>Team Contact: [Insert Email or Contact Info]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1195</Words>
  <Application>WPS Presentation</Application>
  <PresentationFormat>On-screen Show (4:3)</PresentationFormat>
  <Paragraphs>50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Gear Drives</vt:lpstr>
      <vt:lpstr>How Tesla Uses Driver Data to Improve Safety</vt:lpstr>
      <vt:lpstr>Company/Problem Overview</vt:lpstr>
      <vt:lpstr>Problem Type</vt:lpstr>
      <vt:lpstr>Data Used</vt:lpstr>
      <vt:lpstr>Analytical Approach</vt:lpstr>
      <vt:lpstr>Outcome &amp; Impact</vt:lpstr>
      <vt:lpstr>Recommendation</vt:lpstr>
      <vt:lpstr>Thank You!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20100</cp:lastModifiedBy>
  <cp:revision>2</cp:revision>
  <dcterms:created xsi:type="dcterms:W3CDTF">2013-01-27T09:14:00Z</dcterms:created>
  <dcterms:modified xsi:type="dcterms:W3CDTF">2025-05-30T19:39:13Z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EACBAC9FE8ED4FF392D4BB25497A8685_12</vt:lpwstr>
  </property>
  <property fmtid="{D5CDD505-2E9C-101B-9397-08002B2CF9AE}" pid="3" name="KSOProductBuildVer">
    <vt:lpwstr>1033-12.2.0.21183</vt:lpwstr>
  </property>
</Properties>
</file>