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265" autoAdjust="0"/>
  </p:normalViewPr>
  <p:slideViewPr>
    <p:cSldViewPr snapToGrid="0" snapToObjects="1">
      <p:cViewPr>
        <p:scale>
          <a:sx n="53" d="100"/>
          <a:sy n="53" d="100"/>
        </p:scale>
        <p:origin x="1108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83763"/>
      </p:ext>
    </p:extLst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4497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38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28428"/>
      </p:ext>
    </p:extLst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47"/>
      </p:ext>
    </p:extLst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7610"/>
      </p:ext>
    </p:extLst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26425"/>
      </p:ext>
    </p:extLst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79432"/>
      </p:ext>
    </p:extLst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52478"/>
      </p:ext>
    </p:extLst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99963"/>
      </p:ext>
    </p:extLst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43783"/>
      </p:ext>
    </p:extLst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9612"/>
      </p:ext>
    </p:extLst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37847"/>
      </p:ext>
    </p:extLst>
  </p:cSld>
  <p:clrMapOvr>
    <a:masterClrMapping/>
  </p:clrMapOvr>
  <p:transition spd="slow">
    <p:randomBar dir="vert"/>
    <p:sndAc>
      <p:stSnd>
        <p:snd r:embed="rId1" name="arrow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3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randomBar dir="vert"/>
    <p:sndAc>
      <p:stSnd>
        <p:snd r:embed="rId19" name="arrow.wav"/>
      </p:stSnd>
    </p:sndAc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93988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 err="1"/>
              <a:t>Connectify</a:t>
            </a:r>
            <a:r>
              <a:rPr dirty="0"/>
              <a:t> - Social Media Website (Frontend Only)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dirty="0"/>
              <a:t>A modern social media platform built with React.js</a:t>
            </a:r>
          </a:p>
          <a:p>
            <a:r>
              <a:rPr lang="en-US" dirty="0"/>
              <a:t> </a:t>
            </a:r>
            <a:r>
              <a:rPr dirty="0"/>
              <a:t>Frontend-only version with dummy data.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858000"/>
          </a:xfrm>
        </p:spPr>
        <p:txBody>
          <a:bodyPr>
            <a:normAutofit/>
          </a:bodyPr>
          <a:lstStyle/>
          <a:p>
            <a:pPr algn="l"/>
            <a:r>
              <a:rPr dirty="0"/>
              <a:t>- React.js-based social media platform</a:t>
            </a:r>
          </a:p>
          <a:p>
            <a:pPr algn="l"/>
            <a:r>
              <a:rPr dirty="0"/>
              <a:t>- Uses local storage and dummy JSON data</a:t>
            </a:r>
          </a:p>
          <a:p>
            <a:pPr algn="l"/>
            <a:r>
              <a:rPr dirty="0"/>
              <a:t>- Features: User feed, profiles, likes, comments, chat (mock-up), dark mode</a:t>
            </a:r>
          </a:p>
          <a:p>
            <a:pPr algn="l"/>
            <a:r>
              <a:rPr dirty="0"/>
              <a:t>- Fully responsive UI with Tailwind CSS</a:t>
            </a:r>
          </a:p>
        </p:txBody>
      </p:sp>
    </p:spTree>
  </p:cSld>
  <p:clrMapOvr>
    <a:masterClrMapping/>
  </p:clrMapOvr>
  <p:transition spd="slow">
    <p:randomBar dir="vert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0"/>
            <a:ext cx="9143999" cy="6858000"/>
          </a:xfrm>
        </p:spPr>
        <p:txBody>
          <a:bodyPr>
            <a:normAutofit/>
          </a:bodyPr>
          <a:lstStyle/>
          <a:p>
            <a:pPr algn="l"/>
            <a:r>
              <a:rPr dirty="0"/>
              <a:t>- Frontend: React.js, React Router, Tailwind CSS</a:t>
            </a:r>
          </a:p>
          <a:p>
            <a:pPr algn="l"/>
            <a:r>
              <a:rPr dirty="0"/>
              <a:t>- State Management: React Context API / </a:t>
            </a:r>
            <a:r>
              <a:rPr dirty="0" err="1"/>
              <a:t>useState</a:t>
            </a:r>
            <a:endParaRPr dirty="0"/>
          </a:p>
          <a:p>
            <a:pPr algn="l"/>
            <a:r>
              <a:rPr dirty="0"/>
              <a:t>- Data Handling: Local Storage / JSON Placeholder</a:t>
            </a:r>
          </a:p>
          <a:p>
            <a:pPr algn="l"/>
            <a:r>
              <a:rPr dirty="0"/>
              <a:t>- UI Components: Material UI / </a:t>
            </a:r>
            <a:r>
              <a:rPr dirty="0" err="1"/>
              <a:t>Shadcn</a:t>
            </a:r>
            <a:r>
              <a:rPr dirty="0"/>
              <a:t> / Custom Components</a:t>
            </a:r>
          </a:p>
        </p:txBody>
      </p:sp>
    </p:spTree>
  </p:cSld>
  <p:clrMapOvr>
    <a:masterClrMapping/>
  </p:clrMapOvr>
  <p:transition spd="slow">
    <p:randomBar dir="vert"/>
    <p:sndAc>
      <p:stSnd>
        <p:snd r:embed="rId2" name="arrow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"/>
            <a:ext cx="9144000" cy="68579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Week 1: Setup &amp; UI Design</a:t>
            </a:r>
          </a:p>
          <a:p>
            <a:pPr algn="l"/>
            <a:r>
              <a:rPr lang="en-US" dirty="0"/>
              <a:t>Week 2: User Profile</a:t>
            </a:r>
          </a:p>
          <a:p>
            <a:pPr algn="l"/>
            <a:r>
              <a:rPr lang="en-US" dirty="0"/>
              <a:t>Week 3: Likes, Comment </a:t>
            </a:r>
            <a:r>
              <a:rPr lang="en-US" dirty="0" err="1"/>
              <a:t>sSystem</a:t>
            </a:r>
            <a:endParaRPr lang="en-US" dirty="0"/>
          </a:p>
          <a:p>
            <a:pPr algn="l"/>
            <a:r>
              <a:rPr lang="en-US" dirty="0"/>
              <a:t>Week 4: Chat System Enhancements, Deployment</a:t>
            </a:r>
          </a:p>
        </p:txBody>
      </p:sp>
    </p:spTree>
  </p:cSld>
  <p:clrMapOvr>
    <a:masterClrMapping/>
  </p:clrMapOvr>
  <p:transition spd="slow">
    <p:randomBar dir="vert"/>
    <p:sndAc>
      <p:stSnd>
        <p:snd r:embed="rId2" name="arrow.wav"/>
      </p:stSnd>
    </p:sndAc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  <wetp:taskpane dockstate="right" visibility="0" width="525" row="1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76C97F0-A2FD-4CBF-B9F2-0E12466A91F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2607EB4-DA6F-4829-8521-821673E01A8A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21069</TotalTime>
  <Words>134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Connectify - Social Media Website (Frontend Only)</vt:lpstr>
      <vt:lpstr>- React.js-based social media platform - Uses local storage and dummy JSON data - Features: User feed, profiles, likes, comments, chat (mock-up), dark mode - Fully responsive UI with Tailwind CSS</vt:lpstr>
      <vt:lpstr>- Frontend: React.js, React Router, Tailwind CSS - State Management: React Context API / useState - Data Handling: Local Storage / JSON Placeholder - UI Components: Material UI / Shadcn / Custom Components</vt:lpstr>
      <vt:lpstr>Week 1: Setup &amp; UI Design Week 2: User Profile Week 3: Likes, Comment sSystem Week 4: Chat System Enhancements, Deployment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ahmed hamdy</cp:lastModifiedBy>
  <cp:revision>6</cp:revision>
  <dcterms:created xsi:type="dcterms:W3CDTF">2013-01-27T09:14:16Z</dcterms:created>
  <dcterms:modified xsi:type="dcterms:W3CDTF">2025-05-09T12:29:28Z</dcterms:modified>
  <cp:category/>
</cp:coreProperties>
</file>