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5275-5536-6C73-3D42-88C598324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820C-E6D5-69F8-8D9C-F95A5E79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464D-C797-FC24-75D4-C042AF0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9D5A-E3AB-4400-FE70-0A41E210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6A1E-852F-3612-7F43-3A4E8C54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79D-E700-D7EB-3FB7-9A5C1F38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68B61-BBBD-AF0B-9B0B-4F3678A0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EE57-DBD1-D7CE-BBF7-3D315E26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B2CC-19FE-24B8-0EED-9F4FC4C1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6A09-1CDA-34EE-D553-815A17B6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F732E-4949-7EFB-67D7-BB66FF5E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7D3DB-7A0C-0726-1C19-A2A3A6D7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3F33-D57E-78FD-4C3A-1BC52B08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025D-4CB0-12CB-7371-0584AC8D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2472-B7BA-DE2C-1B33-5CD395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0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8618-3F91-8A8C-6CE5-80FFD2D5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F1A6-7CD6-FD21-402F-CB55324B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F025-8DBF-246D-9CA4-A6ECE631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3CC7-AC9F-FA1D-D683-BF212846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32E04-B820-8C3D-3F65-3D2B620C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D906-CA4E-02E0-FA17-3C7770A6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2182-3332-A661-70B4-C0E9493F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6953-F4D5-9401-9989-A4524261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F3BD-B127-655F-25A6-757A8943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5DE6-DEAC-FDC2-E9F7-DEB1E6AF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D7E-9A39-F9B8-BBE3-C8269624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14FD-6A28-BD60-F8CB-B08D4AEC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72C14-6650-6A84-3DFF-28D435EB2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A1EA-DA35-6111-BF32-18F0141E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25F6-59E5-51DE-F354-F79A98B6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201E-BE71-FF9E-FECE-2115AAB6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8533-A013-B802-8AB5-CA7308FF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200F-F919-D984-3652-4C4AF51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7945-3E55-F538-AD6C-770CC223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CC1E4-E714-54D5-6CCA-60B5BDD72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F8E20-4E87-7820-F7C1-4D30890D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A9029-5766-73CD-3513-AA25005F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BD7D6-1987-50F8-1A07-AF2A3F62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F1D8-CAE8-D1C9-2FA7-7C5D49F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ACD0-C15A-C700-3D69-D0399096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FF300-6FE0-9CD5-6BFD-B3727C67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E432-EE56-3901-E854-7A8CA909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5C73-C796-E648-FBA9-368C359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7A0A3-9177-9A3D-F32E-8F76C858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36227-D4E1-D8AA-2EF9-79A1C54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D1D3-C61E-071C-9659-7892EE33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023A-D1FE-78FF-AF1A-CF390A8F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15AB-00BF-8233-9B98-7AA67C15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99FC-C438-4E83-2C74-622836618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1C95-1F42-B159-8C46-00F05B2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B9C6F-4B88-9802-1ADD-28E83D1D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D678-167C-0D6F-4CF7-7643A9AE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D232-1109-371B-88D2-27D4729A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5AD50-A096-9AC1-BD06-F3859967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52791-C935-8480-DB1B-FA78697A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B4C88-2216-C631-51E4-3D6D686A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77F1C-2A98-C627-C5A2-B3593AC0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E8E9-3962-24A7-A0D4-D5638CC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DAB40-D97A-6995-C27D-8B0364CD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D71C-9F6E-55AE-59F3-734E9A9A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0C7E-9DF7-6B59-B240-8EA86736E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4DCD2-815B-48F7-8B8D-141B792AB6A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6368-7223-E351-567F-577CD8AB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2175-E769-4E89-5AEC-900A298EC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CBB37-0764-4584-ADD7-0CBFF0D3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2A43C-FB9C-4AC9-2644-882543233EB4}"/>
              </a:ext>
            </a:extLst>
          </p:cNvPr>
          <p:cNvSpPr/>
          <p:nvPr/>
        </p:nvSpPr>
        <p:spPr>
          <a:xfrm>
            <a:off x="805913" y="1968287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Procurement Data CSV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2E44B3-E31D-E917-6BFB-9E503290CF19}"/>
              </a:ext>
            </a:extLst>
          </p:cNvPr>
          <p:cNvGrpSpPr/>
          <p:nvPr/>
        </p:nvGrpSpPr>
        <p:grpSpPr>
          <a:xfrm>
            <a:off x="10062689" y="3239792"/>
            <a:ext cx="1369349" cy="1186868"/>
            <a:chOff x="8694549" y="1631196"/>
            <a:chExt cx="1369349" cy="1186868"/>
          </a:xfrm>
        </p:grpSpPr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6E228377-7193-DC08-4B52-1BAC4EBF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22023" y="1631196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16633C-D013-C0A0-A4CE-0C0B1D6E2E6B}"/>
                </a:ext>
              </a:extLst>
            </p:cNvPr>
            <p:cNvSpPr txBox="1"/>
            <p:nvPr/>
          </p:nvSpPr>
          <p:spPr>
            <a:xfrm>
              <a:off x="8694549" y="2448732"/>
              <a:ext cx="136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Chroma-DB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DFC7B-FBBF-4707-7F48-BBB4DFE89DA7}"/>
              </a:ext>
            </a:extLst>
          </p:cNvPr>
          <p:cNvSpPr/>
          <p:nvPr/>
        </p:nvSpPr>
        <p:spPr>
          <a:xfrm>
            <a:off x="3159073" y="1968287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Loader</a:t>
            </a:r>
          </a:p>
          <a:p>
            <a:pPr algn="ctr"/>
            <a:r>
              <a:rPr lang="en-US" dirty="0"/>
              <a:t>(PY Module)</a:t>
            </a:r>
          </a:p>
        </p:txBody>
      </p:sp>
      <p:pic>
        <p:nvPicPr>
          <p:cNvPr id="1028" name="Picture 4" descr="Code, development, logo, mongodb, programming icon - Free download">
            <a:extLst>
              <a:ext uri="{FF2B5EF4-FFF2-40B4-BE49-F238E27FC236}">
                <a16:creationId xmlns:a16="http://schemas.microsoft.com/office/drawing/2014/main" id="{3546BE85-088F-45F3-17A0-5CA286D1A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70" y="1289589"/>
            <a:ext cx="2225298" cy="22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92FF4B-7984-F99B-6076-84035F066A27}"/>
              </a:ext>
            </a:extLst>
          </p:cNvPr>
          <p:cNvSpPr/>
          <p:nvPr/>
        </p:nvSpPr>
        <p:spPr>
          <a:xfrm>
            <a:off x="8073298" y="3266915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DB Handler</a:t>
            </a:r>
          </a:p>
          <a:p>
            <a:pPr algn="ctr"/>
            <a:r>
              <a:rPr lang="en-US" dirty="0"/>
              <a:t>(PY Module)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DB05B-247D-75F4-5337-74C614AE1547}"/>
              </a:ext>
            </a:extLst>
          </p:cNvPr>
          <p:cNvSpPr/>
          <p:nvPr/>
        </p:nvSpPr>
        <p:spPr>
          <a:xfrm>
            <a:off x="8073298" y="1968286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Explorer</a:t>
            </a:r>
          </a:p>
          <a:p>
            <a:pPr algn="ctr"/>
            <a:r>
              <a:rPr lang="en-US" dirty="0"/>
              <a:t>(PY Module)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E84CB-6F3E-53D5-97F4-D03D7124605A}"/>
              </a:ext>
            </a:extLst>
          </p:cNvPr>
          <p:cNvSpPr/>
          <p:nvPr/>
        </p:nvSpPr>
        <p:spPr>
          <a:xfrm>
            <a:off x="8073298" y="4482240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Integrity</a:t>
            </a:r>
          </a:p>
          <a:p>
            <a:pPr algn="ctr"/>
            <a:r>
              <a:rPr lang="en-US" dirty="0"/>
              <a:t>(PY Module)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72C3F1-7AAA-81CE-7CD5-5D0F13A9432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355742" y="2402240"/>
            <a:ext cx="803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E049B0-DB6C-E66D-27A5-1E1C2BD3E532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4708902" y="2402238"/>
            <a:ext cx="53856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F8F2F6-A7E4-B252-F3AB-6F59637CE8C3}"/>
              </a:ext>
            </a:extLst>
          </p:cNvPr>
          <p:cNvCxnSpPr>
            <a:cxnSpLocks/>
            <a:stCxn id="1028" idx="3"/>
            <a:endCxn id="14" idx="1"/>
          </p:cNvCxnSpPr>
          <p:nvPr/>
        </p:nvCxnSpPr>
        <p:spPr>
          <a:xfrm>
            <a:off x="7472768" y="2402238"/>
            <a:ext cx="6005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025C2F-9273-D6AE-29B6-3946166C30D2}"/>
              </a:ext>
            </a:extLst>
          </p:cNvPr>
          <p:cNvCxnSpPr>
            <a:cxnSpLocks/>
            <a:stCxn id="1028" idx="3"/>
            <a:endCxn id="13" idx="1"/>
          </p:cNvCxnSpPr>
          <p:nvPr/>
        </p:nvCxnSpPr>
        <p:spPr>
          <a:xfrm>
            <a:off x="7472768" y="2402238"/>
            <a:ext cx="600530" cy="129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3">
            <a:extLst>
              <a:ext uri="{FF2B5EF4-FFF2-40B4-BE49-F238E27FC236}">
                <a16:creationId xmlns:a16="http://schemas.microsoft.com/office/drawing/2014/main" id="{CF799046-6B4F-7D37-2734-0F0817753BA8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6522714" y="3365609"/>
            <a:ext cx="2513956" cy="5872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B2C0CE-4CCA-D6C9-4813-0D7D9D70379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48213" y="4134820"/>
            <a:ext cx="6659" cy="347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9C1A38B-151E-DF84-6E35-F9A33CDFE1A3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623127" y="3696992"/>
            <a:ext cx="667036" cy="3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E6400C5-CBE3-FEFB-E1FF-6F3851FA0D39}"/>
              </a:ext>
            </a:extLst>
          </p:cNvPr>
          <p:cNvSpPr txBox="1"/>
          <p:nvPr/>
        </p:nvSpPr>
        <p:spPr>
          <a:xfrm>
            <a:off x="929898" y="573437"/>
            <a:ext cx="485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Architecture Overview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1F45BE1-F5F8-BFA6-7D35-B3B966E482FA}"/>
              </a:ext>
            </a:extLst>
          </p:cNvPr>
          <p:cNvSpPr/>
          <p:nvPr/>
        </p:nvSpPr>
        <p:spPr>
          <a:xfrm>
            <a:off x="3156086" y="3696992"/>
            <a:ext cx="1549829" cy="8679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 Handler</a:t>
            </a:r>
          </a:p>
          <a:p>
            <a:pPr algn="ctr"/>
            <a:r>
              <a:rPr lang="en-US"/>
              <a:t>(PY Module)</a:t>
            </a:r>
            <a:endParaRPr lang="en-US" dirty="0"/>
          </a:p>
        </p:txBody>
      </p:sp>
      <p:pic>
        <p:nvPicPr>
          <p:cNvPr id="1030" name="Picture 6" descr="Llama Icon Vector Art, Icons, and Graphics for Free Download">
            <a:extLst>
              <a:ext uri="{FF2B5EF4-FFF2-40B4-BE49-F238E27FC236}">
                <a16:creationId xmlns:a16="http://schemas.microsoft.com/office/drawing/2014/main" id="{820438B5-5D3B-F797-88C7-F6BDF41A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5" y="3442158"/>
            <a:ext cx="1377574" cy="13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B1E7E323-4311-2F03-182C-4113014F99C8}"/>
              </a:ext>
            </a:extLst>
          </p:cNvPr>
          <p:cNvCxnSpPr>
            <a:cxnSpLocks/>
            <a:stCxn id="1030" idx="3"/>
            <a:endCxn id="1029" idx="1"/>
          </p:cNvCxnSpPr>
          <p:nvPr/>
        </p:nvCxnSpPr>
        <p:spPr>
          <a:xfrm>
            <a:off x="1897499" y="4130945"/>
            <a:ext cx="1258587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23">
            <a:extLst>
              <a:ext uri="{FF2B5EF4-FFF2-40B4-BE49-F238E27FC236}">
                <a16:creationId xmlns:a16="http://schemas.microsoft.com/office/drawing/2014/main" id="{944CE440-4C82-C221-F4C1-8C6623E96E78}"/>
              </a:ext>
            </a:extLst>
          </p:cNvPr>
          <p:cNvCxnSpPr>
            <a:cxnSpLocks/>
            <a:stCxn id="1029" idx="3"/>
            <a:endCxn id="9" idx="2"/>
          </p:cNvCxnSpPr>
          <p:nvPr/>
        </p:nvCxnSpPr>
        <p:spPr>
          <a:xfrm>
            <a:off x="4705915" y="4130945"/>
            <a:ext cx="6041449" cy="295715"/>
          </a:xfrm>
          <a:prstGeom prst="bentConnector4">
            <a:avLst>
              <a:gd name="adj1" fmla="val 36125"/>
              <a:gd name="adj2" fmla="val 491762"/>
            </a:avLst>
          </a:prstGeom>
          <a:ln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ECB6FFFA-69FF-BCA7-7F80-B5956C9EF422}"/>
              </a:ext>
            </a:extLst>
          </p:cNvPr>
          <p:cNvSpPr txBox="1"/>
          <p:nvPr/>
        </p:nvSpPr>
        <p:spPr>
          <a:xfrm>
            <a:off x="3242213" y="3114236"/>
            <a:ext cx="1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2A378858-1CF9-BEC9-5ACE-B472A22EFC9A}"/>
              </a:ext>
            </a:extLst>
          </p:cNvPr>
          <p:cNvCxnSpPr>
            <a:cxnSpLocks/>
            <a:stCxn id="1040" idx="2"/>
            <a:endCxn id="1029" idx="0"/>
          </p:cNvCxnSpPr>
          <p:nvPr/>
        </p:nvCxnSpPr>
        <p:spPr>
          <a:xfrm>
            <a:off x="3931000" y="3483568"/>
            <a:ext cx="1" cy="213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00B2B12-5215-F5D3-E664-D4CBF3A02CE3}"/>
              </a:ext>
            </a:extLst>
          </p:cNvPr>
          <p:cNvCxnSpPr>
            <a:cxnSpLocks/>
            <a:stCxn id="1029" idx="2"/>
            <a:endCxn id="1046" idx="0"/>
          </p:cNvCxnSpPr>
          <p:nvPr/>
        </p:nvCxnSpPr>
        <p:spPr>
          <a:xfrm flipH="1">
            <a:off x="3931000" y="4564897"/>
            <a:ext cx="1" cy="254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D390135-8FAE-F689-7A48-3DBD0838BF22}"/>
              </a:ext>
            </a:extLst>
          </p:cNvPr>
          <p:cNvSpPr txBox="1"/>
          <p:nvPr/>
        </p:nvSpPr>
        <p:spPr>
          <a:xfrm>
            <a:off x="3242213" y="4819732"/>
            <a:ext cx="137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0992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AhmedHamdy</dc:creator>
  <cp:lastModifiedBy>AhmedHamdy</cp:lastModifiedBy>
  <cp:revision>9</cp:revision>
  <dcterms:created xsi:type="dcterms:W3CDTF">2024-11-20T17:59:23Z</dcterms:created>
  <dcterms:modified xsi:type="dcterms:W3CDTF">2024-11-20T18:43:06Z</dcterms:modified>
</cp:coreProperties>
</file>