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05B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1E951-4935-4E61-AAA6-99CC3950C439}" type="datetimeFigureOut">
              <a:rPr lang="en-US" smtClean="0"/>
              <a:t>26-Feb-21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1573D-B7D4-49EA-B69A-EC4EEB761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34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1E951-4935-4E61-AAA6-99CC3950C439}" type="datetimeFigureOut">
              <a:rPr lang="en-US" smtClean="0"/>
              <a:t>26-Feb-21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1573D-B7D4-49EA-B69A-EC4EEB761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98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1E951-4935-4E61-AAA6-99CC3950C439}" type="datetimeFigureOut">
              <a:rPr lang="en-US" smtClean="0"/>
              <a:t>26-Feb-21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1573D-B7D4-49EA-B69A-EC4EEB761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9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1E951-4935-4E61-AAA6-99CC3950C439}" type="datetimeFigureOut">
              <a:rPr lang="en-US" smtClean="0"/>
              <a:t>26-Feb-21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1573D-B7D4-49EA-B69A-EC4EEB761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02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1E951-4935-4E61-AAA6-99CC3950C439}" type="datetimeFigureOut">
              <a:rPr lang="en-US" smtClean="0"/>
              <a:t>26-Feb-21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1573D-B7D4-49EA-B69A-EC4EEB761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80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1E951-4935-4E61-AAA6-99CC3950C439}" type="datetimeFigureOut">
              <a:rPr lang="en-US" smtClean="0"/>
              <a:t>26-Feb-21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1573D-B7D4-49EA-B69A-EC4EEB761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12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1E951-4935-4E61-AAA6-99CC3950C439}" type="datetimeFigureOut">
              <a:rPr lang="en-US" smtClean="0"/>
              <a:t>26-Feb-21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1573D-B7D4-49EA-B69A-EC4EEB761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27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1E951-4935-4E61-AAA6-99CC3950C439}" type="datetimeFigureOut">
              <a:rPr lang="en-US" smtClean="0"/>
              <a:t>26-Feb-21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1573D-B7D4-49EA-B69A-EC4EEB761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58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1E951-4935-4E61-AAA6-99CC3950C439}" type="datetimeFigureOut">
              <a:rPr lang="en-US" smtClean="0"/>
              <a:t>26-Feb-21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1573D-B7D4-49EA-B69A-EC4EEB761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7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1E951-4935-4E61-AAA6-99CC3950C439}" type="datetimeFigureOut">
              <a:rPr lang="en-US" smtClean="0"/>
              <a:t>26-Feb-21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1573D-B7D4-49EA-B69A-EC4EEB761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5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1E951-4935-4E61-AAA6-99CC3950C439}" type="datetimeFigureOut">
              <a:rPr lang="en-US" smtClean="0"/>
              <a:t>26-Feb-21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1573D-B7D4-49EA-B69A-EC4EEB761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78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1E951-4935-4E61-AAA6-99CC3950C439}" type="datetimeFigureOut">
              <a:rPr lang="en-US" smtClean="0"/>
              <a:t>26-Feb-21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1573D-B7D4-49EA-B69A-EC4EEB761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3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3C2AC16C-E586-41EF-BF03-789904958BEC}"/>
              </a:ext>
            </a:extLst>
          </p:cNvPr>
          <p:cNvSpPr/>
          <p:nvPr/>
        </p:nvSpPr>
        <p:spPr>
          <a:xfrm rot="10800000" flipH="1">
            <a:off x="0" y="-3"/>
            <a:ext cx="3209192" cy="3006971"/>
          </a:xfrm>
          <a:prstGeom prst="rtTriangle">
            <a:avLst/>
          </a:prstGeom>
          <a:solidFill>
            <a:srgbClr val="FF3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89"/>
          </a:p>
        </p:txBody>
      </p:sp>
    </p:spTree>
    <p:extLst>
      <p:ext uri="{BB962C8B-B14F-4D97-AF65-F5344CB8AC3E}">
        <p14:creationId xmlns:p14="http://schemas.microsoft.com/office/powerpoint/2010/main" val="1510730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1400065</dc:creator>
  <cp:lastModifiedBy>1400065</cp:lastModifiedBy>
  <cp:revision>3</cp:revision>
  <dcterms:created xsi:type="dcterms:W3CDTF">2021-02-24T23:27:15Z</dcterms:created>
  <dcterms:modified xsi:type="dcterms:W3CDTF">2021-02-26T00:22:43Z</dcterms:modified>
</cp:coreProperties>
</file>