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CFF8-4CE5-2C10-D689-C3852FF92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BCAB1-4AAE-9212-A878-57B1FA72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569E-80B0-B10E-4DDA-F688825F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57C9-4D47-B60D-5C15-794440F0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997E-E379-3D24-4F09-FF1F0166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9C20-A503-6A89-EE5E-23052CA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95113-A24B-1280-EE73-769B841B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5409-E630-DE28-3AE2-F69E5A4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FE88-F2E5-A647-6205-D3529C48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3021-42F1-EBB3-0B86-F76036B9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F1D4B-4AEF-9DC4-6CE6-4E11E2BE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6A4D-CCC8-0841-48BE-22B3AC2A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790E-94F9-15B2-95C4-24E7760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2367-DC04-D1D5-A158-0E2D7960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0BAE-B7A6-F7C0-41F0-DAD36FFF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D4B6-2BCC-C902-2755-6930B9FB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67BD-7F9D-A383-A7F3-E7573DB1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8090-59EA-1E0D-48E3-33DC3FC2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78CE-1AB1-BD31-9C7D-A2E803CD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998B-D8F4-1E2A-6FA1-F0DF2C05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C11-D15C-50FB-CD12-C1A59736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79E90-811B-E537-6898-DDD730A6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4285-38E0-70D6-12C1-FD4B3924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80D6-EC9A-1E80-057C-801E8488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566B-BF5E-C0EA-84B8-46E530C0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673A-1424-158E-A82E-FBC0AEE3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8059-9C23-7820-FD2B-CAC8A846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694F-0A10-EC54-8B38-E33220A6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C706-C05E-74FD-0C22-D9D17B51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23B2E-0351-97E4-15FC-9F9FEB48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9BA9A-FAB3-2683-6DCE-130B7224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6F10-CB70-D04A-D22C-B51FAF7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50E7-0D7E-E185-8F56-C5C3CCC7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A696-25BA-B145-377E-B09AC13B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1F6DD-84BB-10B7-F74C-EACD7B8D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2A362-7A22-18F2-6BDD-F0B17C78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B90D8-E3FB-A9AE-968B-3C1B96CF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8CC9F-90D7-AA4E-6DF7-EE31A49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FAF25-4EEA-FEB0-976A-564EB6A3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D6FF-4D47-047A-C716-8A03D033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8F316-BE5D-CC61-818C-8A62BA32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E01C-431C-EBEA-FA89-4BB7166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6D0A4-3D78-E9C7-8F45-1D1EE931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292D8-00A9-3EAF-7FED-FC95A04F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0B35-F172-1344-84EE-182FF52F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F800-48F6-6413-40E4-36CDD116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D019-3BAF-9406-E131-EAA0929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AD04-8464-A6BB-B3AD-6DD352BD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D17E-0C18-B4C4-197D-CD701553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78FA9-0494-D173-0836-AAB72372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BC56-3335-B104-0AE8-E1513C83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DD44-9082-4AE8-A35F-6F26C52C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F88A-44F6-38AF-68E3-6C4CC483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4FB07-6270-2CAD-F5EE-9665F815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C45E-B653-15B4-73E5-D74BE8AA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EFB9-8299-5476-EA40-347FB095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5DEC-3539-9BE1-9D12-846E3D9C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B3CB-C566-FE08-5B11-5F6100B9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8C78B-B1BB-5FBD-08B7-7062E878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D57B-4497-3EF5-C695-57CB053F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4F25-2D0F-E633-4D23-996778730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6F69D-05F0-40C2-9BC7-C7C95B270C6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55BB-5D90-BEAA-59D4-A67B64EDB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9A08-68D9-F8B6-CA68-1BF9D206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AF9A9-ED3B-4959-82E3-40D5A087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ABC-E8B9-2BBB-071A-B7AD957AA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Speed Gun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B03D-151A-164F-99AD-E10A9704A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Analysis Project </a:t>
            </a:r>
          </a:p>
        </p:txBody>
      </p:sp>
    </p:spTree>
    <p:extLst>
      <p:ext uri="{BB962C8B-B14F-4D97-AF65-F5344CB8AC3E}">
        <p14:creationId xmlns:p14="http://schemas.microsoft.com/office/powerpoint/2010/main" val="176977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1918-3666-12CD-0239-86CE8BC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977C-2A8A-643C-EF9E-C76EEE55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Ahmed Khaled Ahmed   2127352</a:t>
            </a:r>
            <a:br>
              <a:rPr lang="en-US" dirty="0"/>
            </a:br>
            <a:endParaRPr lang="en-US" dirty="0"/>
          </a:p>
          <a:p>
            <a:r>
              <a:rPr lang="en-US" dirty="0"/>
              <a:t>Amin Adel Yousry 2127331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Mostafa salah Mostafa 1827107</a:t>
            </a:r>
          </a:p>
        </p:txBody>
      </p:sp>
    </p:spTree>
    <p:extLst>
      <p:ext uri="{BB962C8B-B14F-4D97-AF65-F5344CB8AC3E}">
        <p14:creationId xmlns:p14="http://schemas.microsoft.com/office/powerpoint/2010/main" val="180317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65D5-3677-1BAE-D22A-6E45B394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AB03-8BDA-EFFC-2A6B-85C26BB4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speed of a moving object from its position function.</a:t>
            </a:r>
          </a:p>
          <a:p>
            <a:endParaRPr lang="en-US" dirty="0"/>
          </a:p>
          <a:p>
            <a:r>
              <a:rPr lang="en-US" dirty="0"/>
              <a:t>Apply and compare multiple numerical methods for derivative approximation.</a:t>
            </a:r>
          </a:p>
          <a:p>
            <a:endParaRPr lang="en-US" dirty="0"/>
          </a:p>
          <a:p>
            <a:r>
              <a:rPr lang="en-US" dirty="0"/>
              <a:t>Build an interactive GUI for easy use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7693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B557-51EF-A5F9-8252-CC95D4C7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4A5F-BE59-149C-FF63-034264F7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Software:</a:t>
            </a:r>
            <a:r>
              <a:rPr lang="en-US" dirty="0"/>
              <a:t> GNU Octave</a:t>
            </a:r>
          </a:p>
          <a:p>
            <a:r>
              <a:rPr lang="en-US" b="1" dirty="0"/>
              <a:t>Programming Language:</a:t>
            </a:r>
            <a:r>
              <a:rPr lang="en-US" dirty="0"/>
              <a:t> MATLAB/Octave syntax</a:t>
            </a:r>
          </a:p>
          <a:p>
            <a:r>
              <a:rPr lang="en-US" b="1" dirty="0"/>
              <a:t>Numerical methods: </a:t>
            </a:r>
            <a:endParaRPr lang="en-US" dirty="0"/>
          </a:p>
          <a:p>
            <a:pPr lvl="2"/>
            <a:r>
              <a:rPr lang="en-US" dirty="0"/>
              <a:t>Euler forward.</a:t>
            </a:r>
          </a:p>
          <a:p>
            <a:pPr lvl="2"/>
            <a:r>
              <a:rPr lang="en-US" dirty="0"/>
              <a:t>Euler backward.</a:t>
            </a:r>
          </a:p>
          <a:p>
            <a:pPr lvl="2"/>
            <a:r>
              <a:rPr lang="en-US" dirty="0"/>
              <a:t>Heun’s method.</a:t>
            </a:r>
          </a:p>
          <a:p>
            <a:pPr lvl="2"/>
            <a:r>
              <a:rPr lang="en-US" dirty="0"/>
              <a:t>Midpoint method.</a:t>
            </a:r>
          </a:p>
          <a:p>
            <a:pPr lvl="2"/>
            <a:r>
              <a:rPr lang="en-US" dirty="0"/>
              <a:t>Rung-Kutta4.</a:t>
            </a:r>
          </a:p>
          <a:p>
            <a:pPr lvl="2"/>
            <a:r>
              <a:rPr lang="en-US" dirty="0"/>
              <a:t>Adams-Bashforth.</a:t>
            </a:r>
          </a:p>
          <a:p>
            <a:pPr lvl="2"/>
            <a:r>
              <a:rPr lang="en-US" dirty="0"/>
              <a:t>Adams-Moulton.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2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9B6-58B1-4CD0-203C-0438E341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BF79D-5560-075F-D252-4DD2BFDB8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</a:t>
                </a:r>
                <a:r>
                  <a:rPr lang="en-US" b="1" dirty="0"/>
                  <a:t>position function</a:t>
                </a:r>
                <a:r>
                  <a:rPr lang="en-US" dirty="0"/>
                  <a:t> x(t), find its </a:t>
                </a:r>
                <a:r>
                  <a:rPr lang="en-US" b="1" dirty="0"/>
                  <a:t>velocity</a:t>
                </a:r>
                <a:r>
                  <a:rPr lang="en-US" dirty="0"/>
                  <a:t> (first derivative).</a:t>
                </a:r>
              </a:p>
              <a:p>
                <a:endParaRPr lang="en-US" dirty="0"/>
              </a:p>
              <a:p>
                <a:r>
                  <a:rPr lang="en-US" dirty="0"/>
                  <a:t>The exact solution is the </a:t>
                </a:r>
                <a:r>
                  <a:rPr lang="en-US" b="1" dirty="0"/>
                  <a:t>analytical derivative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Use numerical approximations instead to simulate a real radar detecting speed, were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so all we want to calculate is the first derivative of the function x(t) and we could use our methods to solve such a problem. </a:t>
                </a:r>
              </a:p>
              <a:p>
                <a:pPr marL="0" indent="0">
                  <a:buNone/>
                </a:pPr>
                <a:r>
                  <a:rPr lang="en-US" sz="1600" i="1" dirty="0"/>
                  <a:t>(Example: if x(t) = 5t², then v(t) = 10t)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BF79D-5560-075F-D252-4DD2BFDB8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9BEA-411F-BB1C-25D0-CB5BB315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GUI 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85FC-9947-B9FE-5F10-9FFA0B0D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Simple and clean interface.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5280D-2B09-01B8-2DD6-1DA81FBE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7AC6C-64A2-4F6B-61BD-5C2AD7E2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GUI Design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B376-6B36-98AD-5BC8-933356AC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kern="1200">
                <a:effectLst/>
                <a:latin typeface="Aptos" panose="020B0004020202020204" pitchFamily="34" charset="0"/>
                <a:ea typeface="+mn-ea"/>
                <a:cs typeface="+mn-cs"/>
              </a:rPr>
              <a:t>Simple plot showing the difference between the exact sol and numerical sol for the chosen method.</a:t>
            </a:r>
            <a:endParaRPr lang="en-US" sz="2200">
              <a:effectLst/>
            </a:endParaRPr>
          </a:p>
          <a:p>
            <a:endParaRPr lang="en-US" sz="2200"/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1E3749DA-9F95-9252-B41E-E9B0F3F9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1" y="640080"/>
            <a:ext cx="67815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BF31-309C-C1AA-CA31-565727A6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DAA2-8674-3E13-668A-34C929C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simulated a radar speed gun.</a:t>
            </a:r>
          </a:p>
          <a:p>
            <a:r>
              <a:rPr lang="en-US" dirty="0"/>
              <a:t>Numerical methods can approximate derivatives with high accuracy.</a:t>
            </a:r>
          </a:p>
          <a:p>
            <a:r>
              <a:rPr lang="en-US" dirty="0"/>
              <a:t>RK4 and Adams-Moulton performed best.</a:t>
            </a:r>
          </a:p>
          <a:p>
            <a:r>
              <a:rPr lang="en-US" dirty="0"/>
              <a:t>GUI makes testing and visualization easy for users.</a:t>
            </a:r>
          </a:p>
        </p:txBody>
      </p:sp>
    </p:spTree>
    <p:extLst>
      <p:ext uri="{BB962C8B-B14F-4D97-AF65-F5344CB8AC3E}">
        <p14:creationId xmlns:p14="http://schemas.microsoft.com/office/powerpoint/2010/main" val="22777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99-7528-7663-AEE5-163400D7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240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7F1E62-5447-40C4-83A6-A0522A483AAC}">
  <we:reference id="4b785c87-866c-4bad-85d8-5d1ae467ac9a" version="3.17.2.0" store="EXCatalog" storeType="EXCatalog"/>
  <we:alternateReferences>
    <we:reference id="WA104381909" version="3.17.2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Radar Speed Gun Team </vt:lpstr>
      <vt:lpstr>Team members</vt:lpstr>
      <vt:lpstr>Objective</vt:lpstr>
      <vt:lpstr>Tools Used</vt:lpstr>
      <vt:lpstr>Problem Description</vt:lpstr>
      <vt:lpstr>GUI Design</vt:lpstr>
      <vt:lpstr>GUI Design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Khaled</dc:creator>
  <cp:lastModifiedBy>Ahmed Khaled</cp:lastModifiedBy>
  <cp:revision>1</cp:revision>
  <dcterms:created xsi:type="dcterms:W3CDTF">2025-04-28T19:38:14Z</dcterms:created>
  <dcterms:modified xsi:type="dcterms:W3CDTF">2025-04-28T20:31:06Z</dcterms:modified>
</cp:coreProperties>
</file>