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Relaxed optimistic optimization 16</a:t>
            </a:r>
            <a:endParaRPr/>
          </a:p>
        </p:txBody>
      </p:sp>
      <p:pic>
        <p:nvPicPr>
          <p:cNvPr descr="tmpwdkt0c72.png" id="85" name="Google Shape;8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26080" y="4050792"/>
            <a:ext cx="3291840" cy="246888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3"/>
          <p:cNvSpPr txBox="1"/>
          <p:nvPr/>
        </p:nvSpPr>
        <p:spPr>
          <a:xfrm>
            <a:off x="274320" y="1645920"/>
            <a:ext cx="8595360" cy="222199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The research focuses on solving the optimistic LQR problem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The approach uses extended value iteration (EVI)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The method provides explicit computational complexity and eO(√T) regret guarantees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Current systems are susceptible to exploitation, presenting a significant constraint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The study addresses the challenges of applying existing methods to Large Language Models (LLMs)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Optimistic controllers generated solving</a:t>
            </a:r>
            <a:endParaRPr/>
          </a:p>
        </p:txBody>
      </p:sp>
      <p:sp>
        <p:nvSpPr>
          <p:cNvPr id="140" name="Google Shape;140;p22"/>
          <p:cNvSpPr txBox="1"/>
          <p:nvPr/>
        </p:nvSpPr>
        <p:spPr>
          <a:xfrm>
            <a:off x="274320" y="1645920"/>
            <a:ext cx="8595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The text addresses the optimistic LQR problem, offering explicit computational complexity and regret guarantees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The approach is inspired by extended value iteration (EVI)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A significant constraint of current systems is their susceptibility to exploitation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LLMs may struggle with these methods due to architectural complexity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The text also touches upon code completion and program synthesis, suggesting their utility in software development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/>
        </p:nvSpPr>
        <p:spPr>
          <a:xfrm>
            <a:off x="274320" y="2286000"/>
            <a:ext cx="85953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Formulation solution optimistic controller</a:t>
            </a:r>
            <a:endParaRPr/>
          </a:p>
        </p:txBody>
      </p:sp>
      <p:sp>
        <p:nvSpPr>
          <p:cNvPr id="146" name="Google Shape;146;p23"/>
          <p:cNvSpPr txBox="1"/>
          <p:nvPr/>
        </p:nvSpPr>
        <p:spPr>
          <a:xfrm>
            <a:off x="274320" y="1645920"/>
            <a:ext cx="8595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Large Language Models (LLMs) are complex, making it difficult to apply traditional methods for performance improvement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LLMs are susceptible to exploitation and can produce incorrect or fabricated information (hallucination)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Training LLMs requires significant computational resources due to the large number of parameters and the need for extensive datasets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Optimistic controllers are introduced for Linear Quadratic Regulator (LQR) problems, but their practical application faces computational challenges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The text touches upon the need to address bias and ethical concerns in LLM development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Relax optimistic optimization</a:t>
            </a:r>
            <a:endParaRPr/>
          </a:p>
        </p:txBody>
      </p:sp>
      <p:sp>
        <p:nvSpPr>
          <p:cNvPr id="152" name="Google Shape;152;p24"/>
          <p:cNvSpPr txBox="1"/>
          <p:nvPr/>
        </p:nvSpPr>
        <p:spPr>
          <a:xfrm>
            <a:off x="274320" y="1645920"/>
            <a:ext cx="8595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The research focuses on solving optimistic LQR problems with explicit computational complexity and regret guarantees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The approach is inspired by extended value iteration (EVI) and utilizes optimistic extended controllers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Current systems are susceptible to exploitation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Training LLMs, involving millions or billions of parameters, presents significant computational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The optimization process preserves learning guarantees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Duality result optimistic controller</a:t>
            </a:r>
            <a:endParaRPr/>
          </a:p>
        </p:txBody>
      </p:sp>
      <p:sp>
        <p:nvSpPr>
          <p:cNvPr id="158" name="Google Shape;158;p25"/>
          <p:cNvSpPr txBox="1"/>
          <p:nvPr/>
        </p:nvSpPr>
        <p:spPr>
          <a:xfrm>
            <a:off x="274320" y="1645920"/>
            <a:ext cx="8595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Current language models (LLMs) are susceptible to exploitation and prone to "hallucination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The precision of LLMs in discerning true statements is improving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LLMs do not currently benefit from methods due to architectural complexity and inaccessibility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Training LLMs requires significant computational resources due to the large number of parameters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D8E6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/>
        </p:nvSpPr>
        <p:spPr>
          <a:xfrm>
            <a:off x="5486400" y="457200"/>
            <a:ext cx="32004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Lqr efﬁcient optimistic exploration</a:t>
            </a:r>
            <a:endParaRPr/>
          </a:p>
        </p:txBody>
      </p:sp>
      <p:sp>
        <p:nvSpPr>
          <p:cNvPr id="164" name="Google Shape;164;p26"/>
          <p:cNvSpPr txBox="1"/>
          <p:nvPr/>
        </p:nvSpPr>
        <p:spPr>
          <a:xfrm>
            <a:off x="457200" y="1645920"/>
            <a:ext cx="3886200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The text focuses on solving the optimistic LQR problem with explicit computational complexity and regret guarantees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The approach is inspired by extended value iteration (EVI) and aims to provide tight regret guarantees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4800600" y="1645920"/>
            <a:ext cx="3886200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The text discusses the performance of confidence-based exploration strategies, including OFU-LQ++ and LAGLQ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A key challenge addressed is the potential for over-exploration and its impact on regret bounds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The research also touches on the use of Large Language Models (LLMs) for specialized tasks, mentioning applications and limitations like hallucination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Optimistic optimization 16 lagrangian</a:t>
            </a:r>
            <a:endParaRPr/>
          </a:p>
        </p:txBody>
      </p:sp>
      <p:sp>
        <p:nvSpPr>
          <p:cNvPr id="171" name="Google Shape;171;p27"/>
          <p:cNvSpPr txBox="1"/>
          <p:nvPr/>
        </p:nvSpPr>
        <p:spPr>
          <a:xfrm>
            <a:off x="274320" y="1645920"/>
            <a:ext cx="8595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paper introduces an efficient, optimistic, confidence-based algorithm (LAGLQ) for Linear-Quadratic Regulators (LQR)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LAGLQ is based on Lagrangian relaxation of the extended LQR problem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algorithm provides eO(√T) regret guarantees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An ϵ-optimistic controller can be efficiently computed by solving at most O(log(1/ϵ)) algebraic Riccati equations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LAGLQ leverages Dual Search-OFU (DS-OFU) within the OFU-LQ++ learning scheme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Relaxed optimistic optimization</a:t>
            </a:r>
            <a:endParaRPr/>
          </a:p>
        </p:txBody>
      </p:sp>
      <p:sp>
        <p:nvSpPr>
          <p:cNvPr id="177" name="Google Shape;177;p28"/>
          <p:cNvSpPr txBox="1"/>
          <p:nvPr/>
        </p:nvSpPr>
        <p:spPr>
          <a:xfrm>
            <a:off x="274320" y="1645920"/>
            <a:ext cx="8595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text focuses on solving the optimistic LQR (Linear Quadratic Regulator) problem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approach uses an extended value iteration (EVI) method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method provides explicit computational complexity and eO(√T) regret guarantees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research relates to addressing the susceptibility of current systems to exploitation, specifically within the context of language models (LLMs)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LLMs' complexities and inaccessibility of their architecture and parameter space make it hard to apply certain methods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Regulators lagrangian relaxation regret</a:t>
            </a:r>
            <a:endParaRPr/>
          </a:p>
        </p:txBody>
      </p:sp>
      <p:sp>
        <p:nvSpPr>
          <p:cNvPr id="183" name="Google Shape;183;p29"/>
          <p:cNvSpPr txBox="1"/>
          <p:nvPr/>
        </p:nvSpPr>
        <p:spPr>
          <a:xfrm>
            <a:off x="274320" y="1645920"/>
            <a:ext cx="8595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Here's a summary of the text in concise bullet points: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paper introduces a Lagrangian relaxation approach for efficient optimistic exploration in Linear-Quadratic Regulators (LQR)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proposed algorithm, LAGLQ, achieves sublinear regret, potentially outperforming worst-case bounds by adapting to problem structure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method involves solving a constrained LQR problem, for which strong duality is proven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An epsilon-optimistic and epsilon-feasible solution is computed efficiently by solving a Riccati-based algorithm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Optimistic optimization ofu lq</a:t>
            </a:r>
            <a:endParaRPr/>
          </a:p>
        </p:txBody>
      </p:sp>
      <p:sp>
        <p:nvSpPr>
          <p:cNvPr id="189" name="Google Shape;189;p30"/>
          <p:cNvSpPr txBox="1"/>
          <p:nvPr/>
        </p:nvSpPr>
        <p:spPr>
          <a:xfrm>
            <a:off x="274320" y="1645920"/>
            <a:ext cx="8595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research focuses on optimizing the OFU-LQ algorithm to maintain learning guarantees while addressing computational complexity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extended value iteration (EVI) approach is utilized to solve optimistic LQR problems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algorithm addresses over-exploration issues related to cost sensitivity estimation errors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work discusses the use of relaxed versions of the original OFU-LQ++ problem to obtain optimistic solutions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A significant constraint of current systems is their susceptibility to "hallucination"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Duality relaxed optimistic optimization</a:t>
            </a:r>
            <a:endParaRPr/>
          </a:p>
        </p:txBody>
      </p:sp>
      <p:sp>
        <p:nvSpPr>
          <p:cNvPr id="195" name="Google Shape;195;p31"/>
          <p:cNvSpPr txBox="1"/>
          <p:nvPr/>
        </p:nvSpPr>
        <p:spPr>
          <a:xfrm>
            <a:off x="274320" y="1645920"/>
            <a:ext cx="8595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Current systems are susceptible to exploitation, requiring further examination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precision of Language Models (LLMs) in discerning true statements can potentially be improved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LLMs don't currently benefit from certain optimization methods due to their complex architectures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Training LLMs involves processing millions or billions of parameters, leading to significant computational requirements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Optimistic extended controllers can induce fiable claims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/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Solve optimistic lqr explicit</a:t>
            </a:r>
            <a:endParaRPr/>
          </a:p>
        </p:txBody>
      </p:sp>
      <p:sp>
        <p:nvSpPr>
          <p:cNvPr id="92" name="Google Shape;92;p14"/>
          <p:cNvSpPr txBox="1"/>
          <p:nvPr/>
        </p:nvSpPr>
        <p:spPr>
          <a:xfrm>
            <a:off x="457200" y="1645920"/>
            <a:ext cx="8229600" cy="47548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The research focuses on solving optimistic LQR problems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The approach utilizes extended value iteration (EVI)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The algorithm aims to return an ϵ-optimistic and ϵ-feasible policy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The algorithm is designed to avoid over-exploration by considering cost sensitivity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The optimization in (16) maintains the learning guarantees of the original OFU-LQ algorithm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Optimistic exploration linear quadratic</a:t>
            </a:r>
            <a:endParaRPr/>
          </a:p>
        </p:txBody>
      </p:sp>
      <p:sp>
        <p:nvSpPr>
          <p:cNvPr id="201" name="Google Shape;201;p32"/>
          <p:cNvSpPr txBox="1"/>
          <p:nvPr/>
        </p:nvSpPr>
        <p:spPr>
          <a:xfrm>
            <a:off x="274320" y="1645920"/>
            <a:ext cx="8595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research focuses on solving the optimistic LQR problem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approach is inspired by the extended value iteration (EVI) algorithm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method aims to address the exploration-exploitation dilemma in the linear quadratic regulator (LQR) setting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algorithm leverages asymmetry from the confidence set to avoid over-exploration in certain directions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research discusses limitations, such as susceptibility to exploitation and the potential for "hallucination" in current systems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Propose relax optimistic optimization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274320" y="1645920"/>
            <a:ext cx="8595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The document discusses solving the optimistic LQR problem with explicit computational complexity and eO(√T) regret guarantees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The approach is inspired by extended value iteration (EVI)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The document addresses the susceptibility of current systems to exploitation and potential hallucination issues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Computational requirements for training LLMs, which involve millions or billions of parameters, are discussed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• The optimization process preserves the learning guarantees of the original OFU-LQ algorithm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DD8E6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/>
        </p:nvSpPr>
        <p:spPr>
          <a:xfrm>
            <a:off x="731520" y="731520"/>
            <a:ext cx="76809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Lqr lagrangian relaxation introduce</a:t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731520" y="1645920"/>
            <a:ext cx="7680960" cy="44805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document introduces a Lagrangian formulation to solve constrained Linear-Quadratic Regulator (LQR) problems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approach provides an efficient optimistic exploration method, named LAGLQ, for LQR problems with explicit computational complexity and eO(√T) regret guarantees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method uses Lagrangian relaxation and solves at most O(log(1/ϵ)) Riccati equations to compute an ϵ-optimistic controller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approach addresses the limitations of existing optimistic LQR methods, improving efficiency and removing certain constraints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paper demonstrates strong duality and shows that the algorithm can provide a solution to the original problem at any accuracy level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Relax optimistic optimization ofu</a:t>
            </a:r>
            <a:endParaRPr/>
          </a:p>
        </p:txBody>
      </p:sp>
      <p:sp>
        <p:nvSpPr>
          <p:cNvPr id="110" name="Google Shape;110;p17"/>
          <p:cNvSpPr txBox="1"/>
          <p:nvPr/>
        </p:nvSpPr>
        <p:spPr>
          <a:xfrm>
            <a:off x="274320" y="1645920"/>
            <a:ext cx="8595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document discusses optimistic LQR (Linear Quadratic Regulator) problems and their computational complexity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approach is inspired by extended value iteration (EVI)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research addresses the susceptibility of current systems to exploitation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Training large language models (LLMs) requires substantial computational resources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LLMs are limited in their ability to benefit from methods designed to improve other systems due to complexity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Efﬁcient optimistic exploration linear</a:t>
            </a:r>
            <a:endParaRPr/>
          </a:p>
        </p:txBody>
      </p:sp>
      <p:sp>
        <p:nvSpPr>
          <p:cNvPr id="116" name="Google Shape;116;p18"/>
          <p:cNvSpPr txBox="1"/>
          <p:nvPr/>
        </p:nvSpPr>
        <p:spPr>
          <a:xfrm>
            <a:off x="274320" y="1645920"/>
            <a:ext cx="8595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Over-exploration can occur when there's an asymmetry in cost sensitivity related to estimation 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Optimistic LQR problems are addressed by methods like OFU-LQ++ and LAGLQ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Large language models (LLMs) are experiencing rapid advancements due to deep learning, PLMs, extensive datasets, and hardware improvements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A key challenge for current systems is their susceptibility to exploitation, affecting both language models (LMs) and knowledge graphs (KGs)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precision of LLMs in discerning true statements is improving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Lagrangian relaxation regret</a:t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274320" y="1645920"/>
            <a:ext cx="8595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document focuses on an efficient optimistic exploration method for Linear-Quadratic Regulators (LQR) using Lagrangian relaxation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method achieves an  ϵ-optimistic and ϵ-feasible solution for constrained LQR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approach, named LAGLQ, is inspired by extended value iteration (EVI)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LAGLQ provides  eO(√T) regret guarantees, potentially outperforming the worst-case √T bound in some scenarios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• The solution involves a Lagrangian formulation and solving Riccati equations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274320" y="274320"/>
            <a:ext cx="365760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Quadratic regulators lagrangian relaxation</a:t>
            </a:r>
            <a:endParaRPr/>
          </a:p>
        </p:txBody>
      </p:sp>
      <p:sp>
        <p:nvSpPr>
          <p:cNvPr id="128" name="Google Shape;128;p20"/>
          <p:cNvSpPr txBox="1"/>
          <p:nvPr/>
        </p:nvSpPr>
        <p:spPr>
          <a:xfrm>
            <a:off x="274320" y="1645920"/>
            <a:ext cx="8595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The document focuses on efficient optimistic exploration within the Linear-Quadratic Regulator (LQR) framework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The core approach involves using Lagrangian relaxation to solve a constrained LQR problem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The method offers an efficient and optimal confidence-based algorithm for LQR, with computational advantages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The algorithm, named LAGLQ (Lagrangian-LQ), achieves regret guarantees related to the length of the initial phase and ϵ-optimality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5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The approach leverages optimistic extended controllers and addresses challenges related to non-convexity in the optimization problem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2060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Solve similar optimistic optimization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274320" y="1645920"/>
            <a:ext cx="8595360" cy="49377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2875" spcFirstLastPara="1" rIns="91425" wrap="square" tIns="914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The text discusses solving the optimistic LQR problem with computational complexity and regret guarantees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The approach is inspired by extended value iteration (EVI)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The text touches on the susceptibility of current systems to exploitation and the importance of fine-tuning for specific tasks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Optimization preserves learning guarantees of the original OFU-LQ algorithm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• Large Language Models (LLMs) don't benefit from methods due to their complexity and inaccessibility of architecture and parameter space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