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1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latin typeface="Arial"/>
                <a:ea typeface="Arial"/>
                <a:cs typeface="Arial"/>
                <a:sym typeface="Arial"/>
              </a:rPr>
              <a:t>1-paper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Quadratic regulators lagrangian relaxation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914400" y="1828800"/>
            <a:ext cx="10362895" cy="350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document focuses on efficient optimistic exploration within the Linear-Quadratic Regulator (LQR) framework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core approach involves using Lagrangian relaxation to solve a constrained LQR problem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offers an efficient and optimal confidence-based algorithm for LQR, with computational advantages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algorithm, named LAGLQ (Lagrangian-LQ), achieves regret guarantees related to the length of the initial phase and ϵ-optimality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leverages optimistic extended controllers and addresses challenges related to non-convexity in the optimization problem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Solve similar optimistic optimization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914400" y="1828800"/>
            <a:ext cx="1036289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discusses solving the optimistic LQR problem with computational complexity and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is inspired by extended value iteration (EVI)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touches on the susceptibility of current systems to exploitation and the importance of fine-tuning for specific tasks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Optimization preserves learning guarantees of the original OFU-LQ algorithm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Language Models (LLMs) don't benefit from methods due to their complexity and inaccessibility of architecture and parameter space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Optimistic controllers generated solving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914400" y="1828800"/>
            <a:ext cx="1036289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addresses the optimistic LQR problem, offering explicit computational complexity and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is inspired by extended value iteration (EVI)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significant constraint of current systems is their susceptibility to exploitation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LLMs may struggle with these methods due to architectural complexity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also touches upon code completion and program synthesis, suggesting their utility in software development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Formulation solution optimistic controller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914400" y="1828800"/>
            <a:ext cx="10362895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Language Models (LLMs) are complex, making it difficult to apply traditional methods for performance improvement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LLMs are susceptible to exploitation and can produce incorrect or fabricated information (hallucination)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LLMs requires significant computational resources due to the large number of parameters and the need for extensive datasets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controllers are introduced for Linear Quadratic Regulator (LQR) problems, but their practical application faces computational challenges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touches upon the need to address bias and ethical concerns in LLM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Relax optimistic optimization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914400" y="1828800"/>
            <a:ext cx="1036289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focuses on solving optimistic LQR problems with explicit computational complexity and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is inspired by extended value iteration (EVI) and utilizes optimistic extended controllers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systems are susceptible to exploitation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LLMs, involving millions or billions of parameters, presents significant computational requirements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optimization process preserves learning guarantees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Duality result optimistic controller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914400" y="1828800"/>
            <a:ext cx="1036289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language models (LLMs) are susceptible to exploitation and prone to "hallucination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precision of LLMs in discerning true statements is improving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LLMs do not currently benefit from methods due to architectural complexity and inaccessibility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LLMs requires significant computational resources due to the large number of parameters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Lqr efﬁcient optimistic exploration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914400" y="1828800"/>
            <a:ext cx="10362895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focuses on solving the optimistic LQR problem with explicit computational complexity and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is inspired by extended value iteration (EVI) and aims to provide tight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discusses the performance of confidence-based exploration strategies, including OFU-LQ++ and LAGLQ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key challenge addressed is the potential for over-exploration and its impact on regret bounds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also touches on the use of Large Language Models (LLMs) for specialized tasks, mentioning applications and limitations like hallucination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Optimistic optimization 16 lagrangian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914400" y="1828800"/>
            <a:ext cx="1036289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paper introduces an efficient, optimistic, confidence-based algorithm (LAGLQ) for Linear-Quadratic Regulators (LQR)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LAGLQ is based on Lagrangian relaxation of the extended LQR problem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provides eO(√T)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ϵ-optimistic controller can be efficiently computed by solving at most O(log(1/ϵ)) algebraic Riccati equations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LAGLQ leverages Dual Search-OFU (DS-OFU) within the OFU-LQ++ learning scheme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Relaxed optimistic optimization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914400" y="1828800"/>
            <a:ext cx="10362895" cy="350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text focuses on solving the optimistic LQR (Linear Quadratic Regulator) problem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uses an extended value iteration (EVI) method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provides explicit computational complexity and eO(√T)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relates to addressing the susceptibility of current systems to exploitation, specifically within the context of language models (LLMs)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LLMs' complexities and inaccessibility of their architecture and parameter space make it hard to apply certain methods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Regulators lagrangian relaxation regret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914400" y="1828800"/>
            <a:ext cx="1036289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Here's a summary of the text in concise bullet points: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paper introduces a Lagrangian relaxation approach for efficient optimistic exploration in Linear-Quadratic Regulators (LQR)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proposed algorithm, LAGLQ, achieves sublinear regret, potentially outperforming worst-case bounds by adapting to problem structure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involves solving a constrained LQR problem, for which strong duality is proven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epsilon-optimistic and epsilon-feasible solution is computed efficiently by solving a Riccati-based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Relaxed optimistic optimization 16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914400" y="1828800"/>
            <a:ext cx="10362895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focuses on solving the optimistic LQR problem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uses extended value iteration (EVI)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provides explicit computational complexity and eO(√T)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systems are susceptible to exploitation, presenting a significant constraint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study addresses the challenges of applying existing methods to Large Language Models (LLMs)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Optimistic optimization ofu lq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914400" y="1828800"/>
            <a:ext cx="10362895" cy="350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focuses on optimizing the OFU-LQ algorithm to maintain learning guarantees while addressing computational complexity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extended value iteration (EVI) approach is utilized to solve optimistic LQR problems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addresses over-exploration issues related to cost sensitivity estimation errors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work discusses the use of relaxed versions of the original OFU-LQ++ problem to obtain optimistic solutions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significant constraint of current systems is their susceptibility to "hallucination"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Duality relaxed optimistic optimization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914400" y="1828800"/>
            <a:ext cx="1036289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systems are susceptible to exploitation, requiring further examination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precision of Language Models (LLMs) in discerning true statements can potentially be improved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LLMs don't currently benefit from certain optimization methods due to their complex architectures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LLMs involves processing millions or billions of parameters, leading to significant computational requirements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extended controllers can induce fiable claims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Optimistic exploration linear quadratic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914400" y="1828800"/>
            <a:ext cx="1036289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focuses on solving the optimistic LQR problem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is inspired by the extended value iteration (EVI) algorithm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aims to address the exploration-exploitation dilemma in the linear quadratic regulator (LQR) setting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leverages asymmetry from the confidence set to avoid over-exploration in certain directions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discusses limitations, such as susceptibility to exploitation and the potential for "hallucination" in current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914400" y="457200"/>
            <a:ext cx="1036289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Relaxed optimistic optimization 16 - Image 1</a:t>
            </a:r>
            <a:endParaRPr/>
          </a:p>
        </p:txBody>
      </p:sp>
      <p:pic>
        <p:nvPicPr>
          <p:cNvPr descr="temp_full_img_0.png"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847" y="18288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Solve optimistic lqr explicit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914400" y="1828800"/>
            <a:ext cx="10362895" cy="2590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focuses on solving optimistic LQR problems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utilizes extended value iteration (EVI)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aims to return an ϵ-optimistic and ϵ-feasible policy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algorithm is designed to avoid over-exploration by considering cost sensitivity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optimization in (16) maintains the learning guarantees of the original OFU-LQ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Propose relax optimistic optimization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914400" y="1828800"/>
            <a:ext cx="1036289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document discusses solving the optimistic LQR problem with explicit computational complexity and eO(√T)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is inspired by extended value iteration (EVI)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document addresses the susceptibility of current systems to exploitation and potential hallucination issues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requirements for training LLMs, which involve millions or billions of parameters, are discussed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optimization process preserves the learning guarantees of the original OFU-LQ algorithm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Lqr lagrangian relaxation introduce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914400" y="1828800"/>
            <a:ext cx="10362895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document introduces a Lagrangian formulation to solve constrained Linear-Quadratic Regulator (LQR) problems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provides an efficient optimistic exploration method, named LAGLQ, for LQR problems with explicit computational complexity and eO(√T) regret guarantees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uses Lagrangian relaxation and solves at most O(log(1/ϵ)) Riccati equations to compute an ϵ-optimistic controller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addresses the limitations of existing optimistic LQR methods, improving efficiency and removing certain constraints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paper demonstrates strong duality and shows that the algorithm can provide a solution to the original problem at any accuracy level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Relax optimistic optimization ofu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914400" y="1828800"/>
            <a:ext cx="10362895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document discusses optimistic LQR (Linear Quadratic Regulator) problems and their computational complexity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 is inspired by extended value iteration (EVI)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research addresses the susceptibility of current systems to exploitation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large language models (LLMs) requires substantial computational resources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LLMs are limited in their ability to benefit from methods designed to improve other systems due to complexity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Efﬁcient optimistic exploration linear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914400" y="1828800"/>
            <a:ext cx="10362895" cy="350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Over-exploration can occur when there's an asymmetry in cost sensitivity related to estimation error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Optimistic LQR problems are addressed by methods like OFU-LQ++ and LAGLQ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language models (LLMs) are experiencing rapid advancements due to deep learning, PLMs, extensive datasets, and hardware improvements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key challenge for current systems is their susceptibility to exploitation, affecting both language models (LMs) and knowledge graphs (KGs)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precision of LLMs in discerning true statements is improving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Lagrangian relaxation regret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914400" y="1828800"/>
            <a:ext cx="10362895" cy="3505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document focuses on an efficient optimistic exploration method for Linear-Quadratic Regulators (LQR) using Lagrangian relaxation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achieves an  ϵ-optimistic and ϵ-feasible solution for constrained LQR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approach, named LAGLQ, is inspired by extended value iteration (EVI)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LAGLQ provides  eO(√T) regret guarantees, potentially outperforming the worst-case √T bound in some scenarios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solution involves a Lagrangian formulation and solving Riccati equations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