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0958-2B6B-4EE3-856A-6650F5D08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1DA62-85A0-4928-9A2D-F9BF461A5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92922-B9E3-4B45-B969-AE05D733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F35E-F9DD-4274-A181-C52C10A2267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009B5-93F4-46BD-AA82-16282176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B19C0-CA81-4119-AF9E-55686C32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5EA2-0A21-478E-9DB5-ED95DC72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2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F9F-3018-41EA-971B-DF8BB23B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170B8-6B2A-4EEE-AF0E-11297E74E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55F04-3B2E-43DD-B65B-DC53C61D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F35E-F9DD-4274-A181-C52C10A2267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4B1F1-8541-4399-8EDF-4F1507269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51364-32F3-4886-AA3B-10C6CC35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5EA2-0A21-478E-9DB5-ED95DC72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4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3F39E6-9962-448C-8762-E48744522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2A1B6-37D7-4680-9A35-0527545B5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99283-117F-4B0B-A579-34506A54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F35E-F9DD-4274-A181-C52C10A2267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EB992-729B-4845-8F86-CB2F1C05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849D7-90A0-4D50-97C5-1FBF42C3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5EA2-0A21-478E-9DB5-ED95DC72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5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678DF-BB7C-4E32-8CCC-93E8DCDE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10F7C-1F4D-4F0C-BBD4-4CC358A42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2ECB3-7AA6-4C45-8703-8BBEE696F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F35E-F9DD-4274-A181-C52C10A2267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A845A-DE0A-4742-8971-FAAA3B9E2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CBFA7-3053-45A9-916D-DC46B211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5EA2-0A21-478E-9DB5-ED95DC72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1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0176E-F255-4F2D-9584-E32C211E0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CB919-01CD-460A-AA04-BBBF66D83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60D34-96F2-4BE0-9278-5A871C379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F35E-F9DD-4274-A181-C52C10A2267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D5D16-D416-4F22-A23C-0A67ABD3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9F5FE-8AC0-41AA-964D-1444132F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5EA2-0A21-478E-9DB5-ED95DC72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3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786E-91B6-4A21-A227-46F2B760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EE2B6-BB8A-4705-B5C0-DE3486547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A0871-7F97-4D53-901C-D7932CD0E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6634B-077A-41D6-B969-44D4BE87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F35E-F9DD-4274-A181-C52C10A2267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B8C70-5281-4D16-97D9-345316784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D94A4-6FF3-422F-817C-1EDC8F49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5EA2-0A21-478E-9DB5-ED95DC72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6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8DEEC-2732-4AC5-BF8B-F6D1F73E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4F39A-3CD6-4623-B184-4DC9246C0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8F590-06BD-4A07-8B03-533D25446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4B0808-17C6-4A61-9430-2961CD130D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130D32-7434-4D0E-A85E-8209908BA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88F32B-84F1-4A8A-AECA-A94B3DA3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F35E-F9DD-4274-A181-C52C10A2267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86726F-5CD7-451A-99B4-BDA369CD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B656C-CFAB-4E20-87CA-778A0391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5EA2-0A21-478E-9DB5-ED95DC72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4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453E-3673-44BF-B330-EAB1D1B74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5D6C02-2844-4D86-9B62-B1ACA3379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F35E-F9DD-4274-A181-C52C10A2267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BE57E-54D7-4055-AA09-196DC789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56157-728C-400C-8FCD-92E2FB9E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5EA2-0A21-478E-9DB5-ED95DC72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9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4AA98-DA12-4B43-B741-9D85D09A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F35E-F9DD-4274-A181-C52C10A2267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DAE671-C7C6-4D72-AD29-08A05215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D4E04-A4F2-4FA7-B1D7-50CC6A65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5EA2-0A21-478E-9DB5-ED95DC72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1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366A-BA22-4E46-B999-A30FF88F3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D52DF-4712-41E3-9081-EBB6A35EB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D1F85-085A-46E9-A86C-7D42A0927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0737A-6701-42A3-80B7-EEBF038A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F35E-F9DD-4274-A181-C52C10A2267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9B06A-6DFA-4426-837D-69DA531BF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7F47D-4683-42A3-A6A6-EE537180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5EA2-0A21-478E-9DB5-ED95DC72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0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AD2F-BA8B-4EE9-BE35-92D158DBA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50402-A716-420F-B9FA-02ED9660D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BA77E-3B8D-4B3C-8B0C-623611B0E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9F92C-A25B-400C-BD61-A2652588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F35E-F9DD-4274-A181-C52C10A2267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DF73F-FA37-4A8D-916E-F48B3133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2F131-AE7C-48DC-A3AE-0A1A8ECE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5EA2-0A21-478E-9DB5-ED95DC72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8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66C949-3D2B-4EFF-A715-B974FC870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114C8-ED8B-4D58-BB8D-5CB3C13CD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63C3A-1D60-4AAE-ACD8-E1F298123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5F35E-F9DD-4274-A181-C52C10A2267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73EDA-F989-4A94-B221-11E2A7B18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934E8-78E6-4729-BD5F-EC7898D93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B5EA2-0A21-478E-9DB5-ED95DC72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7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1FA59A-1041-41F0-A1E4-5BA007E4A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Foodie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16A9A40-2AE4-4C53-9B9E-3B189D00B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Ahmed Mohamed Khedr</a:t>
            </a:r>
          </a:p>
        </p:txBody>
      </p:sp>
    </p:spTree>
    <p:extLst>
      <p:ext uri="{BB962C8B-B14F-4D97-AF65-F5344CB8AC3E}">
        <p14:creationId xmlns:p14="http://schemas.microsoft.com/office/powerpoint/2010/main" val="258047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6B521D-AE67-4D52-8065-71B57206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Foodie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5CA0F-9B14-4979-A466-751E5F8DD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The users will be able to check the cook’s information, check the prices, the reviews and finally sign up for programs using different pay methods.</a:t>
            </a:r>
          </a:p>
        </p:txBody>
      </p:sp>
    </p:spTree>
    <p:extLst>
      <p:ext uri="{BB962C8B-B14F-4D97-AF65-F5344CB8AC3E}">
        <p14:creationId xmlns:p14="http://schemas.microsoft.com/office/powerpoint/2010/main" val="220339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7109-A8CB-4A61-9FF6-C2EFC1CCC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the problem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67088-1530-4D0A-9F94-1FA9D8AAE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Some people can not afford to own a restaurant or work at a restaurant as a cook.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Some new immigrants have a language barrier and can not open a restaurant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Some older people are not able to work in a restaurant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Some people are good at cooking and have secret recipes and can not share it with other people.</a:t>
            </a:r>
          </a:p>
        </p:txBody>
      </p:sp>
    </p:spTree>
    <p:extLst>
      <p:ext uri="{BB962C8B-B14F-4D97-AF65-F5344CB8AC3E}">
        <p14:creationId xmlns:p14="http://schemas.microsoft.com/office/powerpoint/2010/main" val="87957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FE61EF-51C7-4161-852C-6A91CE59E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A1B1-7DA5-42E4-B9E5-3B3D2695C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Foodie is an application that lets home cook sign up with their health certificates to cook at home and deliver the food to the users who request the food.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Easy to use and allows users to try different good food from all over the world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Home cooks can make money and share their skills with others.</a:t>
            </a:r>
          </a:p>
        </p:txBody>
      </p:sp>
    </p:spTree>
    <p:extLst>
      <p:ext uri="{BB962C8B-B14F-4D97-AF65-F5344CB8AC3E}">
        <p14:creationId xmlns:p14="http://schemas.microsoft.com/office/powerpoint/2010/main" val="283461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DCD5B5-BCB7-4599-9CE0-4AC27D0DC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Foodie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0FD29C-1379-4DB8-8F49-1C56E267B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22189" y="47121"/>
            <a:ext cx="3897791" cy="681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8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6B521D-AE67-4D52-8065-71B57206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Foodie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5CA0F-9B14-4979-A466-751E5F8DD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The users can choose the food they want and request it.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They can contact the cook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They can try out different food and they the food will be delivered at their homes</a:t>
            </a:r>
          </a:p>
        </p:txBody>
      </p:sp>
    </p:spTree>
    <p:extLst>
      <p:ext uri="{BB962C8B-B14F-4D97-AF65-F5344CB8AC3E}">
        <p14:creationId xmlns:p14="http://schemas.microsoft.com/office/powerpoint/2010/main" val="206081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6B521D-AE67-4D52-8065-71B57206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Foodie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703EDB-D887-4B37-BCFC-ABEAC5231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44905" y="160076"/>
            <a:ext cx="3771451" cy="653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6B521D-AE67-4D52-8065-71B57206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Foodie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5CA0F-9B14-4979-A466-751E5F8DD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The users can sign up for a program and receive meals weekly for cheap.</a:t>
            </a:r>
          </a:p>
        </p:txBody>
      </p:sp>
    </p:spTree>
    <p:extLst>
      <p:ext uri="{BB962C8B-B14F-4D97-AF65-F5344CB8AC3E}">
        <p14:creationId xmlns:p14="http://schemas.microsoft.com/office/powerpoint/2010/main" val="3483325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6B521D-AE67-4D52-8065-71B57206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Foodie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5F8BADF-33EA-4BCD-BD4C-F7578D770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87846" y="1006998"/>
            <a:ext cx="7604154" cy="531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66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6B521D-AE67-4D52-8065-71B57206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Foodie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5CA0F-9B14-4979-A466-751E5F8DD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The users can check their ingredients and tell the cook about any diet restriction or any problem they face.</a:t>
            </a:r>
          </a:p>
        </p:txBody>
      </p:sp>
    </p:spTree>
    <p:extLst>
      <p:ext uri="{BB962C8B-B14F-4D97-AF65-F5344CB8AC3E}">
        <p14:creationId xmlns:p14="http://schemas.microsoft.com/office/powerpoint/2010/main" val="493965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235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Foodie  </vt:lpstr>
      <vt:lpstr>What is the problem ?</vt:lpstr>
      <vt:lpstr>The Solution </vt:lpstr>
      <vt:lpstr>Foodie</vt:lpstr>
      <vt:lpstr>Foodie</vt:lpstr>
      <vt:lpstr>Foodie</vt:lpstr>
      <vt:lpstr>Foodie</vt:lpstr>
      <vt:lpstr>Foodie</vt:lpstr>
      <vt:lpstr>Foodie</vt:lpstr>
      <vt:lpstr>Foodie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Foodie  </dc:title>
  <dc:creator>Ahmed Mohamed Khedr</dc:creator>
  <cp:lastModifiedBy>Ahmed Mohamed Khedr</cp:lastModifiedBy>
  <cp:revision>1</cp:revision>
  <dcterms:created xsi:type="dcterms:W3CDTF">2020-04-15T23:35:32Z</dcterms:created>
  <dcterms:modified xsi:type="dcterms:W3CDTF">2020-04-15T23:41:12Z</dcterms:modified>
</cp:coreProperties>
</file>