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B08600"/>
    <a:srgbClr val="00CC66"/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43CE-A4FA-43F5-992B-4CFE4632D628}" type="datetimeFigureOut">
              <a:rPr lang="sv-SE" smtClean="0"/>
              <a:pPr/>
              <a:t>2010-05-10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2704-2F01-48C2-BEEE-46529420DBC9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82C67A-F5A8-4F31-90D7-B9913BF57A82}" type="datetime1">
              <a:rPr lang="sv-SE" smtClean="0"/>
              <a:pPr/>
              <a:t>2010-05-10</a:t>
            </a:fld>
            <a:endParaRPr lang="sv-SE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00430" y="6357958"/>
            <a:ext cx="2350681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sv-SE" dirty="0" err="1" smtClean="0"/>
              <a:t>Computational</a:t>
            </a:r>
            <a:r>
              <a:rPr lang="sv-SE" dirty="0" smtClean="0"/>
              <a:t> Statistics-2010</a:t>
            </a:r>
            <a:endParaRPr lang="sv-SE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AF0EE3-205A-4DE5-92A4-10EEC5B677EC}" type="datetime1">
              <a:rPr lang="sv-SE" smtClean="0"/>
              <a:pPr/>
              <a:t>2010-05-10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8FECF8-33E9-44CB-98A9-60914E7828BC}" type="datetime1">
              <a:rPr lang="sv-SE" smtClean="0"/>
              <a:pPr/>
              <a:t>2010-05-10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75EA0-E827-4CF6-9DC4-F0C88824C0B5}" type="datetime1">
              <a:rPr lang="sv-SE" smtClean="0"/>
              <a:pPr/>
              <a:t>2010-05-10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dirty="0" err="1" smtClean="0"/>
              <a:t>Computational</a:t>
            </a:r>
            <a:r>
              <a:rPr lang="sv-SE" dirty="0" smtClean="0"/>
              <a:t> Statistics-2010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72C36C-FAE5-4140-8AC5-75BAF365EA4A}" type="datetime1">
              <a:rPr lang="sv-SE" smtClean="0"/>
              <a:pPr/>
              <a:t>2010-05-10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ADB335-0A5D-4F77-956A-F9AA0EA1513F}" type="datetime1">
              <a:rPr lang="sv-SE" smtClean="0"/>
              <a:pPr/>
              <a:t>2010-05-10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7E829D-72DB-4D4E-A362-0F5DAECD3035}" type="datetime1">
              <a:rPr lang="sv-SE" smtClean="0"/>
              <a:pPr/>
              <a:t>2010-05-10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1AD54C-1A63-4A05-9C9E-8FEBB0F78766}" type="datetime1">
              <a:rPr lang="sv-SE" smtClean="0"/>
              <a:pPr/>
              <a:t>2010-05-10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755F88-B113-4C1C-95FE-997856333AB9}" type="datetime1">
              <a:rPr lang="sv-SE" smtClean="0"/>
              <a:pPr/>
              <a:t>2010-05-10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B0FB8A2-59F2-46D2-87C3-388D370CA28E}" type="datetime1">
              <a:rPr lang="sv-SE" smtClean="0"/>
              <a:pPr/>
              <a:t>2010-05-10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10B785-DBEC-4FC2-B9E5-07AD8FBB3A23}" type="datetime1">
              <a:rPr lang="sv-SE" smtClean="0"/>
              <a:pPr/>
              <a:t>2010-05-10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C1BDE46-7018-426F-849D-6A628FF23D0E}" type="datetime1">
              <a:rPr lang="sv-SE" smtClean="0"/>
              <a:pPr/>
              <a:t>2010-05-10</a:t>
            </a:fld>
            <a:endParaRPr lang="sv-S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Seminar</a:t>
            </a:r>
            <a:r>
              <a:rPr lang="sv-SE" dirty="0" smtClean="0"/>
              <a:t> 2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Lab</a:t>
            </a:r>
            <a:r>
              <a:rPr lang="sv-SE" dirty="0" smtClean="0"/>
              <a:t> 4: </a:t>
            </a:r>
            <a:r>
              <a:rPr lang="sv-SE" dirty="0" err="1" smtClean="0"/>
              <a:t>Assignment</a:t>
            </a:r>
            <a:r>
              <a:rPr lang="sv-SE" dirty="0" smtClean="0"/>
              <a:t> 1</a:t>
            </a:r>
            <a:endParaRPr lang="sv-SE" dirty="0"/>
          </a:p>
        </p:txBody>
      </p:sp>
      <p:pic>
        <p:nvPicPr>
          <p:cNvPr id="281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214422"/>
            <a:ext cx="4572032" cy="5203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Lab</a:t>
            </a:r>
            <a:r>
              <a:rPr lang="sv-SE" dirty="0" smtClean="0"/>
              <a:t> 4: </a:t>
            </a:r>
            <a:r>
              <a:rPr lang="sv-SE" dirty="0" err="1" smtClean="0"/>
              <a:t>Assignment</a:t>
            </a:r>
            <a:r>
              <a:rPr lang="sv-SE" dirty="0" smtClean="0"/>
              <a:t> 2</a:t>
            </a:r>
            <a:endParaRPr lang="sv-SE" dirty="0"/>
          </a:p>
        </p:txBody>
      </p:sp>
      <p:pic>
        <p:nvPicPr>
          <p:cNvPr id="282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214422"/>
            <a:ext cx="523875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Lab</a:t>
            </a:r>
            <a:r>
              <a:rPr lang="sv-SE" dirty="0" smtClean="0"/>
              <a:t> 4: </a:t>
            </a:r>
            <a:r>
              <a:rPr lang="sv-SE" dirty="0" err="1" smtClean="0"/>
              <a:t>Plot</a:t>
            </a:r>
            <a:endParaRPr lang="sv-SE" dirty="0"/>
          </a:p>
        </p:txBody>
      </p:sp>
      <p:pic>
        <p:nvPicPr>
          <p:cNvPr id="283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142852"/>
            <a:ext cx="4389087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Lab</a:t>
            </a:r>
            <a:r>
              <a:rPr lang="sv-SE" dirty="0" smtClean="0"/>
              <a:t> 5</a:t>
            </a:r>
            <a:endParaRPr lang="sv-SE" dirty="0"/>
          </a:p>
        </p:txBody>
      </p:sp>
      <p:pic>
        <p:nvPicPr>
          <p:cNvPr id="284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12"/>
            <a:ext cx="6218591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Lab</a:t>
            </a:r>
            <a:r>
              <a:rPr lang="sv-SE" dirty="0" smtClean="0"/>
              <a:t> 5</a:t>
            </a:r>
            <a:endParaRPr lang="sv-SE" dirty="0"/>
          </a:p>
        </p:txBody>
      </p:sp>
      <p:pic>
        <p:nvPicPr>
          <p:cNvPr id="285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357298"/>
            <a:ext cx="656263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36827</TotalTime>
  <Words>32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Seminar 2</vt:lpstr>
      <vt:lpstr>Lab 4: Assignment 1</vt:lpstr>
      <vt:lpstr>Lab 4: Assignment 2</vt:lpstr>
      <vt:lpstr>Lab 4: Plot</vt:lpstr>
      <vt:lpstr>Lab 5</vt:lpstr>
      <vt:lpstr>Lab 5</vt:lpstr>
    </vt:vector>
  </TitlesOfParts>
  <Company>Linkopings universitet, IDA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Monotonic regression for large-scale models</dc:title>
  <dc:creator>Oleg Sysoev</dc:creator>
  <cp:lastModifiedBy>Oleg Sysoev</cp:lastModifiedBy>
  <cp:revision>2876</cp:revision>
  <dcterms:created xsi:type="dcterms:W3CDTF">2010-03-24T13:38:58Z</dcterms:created>
  <dcterms:modified xsi:type="dcterms:W3CDTF">2010-05-10T08:06:06Z</dcterms:modified>
</cp:coreProperties>
</file>