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86" autoAdjust="0"/>
  </p:normalViewPr>
  <p:slideViewPr>
    <p:cSldViewPr snapToGrid="0">
      <p:cViewPr>
        <p:scale>
          <a:sx n="75" d="100"/>
          <a:sy n="75" d="100"/>
        </p:scale>
        <p:origin x="540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3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E438-F0A3-4BBC-B6D6-AC096041E32B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F500-AD59-4BE0-8B86-E8C74E16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Simulation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57342"/>
            <a:ext cx="4439478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Ahmed Reda Mohamed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: 2004-3-333</a:t>
            </a:r>
          </a:p>
        </p:txBody>
      </p:sp>
    </p:spTree>
    <p:extLst>
      <p:ext uri="{BB962C8B-B14F-4D97-AF65-F5344CB8AC3E}">
        <p14:creationId xmlns:p14="http://schemas.microsoft.com/office/powerpoint/2010/main" val="40033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project’s idea is to demonstrate the idea of the knapsack problem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“Arithmetic logarithm”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 of the simulation are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Multiplier (W)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Multiplier inverse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 (M)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data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knapsack (private key)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8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written in Python 2.7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__main__.py is the starting point of the project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Phases: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8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Strating with only W &amp; simple knapsack (private key)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Getting a general knapsack (public key) which any one can intercept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 the same time its hard to break without knowing private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the general knapsack and binary data , data get encrypted by  getting the sum of 1’s corresponding values in binary data , repeating for each data block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by knowing the right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the user on other side of 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communication process manages to break decrypted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34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Knapsack Simulation Problem</vt:lpstr>
      <vt:lpstr>Demonstration</vt:lpstr>
      <vt:lpstr>Demonstration Cont.</vt:lpstr>
      <vt:lpstr>Simulation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Simulation Problem</dc:title>
  <dc:creator>wani</dc:creator>
  <cp:lastModifiedBy>wani</cp:lastModifiedBy>
  <cp:revision>3</cp:revision>
  <dcterms:created xsi:type="dcterms:W3CDTF">2016-12-16T09:48:16Z</dcterms:created>
  <dcterms:modified xsi:type="dcterms:W3CDTF">2016-12-16T10:09:37Z</dcterms:modified>
</cp:coreProperties>
</file>