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51" y="982717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5" y="1006366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Dawly</dc:creator>
  <cp:lastModifiedBy>Dawly</cp:lastModifiedBy>
  <cp:revision>5</cp:revision>
  <dcterms:created xsi:type="dcterms:W3CDTF">2023-06-28T19:22:00Z</dcterms:created>
  <dcterms:modified xsi:type="dcterms:W3CDTF">2023-07-03T15:34:32Z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F816EAAB15A54F77AD1759D5B45B7C99</vt:lpwstr>
  </property>
  <property fmtid="{D5CDD505-2E9C-101B-9397-08002B2CF9AE}" pid="3" name="KSOProductBuildVer">
    <vt:lpwstr>2057-11.2.0.11537</vt:lpwstr>
  </property>
</Properties>
</file>