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6716E-778D-49D5-89D7-3AA0AD490C5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A764-7DF6-49D4-977D-A1B08D7C5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06" y="195943"/>
            <a:ext cx="5628226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49116"/>
          <a:stretch/>
        </p:blipFill>
        <p:spPr>
          <a:xfrm>
            <a:off x="1267408" y="942393"/>
            <a:ext cx="10080000" cy="51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4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9116"/>
          <a:stretch/>
        </p:blipFill>
        <p:spPr>
          <a:xfrm>
            <a:off x="1034143" y="681135"/>
            <a:ext cx="10080000" cy="51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b="48571"/>
          <a:stretch/>
        </p:blipFill>
        <p:spPr>
          <a:xfrm>
            <a:off x="530290" y="830425"/>
            <a:ext cx="10080000" cy="51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b="49796"/>
          <a:stretch/>
        </p:blipFill>
        <p:spPr>
          <a:xfrm>
            <a:off x="1034143" y="849086"/>
            <a:ext cx="10080000" cy="50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Charite Universitaetsmedizin Berlin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Khalil, Ahmed Abdelrahim</dc:creator>
  <cp:lastModifiedBy>Khalil, Ahmed Abdelrahim</cp:lastModifiedBy>
  <cp:revision>3</cp:revision>
  <dcterms:created xsi:type="dcterms:W3CDTF">2017-10-09T16:09:49Z</dcterms:created>
  <dcterms:modified xsi:type="dcterms:W3CDTF">2017-10-09T16:36:31Z</dcterms:modified>
</cp:coreProperties>
</file>