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27277c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27277c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27277c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27277c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27277c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27277c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27277c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27277c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27277c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27277c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27277c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27277c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27277c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27277c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27277c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27277c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27277c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27277c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79400"/>
            <a:ext cx="8520600" cy="17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A* Multi layer Maze Router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1150" y="382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Ashraf Taha 900152132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975" y="236150"/>
            <a:ext cx="1443250" cy="14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87200" y="345000"/>
            <a:ext cx="57993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Digital Design II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 Project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 Mohamed Shalan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50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 spent </a:t>
            </a:r>
            <a:r>
              <a:rPr lang="en">
                <a:solidFill>
                  <a:srgbClr val="000000"/>
                </a:solidFill>
              </a:rPr>
              <a:t>a lot</a:t>
            </a:r>
            <a:r>
              <a:rPr lang="en">
                <a:solidFill>
                  <a:srgbClr val="000000"/>
                </a:solidFill>
              </a:rPr>
              <a:t> of time until i figured out how to put everything </a:t>
            </a:r>
            <a:r>
              <a:rPr lang="en">
                <a:solidFill>
                  <a:srgbClr val="000000"/>
                </a:solidFill>
              </a:rPr>
              <a:t>together, but it was a good experience after all to be exposed to such routing technique which is so efficient and smart.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 i got the idea of the </a:t>
            </a:r>
            <a:r>
              <a:rPr lang="en">
                <a:solidFill>
                  <a:srgbClr val="000000"/>
                </a:solidFill>
              </a:rPr>
              <a:t>algorithm</a:t>
            </a:r>
            <a:r>
              <a:rPr lang="en">
                <a:solidFill>
                  <a:srgbClr val="000000"/>
                </a:solidFill>
              </a:rPr>
              <a:t> and that the BFS is a special case of the A* </a:t>
            </a:r>
            <a:r>
              <a:rPr lang="en">
                <a:solidFill>
                  <a:srgbClr val="000000"/>
                </a:solidFill>
              </a:rPr>
              <a:t>algorithm, as the A* is defined by the function f = g + h, h is the heuristic function which makes this algorithm smart and efficient. In the BFS h = 0. In the heurstic function i used the manhattan version of it </a:t>
            </a:r>
            <a:r>
              <a:rPr b="1" lang="en" sz="115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" sz="115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= abs (current_cell.x – goal.x) + abs (current_cell.y – goal.y)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but with a modification that i added the cost of the vias for moving between layers which is adding the via count and cost to the heuristic.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2 fundamental functions of the program is route and next_node.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1- route , this function adds to the path the source node, then calculate f = g + h which will be f = h then passes the current node to the function next_node, when next node returns the </a:t>
            </a:r>
            <a:r>
              <a:rPr lang="en">
                <a:solidFill>
                  <a:srgbClr val="000000"/>
                </a:solidFill>
              </a:rPr>
              <a:t>chosen</a:t>
            </a:r>
            <a:r>
              <a:rPr lang="en">
                <a:solidFill>
                  <a:srgbClr val="000000"/>
                </a:solidFill>
              </a:rPr>
              <a:t> node, route checks whether this node is the destination or not, if yes we add it to the path and return the g’s and h’s to the main , if not we just repeat the process </a:t>
            </a:r>
            <a:r>
              <a:rPr lang="en">
                <a:solidFill>
                  <a:srgbClr val="000000"/>
                </a:solidFill>
              </a:rPr>
              <a:t>until</a:t>
            </a:r>
            <a:r>
              <a:rPr lang="en">
                <a:solidFill>
                  <a:srgbClr val="000000"/>
                </a:solidFill>
              </a:rPr>
              <a:t> the destination is reached.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73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2 - next_node , this method is the most important method of them all, it </a:t>
            </a:r>
            <a:r>
              <a:rPr lang="en">
                <a:solidFill>
                  <a:srgbClr val="000000"/>
                </a:solidFill>
              </a:rPr>
              <a:t>receives</a:t>
            </a:r>
            <a:r>
              <a:rPr lang="en">
                <a:solidFill>
                  <a:srgbClr val="000000"/>
                </a:solidFill>
              </a:rPr>
              <a:t> the current node, then checks for the neighbours, if the neighbours are out of </a:t>
            </a:r>
            <a:r>
              <a:rPr lang="en">
                <a:solidFill>
                  <a:srgbClr val="000000"/>
                </a:solidFill>
              </a:rPr>
              <a:t>boundaries</a:t>
            </a:r>
            <a:r>
              <a:rPr lang="en">
                <a:solidFill>
                  <a:srgbClr val="000000"/>
                </a:solidFill>
              </a:rPr>
              <a:t> they’re rejected, also if they’re blocked they’re ignored, if they passed from this test, they enters a new one, i compute the value of f of the passed nodes and the lowest value of f node is the chosen one. This function returns the chosen node in addition to the f value and the g value.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grid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 initialized the grid at the begining with the set (0,0,0), then each time a cell in a specific layer is involved in a path i increment it by 1, for example if grid [0][0] is involved in layer 1 it’s content become (1,0,0) then g[0][1] for example is involved the next step it becomes (1,0,0) then g[1][1] , this case will be moving from one layer to another do it will be (0,1,0). Those elements when passed by again in the same layer will be treated as obstacles.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g and h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one of them is an array, each value represent the cost at each step, in the final step h is Zero so f = h.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 of a Path from (011)-&gt;(4,4,2)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34102" l="12390" r="26811" t="29966"/>
          <a:stretch/>
        </p:blipFill>
        <p:spPr>
          <a:xfrm>
            <a:off x="437625" y="1623850"/>
            <a:ext cx="8043175" cy="289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grid using Matplotlib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9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 Attached two pictures of plots i tried to do one in 2D and one in 3D, they are included in Test1.py, but i didn’t feel they’re that accurate.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time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the following to measure the CPU time in Python.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time.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 = time. time()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“The Program”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 = time. time()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print(end - start)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