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0" r:id="rId1"/>
  </p:sldMasterIdLst>
  <p:sldIdLst>
    <p:sldId id="256" r:id="rId2"/>
    <p:sldId id="257" r:id="rId3"/>
    <p:sldId id="258" r:id="rId4"/>
    <p:sldId id="260" r:id="rId5"/>
    <p:sldId id="259" r:id="rId6"/>
    <p:sldId id="283" r:id="rId7"/>
    <p:sldId id="284" r:id="rId8"/>
    <p:sldId id="285" r:id="rId9"/>
    <p:sldId id="311" r:id="rId10"/>
    <p:sldId id="312" r:id="rId11"/>
    <p:sldId id="313" r:id="rId12"/>
    <p:sldId id="314" r:id="rId13"/>
    <p:sldId id="315" r:id="rId14"/>
    <p:sldId id="263" r:id="rId15"/>
    <p:sldId id="282" r:id="rId16"/>
    <p:sldId id="286" r:id="rId17"/>
    <p:sldId id="287" r:id="rId18"/>
    <p:sldId id="316" r:id="rId19"/>
    <p:sldId id="269" r:id="rId20"/>
    <p:sldId id="317" r:id="rId21"/>
    <p:sldId id="290" r:id="rId22"/>
    <p:sldId id="305" r:id="rId23"/>
    <p:sldId id="318" r:id="rId24"/>
    <p:sldId id="319" r:id="rId25"/>
    <p:sldId id="320" r:id="rId26"/>
    <p:sldId id="306" r:id="rId27"/>
    <p:sldId id="280" r:id="rId28"/>
    <p:sldId id="307" r:id="rId29"/>
    <p:sldId id="308" r:id="rId30"/>
    <p:sldId id="275" r:id="rId31"/>
    <p:sldId id="299" r:id="rId32"/>
    <p:sldId id="309" r:id="rId33"/>
    <p:sldId id="321" r:id="rId34"/>
    <p:sldId id="264" r:id="rId35"/>
    <p:sldId id="322" r:id="rId36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19A6CD0-C048-4398-92B8-45A7F387CADB}" v="12" dt="2025-05-13T18:13:34.86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hmed Abbas" userId="00434dcc98b376d0" providerId="LiveId" clId="{E19A6CD0-C048-4398-92B8-45A7F387CADB}"/>
    <pc:docChg chg="undo custSel addSld delSld modSld sldOrd">
      <pc:chgData name="Ahmed Abbas" userId="00434dcc98b376d0" providerId="LiveId" clId="{E19A6CD0-C048-4398-92B8-45A7F387CADB}" dt="2025-05-13T20:18:42.426" v="1271" actId="20577"/>
      <pc:docMkLst>
        <pc:docMk/>
      </pc:docMkLst>
      <pc:sldChg chg="modSp mod">
        <pc:chgData name="Ahmed Abbas" userId="00434dcc98b376d0" providerId="LiveId" clId="{E19A6CD0-C048-4398-92B8-45A7F387CADB}" dt="2025-05-13T17:51:34.870" v="36" actId="20577"/>
        <pc:sldMkLst>
          <pc:docMk/>
          <pc:sldMk cId="0" sldId="256"/>
        </pc:sldMkLst>
        <pc:spChg chg="mod">
          <ac:chgData name="Ahmed Abbas" userId="00434dcc98b376d0" providerId="LiveId" clId="{E19A6CD0-C048-4398-92B8-45A7F387CADB}" dt="2025-05-13T17:51:34.870" v="36" actId="20577"/>
          <ac:spMkLst>
            <pc:docMk/>
            <pc:sldMk cId="0" sldId="256"/>
            <ac:spMk id="5123" creationId="{00000000-0000-0000-0000-000000000000}"/>
          </ac:spMkLst>
        </pc:spChg>
      </pc:sldChg>
      <pc:sldChg chg="modSp mod">
        <pc:chgData name="Ahmed Abbas" userId="00434dcc98b376d0" providerId="LiveId" clId="{E19A6CD0-C048-4398-92B8-45A7F387CADB}" dt="2025-05-13T17:51:55.812" v="38"/>
        <pc:sldMkLst>
          <pc:docMk/>
          <pc:sldMk cId="0" sldId="258"/>
        </pc:sldMkLst>
        <pc:spChg chg="mod">
          <ac:chgData name="Ahmed Abbas" userId="00434dcc98b376d0" providerId="LiveId" clId="{E19A6CD0-C048-4398-92B8-45A7F387CADB}" dt="2025-05-13T17:51:55.812" v="38"/>
          <ac:spMkLst>
            <pc:docMk/>
            <pc:sldMk cId="0" sldId="258"/>
            <ac:spMk id="4099" creationId="{00000000-0000-0000-0000-000000000000}"/>
          </ac:spMkLst>
        </pc:spChg>
      </pc:sldChg>
      <pc:sldChg chg="del">
        <pc:chgData name="Ahmed Abbas" userId="00434dcc98b376d0" providerId="LiveId" clId="{E19A6CD0-C048-4398-92B8-45A7F387CADB}" dt="2025-05-13T19:48:24.057" v="922" actId="2696"/>
        <pc:sldMkLst>
          <pc:docMk/>
          <pc:sldMk cId="0" sldId="261"/>
        </pc:sldMkLst>
      </pc:sldChg>
      <pc:sldChg chg="ord">
        <pc:chgData name="Ahmed Abbas" userId="00434dcc98b376d0" providerId="LiveId" clId="{E19A6CD0-C048-4398-92B8-45A7F387CADB}" dt="2025-05-13T18:20:51.235" v="357"/>
        <pc:sldMkLst>
          <pc:docMk/>
          <pc:sldMk cId="0" sldId="263"/>
        </pc:sldMkLst>
      </pc:sldChg>
      <pc:sldChg chg="modSp mod">
        <pc:chgData name="Ahmed Abbas" userId="00434dcc98b376d0" providerId="LiveId" clId="{E19A6CD0-C048-4398-92B8-45A7F387CADB}" dt="2025-05-13T20:05:42.629" v="1121" actId="12"/>
        <pc:sldMkLst>
          <pc:docMk/>
          <pc:sldMk cId="0" sldId="264"/>
        </pc:sldMkLst>
        <pc:spChg chg="mod">
          <ac:chgData name="Ahmed Abbas" userId="00434dcc98b376d0" providerId="LiveId" clId="{E19A6CD0-C048-4398-92B8-45A7F387CADB}" dt="2025-05-13T19:59:34.555" v="1019"/>
          <ac:spMkLst>
            <pc:docMk/>
            <pc:sldMk cId="0" sldId="264"/>
            <ac:spMk id="10242" creationId="{00000000-0000-0000-0000-000000000000}"/>
          </ac:spMkLst>
        </pc:spChg>
        <pc:spChg chg="mod">
          <ac:chgData name="Ahmed Abbas" userId="00434dcc98b376d0" providerId="LiveId" clId="{E19A6CD0-C048-4398-92B8-45A7F387CADB}" dt="2025-05-13T20:05:42.629" v="1121" actId="12"/>
          <ac:spMkLst>
            <pc:docMk/>
            <pc:sldMk cId="0" sldId="264"/>
            <ac:spMk id="10243" creationId="{00000000-0000-0000-0000-000000000000}"/>
          </ac:spMkLst>
        </pc:spChg>
      </pc:sldChg>
      <pc:sldChg chg="modSp mod ord">
        <pc:chgData name="Ahmed Abbas" userId="00434dcc98b376d0" providerId="LiveId" clId="{E19A6CD0-C048-4398-92B8-45A7F387CADB}" dt="2025-05-13T18:43:58.205" v="388"/>
        <pc:sldMkLst>
          <pc:docMk/>
          <pc:sldMk cId="2962273532" sldId="269"/>
        </pc:sldMkLst>
        <pc:spChg chg="mod">
          <ac:chgData name="Ahmed Abbas" userId="00434dcc98b376d0" providerId="LiveId" clId="{E19A6CD0-C048-4398-92B8-45A7F387CADB}" dt="2025-05-13T18:18:46.332" v="353" actId="20577"/>
          <ac:spMkLst>
            <pc:docMk/>
            <pc:sldMk cId="2962273532" sldId="269"/>
            <ac:spMk id="3" creationId="{00000000-0000-0000-0000-000000000000}"/>
          </ac:spMkLst>
        </pc:spChg>
      </pc:sldChg>
      <pc:sldChg chg="del">
        <pc:chgData name="Ahmed Abbas" userId="00434dcc98b376d0" providerId="LiveId" clId="{E19A6CD0-C048-4398-92B8-45A7F387CADB}" dt="2025-05-13T19:48:27.592" v="923" actId="2696"/>
        <pc:sldMkLst>
          <pc:docMk/>
          <pc:sldMk cId="1744384241" sldId="271"/>
        </pc:sldMkLst>
      </pc:sldChg>
      <pc:sldChg chg="del">
        <pc:chgData name="Ahmed Abbas" userId="00434dcc98b376d0" providerId="LiveId" clId="{E19A6CD0-C048-4398-92B8-45A7F387CADB}" dt="2025-05-13T19:48:32.537" v="924" actId="2696"/>
        <pc:sldMkLst>
          <pc:docMk/>
          <pc:sldMk cId="2569178320" sldId="272"/>
        </pc:sldMkLst>
      </pc:sldChg>
      <pc:sldChg chg="del">
        <pc:chgData name="Ahmed Abbas" userId="00434dcc98b376d0" providerId="LiveId" clId="{E19A6CD0-C048-4398-92B8-45A7F387CADB}" dt="2025-05-13T19:49:25.570" v="929" actId="2696"/>
        <pc:sldMkLst>
          <pc:docMk/>
          <pc:sldMk cId="2923985099" sldId="273"/>
        </pc:sldMkLst>
      </pc:sldChg>
      <pc:sldChg chg="del">
        <pc:chgData name="Ahmed Abbas" userId="00434dcc98b376d0" providerId="LiveId" clId="{E19A6CD0-C048-4398-92B8-45A7F387CADB}" dt="2025-05-13T19:49:31.995" v="930" actId="2696"/>
        <pc:sldMkLst>
          <pc:docMk/>
          <pc:sldMk cId="2536390983" sldId="274"/>
        </pc:sldMkLst>
      </pc:sldChg>
      <pc:sldChg chg="del">
        <pc:chgData name="Ahmed Abbas" userId="00434dcc98b376d0" providerId="LiveId" clId="{E19A6CD0-C048-4398-92B8-45A7F387CADB}" dt="2025-05-13T09:22:14.523" v="1" actId="47"/>
        <pc:sldMkLst>
          <pc:docMk/>
          <pc:sldMk cId="1880313479" sldId="277"/>
        </pc:sldMkLst>
      </pc:sldChg>
      <pc:sldChg chg="del">
        <pc:chgData name="Ahmed Abbas" userId="00434dcc98b376d0" providerId="LiveId" clId="{E19A6CD0-C048-4398-92B8-45A7F387CADB}" dt="2025-05-13T20:12:45.073" v="1241" actId="2696"/>
        <pc:sldMkLst>
          <pc:docMk/>
          <pc:sldMk cId="4022013480" sldId="278"/>
        </pc:sldMkLst>
      </pc:sldChg>
      <pc:sldChg chg="modSp mod">
        <pc:chgData name="Ahmed Abbas" userId="00434dcc98b376d0" providerId="LiveId" clId="{E19A6CD0-C048-4398-92B8-45A7F387CADB}" dt="2025-05-13T19:52:39.540" v="951" actId="20577"/>
        <pc:sldMkLst>
          <pc:docMk/>
          <pc:sldMk cId="4143119966" sldId="280"/>
        </pc:sldMkLst>
        <pc:spChg chg="mod">
          <ac:chgData name="Ahmed Abbas" userId="00434dcc98b376d0" providerId="LiveId" clId="{E19A6CD0-C048-4398-92B8-45A7F387CADB}" dt="2025-05-13T19:50:25.103" v="940"/>
          <ac:spMkLst>
            <pc:docMk/>
            <pc:sldMk cId="4143119966" sldId="280"/>
            <ac:spMk id="2" creationId="{00000000-0000-0000-0000-000000000000}"/>
          </ac:spMkLst>
        </pc:spChg>
        <pc:spChg chg="mod">
          <ac:chgData name="Ahmed Abbas" userId="00434dcc98b376d0" providerId="LiveId" clId="{E19A6CD0-C048-4398-92B8-45A7F387CADB}" dt="2025-05-13T19:52:39.540" v="951" actId="20577"/>
          <ac:spMkLst>
            <pc:docMk/>
            <pc:sldMk cId="4143119966" sldId="280"/>
            <ac:spMk id="3" creationId="{00000000-0000-0000-0000-000000000000}"/>
          </ac:spMkLst>
        </pc:spChg>
      </pc:sldChg>
      <pc:sldChg chg="del">
        <pc:chgData name="Ahmed Abbas" userId="00434dcc98b376d0" providerId="LiveId" clId="{E19A6CD0-C048-4398-92B8-45A7F387CADB}" dt="2025-05-13T20:06:01.621" v="1122" actId="2696"/>
        <pc:sldMkLst>
          <pc:docMk/>
          <pc:sldMk cId="2216199102" sldId="281"/>
        </pc:sldMkLst>
      </pc:sldChg>
      <pc:sldChg chg="ord">
        <pc:chgData name="Ahmed Abbas" userId="00434dcc98b376d0" providerId="LiveId" clId="{E19A6CD0-C048-4398-92B8-45A7F387CADB}" dt="2025-05-13T18:20:29.192" v="355"/>
        <pc:sldMkLst>
          <pc:docMk/>
          <pc:sldMk cId="2593467034" sldId="282"/>
        </pc:sldMkLst>
      </pc:sldChg>
      <pc:sldChg chg="modSp mod">
        <pc:chgData name="Ahmed Abbas" userId="00434dcc98b376d0" providerId="LiveId" clId="{E19A6CD0-C048-4398-92B8-45A7F387CADB}" dt="2025-05-13T17:54:58.826" v="41" actId="20577"/>
        <pc:sldMkLst>
          <pc:docMk/>
          <pc:sldMk cId="1606097520" sldId="285"/>
        </pc:sldMkLst>
        <pc:spChg chg="mod">
          <ac:chgData name="Ahmed Abbas" userId="00434dcc98b376d0" providerId="LiveId" clId="{E19A6CD0-C048-4398-92B8-45A7F387CADB}" dt="2025-05-13T17:54:58.826" v="41" actId="20577"/>
          <ac:spMkLst>
            <pc:docMk/>
            <pc:sldMk cId="1606097520" sldId="285"/>
            <ac:spMk id="6147" creationId="{E705C275-7447-A223-65F9-97EF8D2E8568}"/>
          </ac:spMkLst>
        </pc:spChg>
      </pc:sldChg>
      <pc:sldChg chg="modSp mod ord">
        <pc:chgData name="Ahmed Abbas" userId="00434dcc98b376d0" providerId="LiveId" clId="{E19A6CD0-C048-4398-92B8-45A7F387CADB}" dt="2025-05-13T18:41:05.979" v="364" actId="20577"/>
        <pc:sldMkLst>
          <pc:docMk/>
          <pc:sldMk cId="3549175857" sldId="286"/>
        </pc:sldMkLst>
        <pc:spChg chg="mod">
          <ac:chgData name="Ahmed Abbas" userId="00434dcc98b376d0" providerId="LiveId" clId="{E19A6CD0-C048-4398-92B8-45A7F387CADB}" dt="2025-05-13T18:41:05.979" v="364" actId="20577"/>
          <ac:spMkLst>
            <pc:docMk/>
            <pc:sldMk cId="3549175857" sldId="286"/>
            <ac:spMk id="3" creationId="{32695D7A-2710-7896-44BE-383A21D73525}"/>
          </ac:spMkLst>
        </pc:spChg>
      </pc:sldChg>
      <pc:sldChg chg="modSp mod ord">
        <pc:chgData name="Ahmed Abbas" userId="00434dcc98b376d0" providerId="LiveId" clId="{E19A6CD0-C048-4398-92B8-45A7F387CADB}" dt="2025-05-13T19:41:53.356" v="713" actId="255"/>
        <pc:sldMkLst>
          <pc:docMk/>
          <pc:sldMk cId="3023618229" sldId="287"/>
        </pc:sldMkLst>
        <pc:spChg chg="mod">
          <ac:chgData name="Ahmed Abbas" userId="00434dcc98b376d0" providerId="LiveId" clId="{E19A6CD0-C048-4398-92B8-45A7F387CADB}" dt="2025-05-13T19:41:53.356" v="713" actId="255"/>
          <ac:spMkLst>
            <pc:docMk/>
            <pc:sldMk cId="3023618229" sldId="287"/>
            <ac:spMk id="3" creationId="{561AB95F-EC72-109E-E500-90BA48132E33}"/>
          </ac:spMkLst>
        </pc:spChg>
      </pc:sldChg>
      <pc:sldChg chg="modSp mod ord">
        <pc:chgData name="Ahmed Abbas" userId="00434dcc98b376d0" providerId="LiveId" clId="{E19A6CD0-C048-4398-92B8-45A7F387CADB}" dt="2025-05-13T20:14:22.369" v="1243"/>
        <pc:sldMkLst>
          <pc:docMk/>
          <pc:sldMk cId="1640462956" sldId="290"/>
        </pc:sldMkLst>
        <pc:spChg chg="mod">
          <ac:chgData name="Ahmed Abbas" userId="00434dcc98b376d0" providerId="LiveId" clId="{E19A6CD0-C048-4398-92B8-45A7F387CADB}" dt="2025-05-13T20:14:22.369" v="1243"/>
          <ac:spMkLst>
            <pc:docMk/>
            <pc:sldMk cId="1640462956" sldId="290"/>
            <ac:spMk id="2" creationId="{0ACBC4D3-B259-3034-B6C5-64D12ABA6438}"/>
          </ac:spMkLst>
        </pc:spChg>
      </pc:sldChg>
      <pc:sldChg chg="del">
        <pc:chgData name="Ahmed Abbas" userId="00434dcc98b376d0" providerId="LiveId" clId="{E19A6CD0-C048-4398-92B8-45A7F387CADB}" dt="2025-05-13T09:22:14.523" v="1" actId="47"/>
        <pc:sldMkLst>
          <pc:docMk/>
          <pc:sldMk cId="3677828343" sldId="300"/>
        </pc:sldMkLst>
      </pc:sldChg>
      <pc:sldChg chg="del">
        <pc:chgData name="Ahmed Abbas" userId="00434dcc98b376d0" providerId="LiveId" clId="{E19A6CD0-C048-4398-92B8-45A7F387CADB}" dt="2025-05-13T09:22:14.523" v="1" actId="47"/>
        <pc:sldMkLst>
          <pc:docMk/>
          <pc:sldMk cId="518816773" sldId="301"/>
        </pc:sldMkLst>
      </pc:sldChg>
      <pc:sldChg chg="del">
        <pc:chgData name="Ahmed Abbas" userId="00434dcc98b376d0" providerId="LiveId" clId="{E19A6CD0-C048-4398-92B8-45A7F387CADB}" dt="2025-05-13T09:22:09.064" v="0" actId="47"/>
        <pc:sldMkLst>
          <pc:docMk/>
          <pc:sldMk cId="3335571864" sldId="302"/>
        </pc:sldMkLst>
      </pc:sldChg>
      <pc:sldChg chg="del">
        <pc:chgData name="Ahmed Abbas" userId="00434dcc98b376d0" providerId="LiveId" clId="{E19A6CD0-C048-4398-92B8-45A7F387CADB}" dt="2025-05-13T09:22:09.064" v="0" actId="47"/>
        <pc:sldMkLst>
          <pc:docMk/>
          <pc:sldMk cId="2401001162" sldId="303"/>
        </pc:sldMkLst>
      </pc:sldChg>
      <pc:sldChg chg="del">
        <pc:chgData name="Ahmed Abbas" userId="00434dcc98b376d0" providerId="LiveId" clId="{E19A6CD0-C048-4398-92B8-45A7F387CADB}" dt="2025-05-13T09:22:09.064" v="0" actId="47"/>
        <pc:sldMkLst>
          <pc:docMk/>
          <pc:sldMk cId="2061956310" sldId="304"/>
        </pc:sldMkLst>
      </pc:sldChg>
      <pc:sldChg chg="modSp mod ord">
        <pc:chgData name="Ahmed Abbas" userId="00434dcc98b376d0" providerId="LiveId" clId="{E19A6CD0-C048-4398-92B8-45A7F387CADB}" dt="2025-05-13T20:14:32.238" v="1245"/>
        <pc:sldMkLst>
          <pc:docMk/>
          <pc:sldMk cId="368073155" sldId="305"/>
        </pc:sldMkLst>
        <pc:spChg chg="mod">
          <ac:chgData name="Ahmed Abbas" userId="00434dcc98b376d0" providerId="LiveId" clId="{E19A6CD0-C048-4398-92B8-45A7F387CADB}" dt="2025-05-13T20:14:32.238" v="1245"/>
          <ac:spMkLst>
            <pc:docMk/>
            <pc:sldMk cId="368073155" sldId="305"/>
            <ac:spMk id="2" creationId="{01812FD6-B4D5-7216-4232-C4FA89A6263D}"/>
          </ac:spMkLst>
        </pc:spChg>
      </pc:sldChg>
      <pc:sldChg chg="modSp mod ord">
        <pc:chgData name="Ahmed Abbas" userId="00434dcc98b376d0" providerId="LiveId" clId="{E19A6CD0-C048-4398-92B8-45A7F387CADB}" dt="2025-05-13T20:15:00.378" v="1247" actId="20577"/>
        <pc:sldMkLst>
          <pc:docMk/>
          <pc:sldMk cId="597985036" sldId="306"/>
        </pc:sldMkLst>
        <pc:spChg chg="mod">
          <ac:chgData name="Ahmed Abbas" userId="00434dcc98b376d0" providerId="LiveId" clId="{E19A6CD0-C048-4398-92B8-45A7F387CADB}" dt="2025-05-13T20:15:00.378" v="1247" actId="20577"/>
          <ac:spMkLst>
            <pc:docMk/>
            <pc:sldMk cId="597985036" sldId="306"/>
            <ac:spMk id="3" creationId="{0BC8AFCA-14F1-8828-E331-DDC0C25F35B3}"/>
          </ac:spMkLst>
        </pc:spChg>
      </pc:sldChg>
      <pc:sldChg chg="modSp mod">
        <pc:chgData name="Ahmed Abbas" userId="00434dcc98b376d0" providerId="LiveId" clId="{E19A6CD0-C048-4398-92B8-45A7F387CADB}" dt="2025-05-13T19:56:00.153" v="975" actId="20577"/>
        <pc:sldMkLst>
          <pc:docMk/>
          <pc:sldMk cId="3695676473" sldId="307"/>
        </pc:sldMkLst>
        <pc:spChg chg="mod">
          <ac:chgData name="Ahmed Abbas" userId="00434dcc98b376d0" providerId="LiveId" clId="{E19A6CD0-C048-4398-92B8-45A7F387CADB}" dt="2025-05-13T19:53:08.720" v="954"/>
          <ac:spMkLst>
            <pc:docMk/>
            <pc:sldMk cId="3695676473" sldId="307"/>
            <ac:spMk id="2" creationId="{9913CD89-18DD-DCEA-71A2-A6F585C2D646}"/>
          </ac:spMkLst>
        </pc:spChg>
        <pc:spChg chg="mod">
          <ac:chgData name="Ahmed Abbas" userId="00434dcc98b376d0" providerId="LiveId" clId="{E19A6CD0-C048-4398-92B8-45A7F387CADB}" dt="2025-05-13T19:56:00.153" v="975" actId="20577"/>
          <ac:spMkLst>
            <pc:docMk/>
            <pc:sldMk cId="3695676473" sldId="307"/>
            <ac:spMk id="3" creationId="{DE753405-59ED-7B9A-0F06-F50629F3A5EE}"/>
          </ac:spMkLst>
        </pc:spChg>
      </pc:sldChg>
      <pc:sldChg chg="modSp mod">
        <pc:chgData name="Ahmed Abbas" userId="00434dcc98b376d0" providerId="LiveId" clId="{E19A6CD0-C048-4398-92B8-45A7F387CADB}" dt="2025-05-13T20:16:13.884" v="1248" actId="20577"/>
        <pc:sldMkLst>
          <pc:docMk/>
          <pc:sldMk cId="3316702444" sldId="308"/>
        </pc:sldMkLst>
        <pc:spChg chg="mod">
          <ac:chgData name="Ahmed Abbas" userId="00434dcc98b376d0" providerId="LiveId" clId="{E19A6CD0-C048-4398-92B8-45A7F387CADB}" dt="2025-05-13T19:57:53.540" v="983"/>
          <ac:spMkLst>
            <pc:docMk/>
            <pc:sldMk cId="3316702444" sldId="308"/>
            <ac:spMk id="2" creationId="{7F3021C1-C786-3546-F900-00D94794F2DD}"/>
          </ac:spMkLst>
        </pc:spChg>
        <pc:spChg chg="mod">
          <ac:chgData name="Ahmed Abbas" userId="00434dcc98b376d0" providerId="LiveId" clId="{E19A6CD0-C048-4398-92B8-45A7F387CADB}" dt="2025-05-13T20:16:13.884" v="1248" actId="20577"/>
          <ac:spMkLst>
            <pc:docMk/>
            <pc:sldMk cId="3316702444" sldId="308"/>
            <ac:spMk id="3" creationId="{9F8FAF0E-3704-6AFD-F740-4E4878868295}"/>
          </ac:spMkLst>
        </pc:spChg>
      </pc:sldChg>
      <pc:sldChg chg="modSp del mod">
        <pc:chgData name="Ahmed Abbas" userId="00434dcc98b376d0" providerId="LiveId" clId="{E19A6CD0-C048-4398-92B8-45A7F387CADB}" dt="2025-05-13T20:12:31.350" v="1240" actId="2696"/>
        <pc:sldMkLst>
          <pc:docMk/>
          <pc:sldMk cId="901404623" sldId="310"/>
        </pc:sldMkLst>
        <pc:spChg chg="mod">
          <ac:chgData name="Ahmed Abbas" userId="00434dcc98b376d0" providerId="LiveId" clId="{E19A6CD0-C048-4398-92B8-45A7F387CADB}" dt="2025-05-13T20:06:19.986" v="1123" actId="20577"/>
          <ac:spMkLst>
            <pc:docMk/>
            <pc:sldMk cId="901404623" sldId="310"/>
            <ac:spMk id="10243" creationId="{65488299-B454-EA58-FF1A-C8397496CD33}"/>
          </ac:spMkLst>
        </pc:spChg>
      </pc:sldChg>
      <pc:sldChg chg="modSp add mod ord">
        <pc:chgData name="Ahmed Abbas" userId="00434dcc98b376d0" providerId="LiveId" clId="{E19A6CD0-C048-4398-92B8-45A7F387CADB}" dt="2025-05-13T17:55:58.077" v="102" actId="20577"/>
        <pc:sldMkLst>
          <pc:docMk/>
          <pc:sldMk cId="1376453432" sldId="311"/>
        </pc:sldMkLst>
        <pc:spChg chg="mod">
          <ac:chgData name="Ahmed Abbas" userId="00434dcc98b376d0" providerId="LiveId" clId="{E19A6CD0-C048-4398-92B8-45A7F387CADB}" dt="2025-05-13T17:55:58.077" v="102" actId="20577"/>
          <ac:spMkLst>
            <pc:docMk/>
            <pc:sldMk cId="1376453432" sldId="311"/>
            <ac:spMk id="4" creationId="{FF5B19E1-43DD-57C6-A7C1-388BC5660977}"/>
          </ac:spMkLst>
        </pc:spChg>
      </pc:sldChg>
      <pc:sldChg chg="add del">
        <pc:chgData name="Ahmed Abbas" userId="00434dcc98b376d0" providerId="LiveId" clId="{E19A6CD0-C048-4398-92B8-45A7F387CADB}" dt="2025-05-13T17:55:11.826" v="43" actId="2696"/>
        <pc:sldMkLst>
          <pc:docMk/>
          <pc:sldMk cId="1735035941" sldId="311"/>
        </pc:sldMkLst>
      </pc:sldChg>
      <pc:sldChg chg="addSp delSp modSp add mod ord">
        <pc:chgData name="Ahmed Abbas" userId="00434dcc98b376d0" providerId="LiveId" clId="{E19A6CD0-C048-4398-92B8-45A7F387CADB}" dt="2025-05-13T18:08:17.398" v="157"/>
        <pc:sldMkLst>
          <pc:docMk/>
          <pc:sldMk cId="96824414" sldId="312"/>
        </pc:sldMkLst>
        <pc:spChg chg="del mod">
          <ac:chgData name="Ahmed Abbas" userId="00434dcc98b376d0" providerId="LiveId" clId="{E19A6CD0-C048-4398-92B8-45A7F387CADB}" dt="2025-05-13T18:01:58.396" v="146" actId="478"/>
          <ac:spMkLst>
            <pc:docMk/>
            <pc:sldMk cId="96824414" sldId="312"/>
            <ac:spMk id="6146" creationId="{282B072B-B364-53D5-506D-23BA48C46234}"/>
          </ac:spMkLst>
        </pc:spChg>
        <pc:spChg chg="del mod">
          <ac:chgData name="Ahmed Abbas" userId="00434dcc98b376d0" providerId="LiveId" clId="{E19A6CD0-C048-4398-92B8-45A7F387CADB}" dt="2025-05-13T18:01:39.953" v="139" actId="478"/>
          <ac:spMkLst>
            <pc:docMk/>
            <pc:sldMk cId="96824414" sldId="312"/>
            <ac:spMk id="6147" creationId="{39FA271B-C12C-8DC4-3A9C-6398794783F7}"/>
          </ac:spMkLst>
        </pc:spChg>
        <pc:graphicFrameChg chg="add mod modGraphic">
          <ac:chgData name="Ahmed Abbas" userId="00434dcc98b376d0" providerId="LiveId" clId="{E19A6CD0-C048-4398-92B8-45A7F387CADB}" dt="2025-05-13T18:01:52.584" v="144" actId="14100"/>
          <ac:graphicFrameMkLst>
            <pc:docMk/>
            <pc:sldMk cId="96824414" sldId="312"/>
            <ac:graphicFrameMk id="2" creationId="{76D75753-E1F3-CF12-5A2E-19E20B6F901D}"/>
          </ac:graphicFrameMkLst>
        </pc:graphicFrameChg>
        <pc:graphicFrameChg chg="add mod modGraphic">
          <ac:chgData name="Ahmed Abbas" userId="00434dcc98b376d0" providerId="LiveId" clId="{E19A6CD0-C048-4398-92B8-45A7F387CADB}" dt="2025-05-13T18:08:17.398" v="157"/>
          <ac:graphicFrameMkLst>
            <pc:docMk/>
            <pc:sldMk cId="96824414" sldId="312"/>
            <ac:graphicFrameMk id="3" creationId="{960D3981-6F1C-95BC-5AC8-11740EDD4E2B}"/>
          </ac:graphicFrameMkLst>
        </pc:graphicFrameChg>
      </pc:sldChg>
      <pc:sldChg chg="modSp add mod ord">
        <pc:chgData name="Ahmed Abbas" userId="00434dcc98b376d0" providerId="LiveId" clId="{E19A6CD0-C048-4398-92B8-45A7F387CADB}" dt="2025-05-13T18:09:46.565" v="194" actId="20577"/>
        <pc:sldMkLst>
          <pc:docMk/>
          <pc:sldMk cId="3638301604" sldId="313"/>
        </pc:sldMkLst>
        <pc:spChg chg="mod">
          <ac:chgData name="Ahmed Abbas" userId="00434dcc98b376d0" providerId="LiveId" clId="{E19A6CD0-C048-4398-92B8-45A7F387CADB}" dt="2025-05-13T18:09:46.565" v="194" actId="20577"/>
          <ac:spMkLst>
            <pc:docMk/>
            <pc:sldMk cId="3638301604" sldId="313"/>
            <ac:spMk id="4" creationId="{BFE5BC60-6052-AA90-7824-EC08EAC4FA92}"/>
          </ac:spMkLst>
        </pc:spChg>
      </pc:sldChg>
      <pc:sldChg chg="addSp delSp modSp add mod ord modAnim">
        <pc:chgData name="Ahmed Abbas" userId="00434dcc98b376d0" providerId="LiveId" clId="{E19A6CD0-C048-4398-92B8-45A7F387CADB}" dt="2025-05-13T18:13:05.774" v="258"/>
        <pc:sldMkLst>
          <pc:docMk/>
          <pc:sldMk cId="3360415089" sldId="314"/>
        </pc:sldMkLst>
        <pc:spChg chg="mod">
          <ac:chgData name="Ahmed Abbas" userId="00434dcc98b376d0" providerId="LiveId" clId="{E19A6CD0-C048-4398-92B8-45A7F387CADB}" dt="2025-05-13T18:10:12.897" v="228" actId="20577"/>
          <ac:spMkLst>
            <pc:docMk/>
            <pc:sldMk cId="3360415089" sldId="314"/>
            <ac:spMk id="6146" creationId="{B0985A0B-0103-5D94-E86A-F31C26552142}"/>
          </ac:spMkLst>
        </pc:spChg>
        <pc:spChg chg="add del mod">
          <ac:chgData name="Ahmed Abbas" userId="00434dcc98b376d0" providerId="LiveId" clId="{E19A6CD0-C048-4398-92B8-45A7F387CADB}" dt="2025-05-13T18:12:48.187" v="257" actId="478"/>
          <ac:spMkLst>
            <pc:docMk/>
            <pc:sldMk cId="3360415089" sldId="314"/>
            <ac:spMk id="6147" creationId="{B8919BF0-E537-D4BC-C156-402EC3B6FD48}"/>
          </ac:spMkLst>
        </pc:spChg>
        <pc:graphicFrameChg chg="add mod modGraphic">
          <ac:chgData name="Ahmed Abbas" userId="00434dcc98b376d0" providerId="LiveId" clId="{E19A6CD0-C048-4398-92B8-45A7F387CADB}" dt="2025-05-13T18:12:46.245" v="256"/>
          <ac:graphicFrameMkLst>
            <pc:docMk/>
            <pc:sldMk cId="3360415089" sldId="314"/>
            <ac:graphicFrameMk id="2" creationId="{5C85F150-B0F5-9DB5-3797-84EAB4BB6C48}"/>
          </ac:graphicFrameMkLst>
        </pc:graphicFrameChg>
        <pc:graphicFrameChg chg="add mod">
          <ac:chgData name="Ahmed Abbas" userId="00434dcc98b376d0" providerId="LiveId" clId="{E19A6CD0-C048-4398-92B8-45A7F387CADB}" dt="2025-05-13T18:13:05.774" v="258"/>
          <ac:graphicFrameMkLst>
            <pc:docMk/>
            <pc:sldMk cId="3360415089" sldId="314"/>
            <ac:graphicFrameMk id="3" creationId="{666F959C-AC42-E43E-BE3F-3FFB1FD5E887}"/>
          </ac:graphicFrameMkLst>
        </pc:graphicFrameChg>
      </pc:sldChg>
      <pc:sldChg chg="addSp delSp modSp add mod addAnim delAnim modAnim">
        <pc:chgData name="Ahmed Abbas" userId="00434dcc98b376d0" providerId="LiveId" clId="{E19A6CD0-C048-4398-92B8-45A7F387CADB}" dt="2025-05-13T18:13:34.863" v="263"/>
        <pc:sldMkLst>
          <pc:docMk/>
          <pc:sldMk cId="669635877" sldId="315"/>
        </pc:sldMkLst>
        <pc:graphicFrameChg chg="add mod">
          <ac:chgData name="Ahmed Abbas" userId="00434dcc98b376d0" providerId="LiveId" clId="{E19A6CD0-C048-4398-92B8-45A7F387CADB}" dt="2025-05-13T18:13:34.863" v="263"/>
          <ac:graphicFrameMkLst>
            <pc:docMk/>
            <pc:sldMk cId="669635877" sldId="315"/>
            <ac:graphicFrameMk id="2" creationId="{C113674A-BA2E-C643-7A9A-67CA3ABDA0AF}"/>
          </ac:graphicFrameMkLst>
        </pc:graphicFrameChg>
        <pc:graphicFrameChg chg="del modGraphic">
          <ac:chgData name="Ahmed Abbas" userId="00434dcc98b376d0" providerId="LiveId" clId="{E19A6CD0-C048-4398-92B8-45A7F387CADB}" dt="2025-05-13T18:13:18.182" v="262" actId="478"/>
          <ac:graphicFrameMkLst>
            <pc:docMk/>
            <pc:sldMk cId="669635877" sldId="315"/>
            <ac:graphicFrameMk id="3" creationId="{AFC2920F-F3DC-516B-1389-2545158A2AA0}"/>
          </ac:graphicFrameMkLst>
        </pc:graphicFrameChg>
      </pc:sldChg>
      <pc:sldChg chg="modSp add mod ord">
        <pc:chgData name="Ahmed Abbas" userId="00434dcc98b376d0" providerId="LiveId" clId="{E19A6CD0-C048-4398-92B8-45A7F387CADB}" dt="2025-05-13T18:43:49.288" v="386" actId="20577"/>
        <pc:sldMkLst>
          <pc:docMk/>
          <pc:sldMk cId="1829897947" sldId="316"/>
        </pc:sldMkLst>
        <pc:spChg chg="mod">
          <ac:chgData name="Ahmed Abbas" userId="00434dcc98b376d0" providerId="LiveId" clId="{E19A6CD0-C048-4398-92B8-45A7F387CADB}" dt="2025-05-13T18:43:49.288" v="386" actId="20577"/>
          <ac:spMkLst>
            <pc:docMk/>
            <pc:sldMk cId="1829897947" sldId="316"/>
            <ac:spMk id="4" creationId="{474812D9-63D1-6CAF-D35A-AC8551D59D05}"/>
          </ac:spMkLst>
        </pc:spChg>
      </pc:sldChg>
      <pc:sldChg chg="modSp add mod">
        <pc:chgData name="Ahmed Abbas" userId="00434dcc98b376d0" providerId="LiveId" clId="{E19A6CD0-C048-4398-92B8-45A7F387CADB}" dt="2025-05-13T20:18:42.426" v="1271" actId="20577"/>
        <pc:sldMkLst>
          <pc:docMk/>
          <pc:sldMk cId="613960176" sldId="317"/>
        </pc:sldMkLst>
        <pc:spChg chg="mod">
          <ac:chgData name="Ahmed Abbas" userId="00434dcc98b376d0" providerId="LiveId" clId="{E19A6CD0-C048-4398-92B8-45A7F387CADB}" dt="2025-05-13T18:45:04.170" v="417" actId="20577"/>
          <ac:spMkLst>
            <pc:docMk/>
            <pc:sldMk cId="613960176" sldId="317"/>
            <ac:spMk id="2" creationId="{A5BF4FE0-610F-BE80-B285-DA67AEA9CAE7}"/>
          </ac:spMkLst>
        </pc:spChg>
        <pc:spChg chg="mod">
          <ac:chgData name="Ahmed Abbas" userId="00434dcc98b376d0" providerId="LiveId" clId="{E19A6CD0-C048-4398-92B8-45A7F387CADB}" dt="2025-05-13T20:18:42.426" v="1271" actId="20577"/>
          <ac:spMkLst>
            <pc:docMk/>
            <pc:sldMk cId="613960176" sldId="317"/>
            <ac:spMk id="3" creationId="{60D046F1-927B-05B7-D9ED-C649ECF70AFE}"/>
          </ac:spMkLst>
        </pc:spChg>
      </pc:sldChg>
      <pc:sldChg chg="modSp add mod">
        <pc:chgData name="Ahmed Abbas" userId="00434dcc98b376d0" providerId="LiveId" clId="{E19A6CD0-C048-4398-92B8-45A7F387CADB}" dt="2025-05-13T19:42:07.749" v="714" actId="255"/>
        <pc:sldMkLst>
          <pc:docMk/>
          <pc:sldMk cId="1130220658" sldId="318"/>
        </pc:sldMkLst>
        <pc:spChg chg="mod">
          <ac:chgData name="Ahmed Abbas" userId="00434dcc98b376d0" providerId="LiveId" clId="{E19A6CD0-C048-4398-92B8-45A7F387CADB}" dt="2025-05-13T19:42:07.749" v="714" actId="255"/>
          <ac:spMkLst>
            <pc:docMk/>
            <pc:sldMk cId="1130220658" sldId="318"/>
            <ac:spMk id="3" creationId="{5EAA3E40-AC9E-D4B0-35EA-725AFA5E82CA}"/>
          </ac:spMkLst>
        </pc:spChg>
      </pc:sldChg>
      <pc:sldChg chg="modSp add mod">
        <pc:chgData name="Ahmed Abbas" userId="00434dcc98b376d0" providerId="LiveId" clId="{E19A6CD0-C048-4398-92B8-45A7F387CADB}" dt="2025-05-13T19:54:48.078" v="968" actId="255"/>
        <pc:sldMkLst>
          <pc:docMk/>
          <pc:sldMk cId="1163077026" sldId="319"/>
        </pc:sldMkLst>
        <pc:spChg chg="mod">
          <ac:chgData name="Ahmed Abbas" userId="00434dcc98b376d0" providerId="LiveId" clId="{E19A6CD0-C048-4398-92B8-45A7F387CADB}" dt="2025-05-13T19:42:57.121" v="750" actId="20577"/>
          <ac:spMkLst>
            <pc:docMk/>
            <pc:sldMk cId="1163077026" sldId="319"/>
            <ac:spMk id="2" creationId="{1CC8159C-0030-7AE8-485A-0983DF7FAA83}"/>
          </ac:spMkLst>
        </pc:spChg>
        <pc:spChg chg="mod">
          <ac:chgData name="Ahmed Abbas" userId="00434dcc98b376d0" providerId="LiveId" clId="{E19A6CD0-C048-4398-92B8-45A7F387CADB}" dt="2025-05-13T19:54:48.078" v="968" actId="255"/>
          <ac:spMkLst>
            <pc:docMk/>
            <pc:sldMk cId="1163077026" sldId="319"/>
            <ac:spMk id="3" creationId="{56F55D15-B947-D553-608A-33586816524B}"/>
          </ac:spMkLst>
        </pc:spChg>
      </pc:sldChg>
      <pc:sldChg chg="modSp add mod">
        <pc:chgData name="Ahmed Abbas" userId="00434dcc98b376d0" providerId="LiveId" clId="{E19A6CD0-C048-4398-92B8-45A7F387CADB}" dt="2025-05-13T19:54:57.267" v="969" actId="255"/>
        <pc:sldMkLst>
          <pc:docMk/>
          <pc:sldMk cId="487332265" sldId="320"/>
        </pc:sldMkLst>
        <pc:spChg chg="mod">
          <ac:chgData name="Ahmed Abbas" userId="00434dcc98b376d0" providerId="LiveId" clId="{E19A6CD0-C048-4398-92B8-45A7F387CADB}" dt="2025-05-13T19:43:58.881" v="776" actId="20577"/>
          <ac:spMkLst>
            <pc:docMk/>
            <pc:sldMk cId="487332265" sldId="320"/>
            <ac:spMk id="2" creationId="{C7B5FD3A-2D23-E5C3-B06E-CC1F03DA9DDC}"/>
          </ac:spMkLst>
        </pc:spChg>
        <pc:spChg chg="mod">
          <ac:chgData name="Ahmed Abbas" userId="00434dcc98b376d0" providerId="LiveId" clId="{E19A6CD0-C048-4398-92B8-45A7F387CADB}" dt="2025-05-13T19:54:57.267" v="969" actId="255"/>
          <ac:spMkLst>
            <pc:docMk/>
            <pc:sldMk cId="487332265" sldId="320"/>
            <ac:spMk id="3" creationId="{F1437E6F-A074-7A4B-8313-91312CDD2F75}"/>
          </ac:spMkLst>
        </pc:spChg>
      </pc:sldChg>
      <pc:sldChg chg="modSp add mod ord">
        <pc:chgData name="Ahmed Abbas" userId="00434dcc98b376d0" providerId="LiveId" clId="{E19A6CD0-C048-4398-92B8-45A7F387CADB}" dt="2025-05-13T20:10:15.002" v="1216" actId="113"/>
        <pc:sldMkLst>
          <pc:docMk/>
          <pc:sldMk cId="1229816794" sldId="321"/>
        </pc:sldMkLst>
        <pc:spChg chg="mod">
          <ac:chgData name="Ahmed Abbas" userId="00434dcc98b376d0" providerId="LiveId" clId="{E19A6CD0-C048-4398-92B8-45A7F387CADB}" dt="2025-05-13T20:10:15.002" v="1216" actId="113"/>
          <ac:spMkLst>
            <pc:docMk/>
            <pc:sldMk cId="1229816794" sldId="321"/>
            <ac:spMk id="10243" creationId="{0E2CEBE5-1778-BE78-D690-36CDD33CE4AD}"/>
          </ac:spMkLst>
        </pc:spChg>
      </pc:sldChg>
      <pc:sldChg chg="modSp add del mod">
        <pc:chgData name="Ahmed Abbas" userId="00434dcc98b376d0" providerId="LiveId" clId="{E19A6CD0-C048-4398-92B8-45A7F387CADB}" dt="2025-05-13T19:52:23.863" v="947" actId="2696"/>
        <pc:sldMkLst>
          <pc:docMk/>
          <pc:sldMk cId="1480626921" sldId="321"/>
        </pc:sldMkLst>
        <pc:spChg chg="mod">
          <ac:chgData name="Ahmed Abbas" userId="00434dcc98b376d0" providerId="LiveId" clId="{E19A6CD0-C048-4398-92B8-45A7F387CADB}" dt="2025-05-13T19:47:18.151" v="918"/>
          <ac:spMkLst>
            <pc:docMk/>
            <pc:sldMk cId="1480626921" sldId="321"/>
            <ac:spMk id="2" creationId="{204F9F42-67F3-F707-44F4-5F98A88A2A06}"/>
          </ac:spMkLst>
        </pc:spChg>
        <pc:spChg chg="mod">
          <ac:chgData name="Ahmed Abbas" userId="00434dcc98b376d0" providerId="LiveId" clId="{E19A6CD0-C048-4398-92B8-45A7F387CADB}" dt="2025-05-13T19:48:08.230" v="919" actId="20577"/>
          <ac:spMkLst>
            <pc:docMk/>
            <pc:sldMk cId="1480626921" sldId="321"/>
            <ac:spMk id="3" creationId="{5050FD44-976B-DA36-21E5-F4874285C23A}"/>
          </ac:spMkLst>
        </pc:spChg>
      </pc:sldChg>
      <pc:sldChg chg="modSp add mod">
        <pc:chgData name="Ahmed Abbas" userId="00434dcc98b376d0" providerId="LiveId" clId="{E19A6CD0-C048-4398-92B8-45A7F387CADB}" dt="2025-05-13T20:12:20.165" v="1239" actId="113"/>
        <pc:sldMkLst>
          <pc:docMk/>
          <pc:sldMk cId="1043021391" sldId="322"/>
        </pc:sldMkLst>
        <pc:spChg chg="mod">
          <ac:chgData name="Ahmed Abbas" userId="00434dcc98b376d0" providerId="LiveId" clId="{E19A6CD0-C048-4398-92B8-45A7F387CADB}" dt="2025-05-13T20:11:36.940" v="1221" actId="20577"/>
          <ac:spMkLst>
            <pc:docMk/>
            <pc:sldMk cId="1043021391" sldId="322"/>
            <ac:spMk id="10242" creationId="{6D9EFE58-BB2D-64B6-834D-4963F76C0594}"/>
          </ac:spMkLst>
        </pc:spChg>
        <pc:spChg chg="mod">
          <ac:chgData name="Ahmed Abbas" userId="00434dcc98b376d0" providerId="LiveId" clId="{E19A6CD0-C048-4398-92B8-45A7F387CADB}" dt="2025-05-13T20:12:20.165" v="1239" actId="113"/>
          <ac:spMkLst>
            <pc:docMk/>
            <pc:sldMk cId="1043021391" sldId="322"/>
            <ac:spMk id="10243" creationId="{0D388354-1949-2B85-0D43-C3E34B8F3F14}"/>
          </ac:spMkLst>
        </pc:spChg>
      </pc:sldChg>
      <pc:sldChg chg="add del">
        <pc:chgData name="Ahmed Abbas" userId="00434dcc98b376d0" providerId="LiveId" clId="{E19A6CD0-C048-4398-92B8-45A7F387CADB}" dt="2025-05-13T19:48:19.124" v="921" actId="2890"/>
        <pc:sldMkLst>
          <pc:docMk/>
          <pc:sldMk cId="1962156458" sldId="322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D5EA8C-31D8-4AE2-B882-84C84F479477}" type="datetimeFigureOut">
              <a:rPr lang="en-US"/>
              <a:pPr>
                <a:defRPr/>
              </a:pPr>
              <a:t>5/13/2025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1F5670-D3F4-45C7-B985-727ECBBC4E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248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9876BE-1A06-47CE-A4A2-6C5C1D1C326F}" type="datetimeFigureOut">
              <a:rPr lang="en-US"/>
              <a:pPr>
                <a:defRPr/>
              </a:pPr>
              <a:t>5/13/2025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E3F1DD-6A4D-4A6A-9723-33B3A792EB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841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E2D721-3603-4DC2-ACAB-C8C719AFE1B1}" type="datetimeFigureOut">
              <a:rPr lang="en-US"/>
              <a:pPr>
                <a:defRPr/>
              </a:pPr>
              <a:t>5/13/2025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A63DAF-319D-456B-AC92-51897CFD44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284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9CD17A-954D-467D-91A5-E7BCAA89A8CF}" type="datetimeFigureOut">
              <a:rPr lang="en-US"/>
              <a:pPr>
                <a:defRPr/>
              </a:pPr>
              <a:t>5/13/2025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3E33BD-E18E-4BE1-9714-EE42823891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689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7D8F27-B1E0-4579-A0D4-F4DE761D87B0}" type="datetimeFigureOut">
              <a:rPr lang="en-US"/>
              <a:pPr>
                <a:defRPr/>
              </a:pPr>
              <a:t>5/13/2025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94A030-EF6A-4762-B30C-DE8655F57C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137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E9A495-73A6-4F65-8AAC-5D89FFE343E7}" type="datetimeFigureOut">
              <a:rPr lang="en-US"/>
              <a:pPr>
                <a:defRPr/>
              </a:pPr>
              <a:t>5/13/2025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67087B-68C8-47F2-B5D0-EF32CB23F8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121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590D62-48B1-4815-B83E-6D1A5DC794AF}" type="datetimeFigureOut">
              <a:rPr lang="en-US"/>
              <a:pPr>
                <a:defRPr/>
              </a:pPr>
              <a:t>5/13/2025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497330-42CC-42AC-87F9-5A3675C691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574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D49768-A570-41B7-95C0-54055C4A81EA}" type="datetimeFigureOut">
              <a:rPr lang="en-US"/>
              <a:pPr>
                <a:defRPr/>
              </a:pPr>
              <a:t>5/13/2025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6CAFDE-0C38-456D-B802-21864C3F83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093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23B2D8-3E52-4F62-9DC4-54C38533946B}" type="datetimeFigureOut">
              <a:rPr lang="en-US"/>
              <a:pPr>
                <a:defRPr/>
              </a:pPr>
              <a:t>5/13/2025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B0D651-56A8-4CE0-9D94-65BDDFDEBF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457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B30D5C-5BFF-46B6-BA99-36AC4468BF79}" type="datetimeFigureOut">
              <a:rPr lang="en-US"/>
              <a:pPr>
                <a:defRPr/>
              </a:pPr>
              <a:t>5/13/2025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7F8457-8BC5-42F4-9665-36B7DF8528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741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F9CFCE-761F-40B2-848A-CB9D594FBAFC}" type="datetimeFigureOut">
              <a:rPr lang="en-US"/>
              <a:pPr>
                <a:defRPr/>
              </a:pPr>
              <a:t>5/13/2025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70734B-61FB-498A-8F45-B91ADB2749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478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00E64A2-E0A4-4DC6-9829-7CF64BBF5B65}" type="datetimeFigureOut">
              <a:rPr lang="en-US"/>
              <a:pPr>
                <a:defRPr/>
              </a:pPr>
              <a:t>5/13/2025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6E01495-F694-4C46-966A-5FC739EB7C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1" r:id="rId1"/>
    <p:sldLayoutId id="2147483832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Final Year Project</a:t>
            </a:r>
          </a:p>
        </p:txBody>
      </p:sp>
      <p:sp>
        <p:nvSpPr>
          <p:cNvPr id="5123" name="Subtitle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marL="6350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/>
              <a:t>Tutor Now </a:t>
            </a:r>
          </a:p>
          <a:p>
            <a:pPr marL="6350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400" dirty="0"/>
              <a:t>Supervised By: Mr. Osama Raza (Lecturer)</a:t>
            </a:r>
          </a:p>
        </p:txBody>
      </p:sp>
      <p:pic>
        <p:nvPicPr>
          <p:cNvPr id="2052" name="Picture 3" descr="Riphah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3" t="4065" r="6926" b="4926"/>
          <a:stretch>
            <a:fillRect/>
          </a:stretch>
        </p:blipFill>
        <p:spPr bwMode="auto">
          <a:xfrm>
            <a:off x="4076700" y="1295400"/>
            <a:ext cx="9906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2B5E24-AC77-27DE-E34C-B05525FC15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oogle Shape;137;p22">
            <a:extLst>
              <a:ext uri="{FF2B5EF4-FFF2-40B4-BE49-F238E27FC236}">
                <a16:creationId xmlns:a16="http://schemas.microsoft.com/office/drawing/2014/main" id="{960D3981-6F1C-95BC-5AC8-11740EDD4E2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50786737"/>
              </p:ext>
            </p:extLst>
          </p:nvPr>
        </p:nvGraphicFramePr>
        <p:xfrm>
          <a:off x="292262" y="914400"/>
          <a:ext cx="8559475" cy="482635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139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1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1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11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24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dirty="0"/>
                        <a:t>Features</a:t>
                      </a:r>
                      <a:endParaRPr sz="1400" b="1" dirty="0"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/>
                        <a:t>teacheron.com</a:t>
                      </a:r>
                      <a:endParaRPr sz="1400" b="1"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/>
                        <a:t>eTutors.pk</a:t>
                      </a:r>
                      <a:endParaRPr sz="1400" b="1"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/>
                        <a:t>thetutors.pk</a:t>
                      </a:r>
                      <a:endParaRPr sz="1400" b="1"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/>
                        <a:t>Social Media Groups and pages</a:t>
                      </a:r>
                      <a:endParaRPr sz="1400" b="1"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11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dirty="0"/>
                        <a:t>Direct Communication With Tutor</a:t>
                      </a:r>
                      <a:endParaRPr sz="1400" b="1" dirty="0"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b="1">
                          <a:solidFill>
                            <a:schemeClr val="dk1"/>
                          </a:solidFill>
                        </a:rPr>
                        <a:t>✅</a:t>
                      </a:r>
                      <a:endParaRPr sz="1400" b="1"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b="1">
                          <a:solidFill>
                            <a:schemeClr val="dk1"/>
                          </a:solidFill>
                        </a:rPr>
                        <a:t>❌</a:t>
                      </a:r>
                      <a:endParaRPr sz="1400" b="1"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b="1">
                          <a:solidFill>
                            <a:schemeClr val="dk1"/>
                          </a:solidFill>
                        </a:rPr>
                        <a:t>✅</a:t>
                      </a:r>
                      <a:endParaRPr sz="1400" b="1"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b="1">
                          <a:solidFill>
                            <a:schemeClr val="dk1"/>
                          </a:solidFill>
                        </a:rPr>
                        <a:t>✅</a:t>
                      </a:r>
                      <a:endParaRPr sz="1400" b="1"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89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/>
                        <a:t>Verified Tutor Profiles</a:t>
                      </a:r>
                      <a:endParaRPr sz="1400" b="1"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b="1">
                          <a:solidFill>
                            <a:schemeClr val="dk1"/>
                          </a:solidFill>
                        </a:rPr>
                        <a:t>✅</a:t>
                      </a:r>
                      <a:endParaRPr sz="1400" b="1"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b="1">
                          <a:solidFill>
                            <a:schemeClr val="dk1"/>
                          </a:solidFill>
                        </a:rPr>
                        <a:t>✅</a:t>
                      </a:r>
                      <a:endParaRPr sz="1400" b="1"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b="1">
                          <a:solidFill>
                            <a:schemeClr val="dk1"/>
                          </a:solidFill>
                        </a:rPr>
                        <a:t>❌</a:t>
                      </a:r>
                      <a:endParaRPr sz="1400" b="1"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b="1">
                          <a:solidFill>
                            <a:schemeClr val="dk1"/>
                          </a:solidFill>
                        </a:rPr>
                        <a:t>❌</a:t>
                      </a:r>
                      <a:endParaRPr sz="1400" b="1"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89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/>
                        <a:t>Percentage Fee on Tuition Charges</a:t>
                      </a:r>
                      <a:endParaRPr sz="1400" b="1"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b="1">
                          <a:solidFill>
                            <a:schemeClr val="dk1"/>
                          </a:solidFill>
                        </a:rPr>
                        <a:t>❌</a:t>
                      </a:r>
                      <a:endParaRPr sz="1400" b="1"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b="1">
                          <a:solidFill>
                            <a:schemeClr val="dk1"/>
                          </a:solidFill>
                        </a:rPr>
                        <a:t>✅</a:t>
                      </a:r>
                      <a:endParaRPr sz="1400" b="1"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b="1">
                          <a:solidFill>
                            <a:schemeClr val="dk1"/>
                          </a:solidFill>
                        </a:rPr>
                        <a:t>✅</a:t>
                      </a:r>
                      <a:endParaRPr sz="1400" b="1"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b="1">
                          <a:solidFill>
                            <a:schemeClr val="dk1"/>
                          </a:solidFill>
                        </a:rPr>
                        <a:t>❌</a:t>
                      </a:r>
                      <a:endParaRPr sz="1400" b="1"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89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/>
                        <a:t>Feedback Rating System</a:t>
                      </a:r>
                      <a:endParaRPr sz="1400" b="1"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b="1">
                          <a:solidFill>
                            <a:schemeClr val="dk1"/>
                          </a:solidFill>
                        </a:rPr>
                        <a:t>✅</a:t>
                      </a:r>
                      <a:endParaRPr sz="1400" b="1"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b="1">
                          <a:solidFill>
                            <a:schemeClr val="dk1"/>
                          </a:solidFill>
                        </a:rPr>
                        <a:t>✅</a:t>
                      </a:r>
                      <a:endParaRPr sz="1400" b="1"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b="1">
                          <a:solidFill>
                            <a:schemeClr val="dk1"/>
                          </a:solidFill>
                        </a:rPr>
                        <a:t>❌</a:t>
                      </a:r>
                      <a:endParaRPr sz="1400" b="1"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b="1" dirty="0">
                          <a:solidFill>
                            <a:schemeClr val="dk1"/>
                          </a:solidFill>
                        </a:rPr>
                        <a:t>❌</a:t>
                      </a:r>
                      <a:endParaRPr sz="1400" b="1" dirty="0"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89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/>
                        <a:t>Tutor Levels Based on Points</a:t>
                      </a:r>
                      <a:endParaRPr sz="1400" b="1"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b="1">
                          <a:solidFill>
                            <a:schemeClr val="dk1"/>
                          </a:solidFill>
                        </a:rPr>
                        <a:t>❌</a:t>
                      </a:r>
                      <a:endParaRPr sz="1400" b="1"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b="1">
                          <a:solidFill>
                            <a:schemeClr val="dk1"/>
                          </a:solidFill>
                        </a:rPr>
                        <a:t>✅</a:t>
                      </a:r>
                      <a:endParaRPr sz="1400" b="1"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b="1">
                          <a:solidFill>
                            <a:schemeClr val="dk1"/>
                          </a:solidFill>
                        </a:rPr>
                        <a:t>❌</a:t>
                      </a:r>
                      <a:endParaRPr sz="1400" b="1"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b="1" dirty="0">
                          <a:solidFill>
                            <a:schemeClr val="dk1"/>
                          </a:solidFill>
                        </a:rPr>
                        <a:t>❌</a:t>
                      </a:r>
                      <a:endParaRPr sz="1400" b="1" dirty="0"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89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dirty="0"/>
                        <a:t>Request a Tutor Feature</a:t>
                      </a:r>
                      <a:endParaRPr sz="1400" b="1" dirty="0"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b="1" dirty="0">
                          <a:solidFill>
                            <a:schemeClr val="dk1"/>
                          </a:solidFill>
                        </a:rPr>
                        <a:t>❌</a:t>
                      </a:r>
                      <a:endParaRPr sz="1400" b="1" dirty="0"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b="1" dirty="0">
                          <a:solidFill>
                            <a:schemeClr val="dk1"/>
                          </a:solidFill>
                        </a:rPr>
                        <a:t>✅</a:t>
                      </a:r>
                      <a:endParaRPr sz="1400" b="1" dirty="0"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b="1" dirty="0">
                          <a:solidFill>
                            <a:schemeClr val="dk1"/>
                          </a:solidFill>
                        </a:rPr>
                        <a:t>✅</a:t>
                      </a:r>
                      <a:endParaRPr sz="1400" b="1" dirty="0"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b="1" dirty="0">
                          <a:solidFill>
                            <a:schemeClr val="dk1"/>
                          </a:solidFill>
                        </a:rPr>
                        <a:t>❌</a:t>
                      </a:r>
                      <a:endParaRPr sz="1400" b="1" dirty="0"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89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>
                          <a:solidFill>
                            <a:schemeClr val="dk1"/>
                          </a:solidFill>
                        </a:rPr>
                        <a:t>Free Of Cost Communication</a:t>
                      </a:r>
                      <a:endParaRPr sz="1400" b="1"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b="1" dirty="0">
                          <a:solidFill>
                            <a:schemeClr val="dk1"/>
                          </a:solidFill>
                        </a:rPr>
                        <a:t>❌</a:t>
                      </a:r>
                      <a:endParaRPr sz="1400" b="1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b="1">
                          <a:solidFill>
                            <a:schemeClr val="dk1"/>
                          </a:solidFill>
                        </a:rPr>
                        <a:t>✅</a:t>
                      </a:r>
                      <a:endParaRPr sz="1400"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b="1">
                          <a:solidFill>
                            <a:schemeClr val="dk1"/>
                          </a:solidFill>
                        </a:rPr>
                        <a:t>✅</a:t>
                      </a:r>
                      <a:endParaRPr sz="1400"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b="1" dirty="0">
                          <a:solidFill>
                            <a:schemeClr val="dk1"/>
                          </a:solidFill>
                        </a:rPr>
                        <a:t>✅</a:t>
                      </a:r>
                      <a:endParaRPr sz="1400" b="1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8244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28DECA-B27C-33B3-6C6B-2B996138B4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FE5BC60-6052-AA90-7824-EC08EAC4F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Problem Statement </a:t>
            </a:r>
          </a:p>
        </p:txBody>
      </p:sp>
    </p:spTree>
    <p:extLst>
      <p:ext uri="{BB962C8B-B14F-4D97-AF65-F5344CB8AC3E}">
        <p14:creationId xmlns:p14="http://schemas.microsoft.com/office/powerpoint/2010/main" val="36383016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DE920C-4230-FD51-479C-CA9F096146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B0985A0B-0103-5D94-E86A-F31C26552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/>
              <a:t>Problem Statement</a:t>
            </a:r>
          </a:p>
        </p:txBody>
      </p:sp>
      <p:graphicFrame>
        <p:nvGraphicFramePr>
          <p:cNvPr id="3" name="Google Shape;148;p24">
            <a:extLst>
              <a:ext uri="{FF2B5EF4-FFF2-40B4-BE49-F238E27FC236}">
                <a16:creationId xmlns:a16="http://schemas.microsoft.com/office/drawing/2014/main" id="{666F959C-AC42-E43E-BE3F-3FFB1FD5E887}"/>
              </a:ext>
            </a:extLst>
          </p:cNvPr>
          <p:cNvGraphicFramePr/>
          <p:nvPr/>
        </p:nvGraphicFramePr>
        <p:xfrm>
          <a:off x="457200" y="1298031"/>
          <a:ext cx="8229600" cy="43541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226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03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53600"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The problem statement</a:t>
                      </a:r>
                      <a:r>
                        <a:rPr lang="en-US" sz="24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- for students, parents and tutors</a:t>
                      </a:r>
                      <a:endParaRPr sz="24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P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The problem of</a:t>
                      </a:r>
                      <a:endParaRPr sz="24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lack of centralized communication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Affects</a:t>
                      </a:r>
                      <a:endParaRPr sz="24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students, parents and tutors</a:t>
                      </a:r>
                      <a:endParaRPr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The result of which</a:t>
                      </a:r>
                      <a:endParaRPr sz="24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There is delay and inefficiency in sharing information about students’ progress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5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Benefits of</a:t>
                      </a:r>
                      <a:endParaRPr sz="24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Improved communication and timely updates, leading to better academic support and coordination</a:t>
                      </a:r>
                      <a:endParaRPr sz="24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0415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CEDA79-75E2-E868-6886-633A650004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D5744339-B3A5-E33C-24DD-98CF53302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/>
              <a:t>Problem Statement</a:t>
            </a:r>
          </a:p>
        </p:txBody>
      </p:sp>
      <p:graphicFrame>
        <p:nvGraphicFramePr>
          <p:cNvPr id="2" name="Google Shape;160;p26">
            <a:extLst>
              <a:ext uri="{FF2B5EF4-FFF2-40B4-BE49-F238E27FC236}">
                <a16:creationId xmlns:a16="http://schemas.microsoft.com/office/drawing/2014/main" id="{C113674A-BA2E-C643-7A9A-67CA3ABDA0AF}"/>
              </a:ext>
            </a:extLst>
          </p:cNvPr>
          <p:cNvGraphicFramePr/>
          <p:nvPr/>
        </p:nvGraphicFramePr>
        <p:xfrm>
          <a:off x="457200" y="1369025"/>
          <a:ext cx="8229600" cy="398834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226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03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53600"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The problem statement</a:t>
                      </a:r>
                      <a:r>
                        <a:rPr lang="en-US" sz="24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- for System</a:t>
                      </a:r>
                      <a:endParaRPr sz="24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P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The problem of</a:t>
                      </a:r>
                      <a:endParaRPr sz="24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Direct communication outside the system 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Affects</a:t>
                      </a:r>
                      <a:endParaRPr sz="24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System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The result of which</a:t>
                      </a:r>
                      <a:endParaRPr sz="24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The platform may lose users and eventually lose revenue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5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Benefits of</a:t>
                      </a:r>
                      <a:endParaRPr sz="24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Increased user retention and revenue through enforced communication within the app</a:t>
                      </a:r>
                      <a:endParaRPr sz="24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9635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Endeavour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Endeavour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Roles of team members</a:t>
            </a:r>
          </a:p>
          <a:p>
            <a:r>
              <a:rPr lang="en-US" sz="2400" b="1" dirty="0"/>
              <a:t>UI/UX Design: </a:t>
            </a:r>
            <a:r>
              <a:rPr lang="en-US" sz="2400" dirty="0"/>
              <a:t>M.Ahmer Bilal Jan</a:t>
            </a:r>
            <a:endParaRPr lang="en-US" sz="2400" b="1" dirty="0"/>
          </a:p>
          <a:p>
            <a:r>
              <a:rPr lang="en-US" sz="2400" b="1" dirty="0"/>
              <a:t>Front end development: </a:t>
            </a:r>
            <a:r>
              <a:rPr lang="en-US" sz="2400" dirty="0"/>
              <a:t>S.M Aliyan Rizvi</a:t>
            </a:r>
          </a:p>
          <a:p>
            <a:r>
              <a:rPr lang="en-US" sz="2400" b="1" dirty="0"/>
              <a:t>Backend Development: </a:t>
            </a:r>
            <a:r>
              <a:rPr lang="en-US" sz="2400" dirty="0"/>
              <a:t>M.Ahmer Bilal Jan + Ahmed Abbas </a:t>
            </a:r>
          </a:p>
          <a:p>
            <a:r>
              <a:rPr lang="en-US" sz="2400" b="1" dirty="0"/>
              <a:t>Documentation: </a:t>
            </a:r>
            <a:r>
              <a:rPr lang="en-US" sz="2400" dirty="0"/>
              <a:t>M.Ahmer Bilal Jan + Ahmed Abbas + S.M Aliyan Rizvi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5934670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9B7EF6-65CD-DCEE-73F6-41D4E791EC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D9457-7F53-7132-F5E9-3F38A7FDC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/>
              <a:t>Endeavour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95D7A-2710-7896-44BE-383A21D735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Software Development Process</a:t>
            </a:r>
          </a:p>
          <a:p>
            <a:r>
              <a:rPr lang="en-GB" sz="2400" dirty="0"/>
              <a:t>We adopted a lightweight Agile approach tailored to the scope of our final year project. </a:t>
            </a:r>
          </a:p>
          <a:p>
            <a:r>
              <a:rPr lang="en-GB" sz="2400" dirty="0"/>
              <a:t>While we didn’t use formal tools like boards, we followed Agile values such as iterative development, continuous feedback from our supervisor, and regular collaboration within the team. </a:t>
            </a:r>
          </a:p>
          <a:p>
            <a:r>
              <a:rPr lang="en-GB" sz="2400" dirty="0"/>
              <a:t>Our focus was on delivering working software efficiently while adapting based on feedback throughout the process.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491758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605E83-E91D-0E08-3C0F-8369E3252E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7EBA9-A2CE-7212-C604-E0D2B2B17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Endeavour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1AB95F-EC72-109E-E500-90BA48132E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Way of working as a team</a:t>
            </a:r>
          </a:p>
          <a:p>
            <a:r>
              <a:rPr lang="en-US" sz="2400" dirty="0"/>
              <a:t>Scheduled meetings on regular basic on google meet.</a:t>
            </a:r>
          </a:p>
          <a:p>
            <a:r>
              <a:rPr lang="en-US" sz="2400" dirty="0"/>
              <a:t>Regularly pushed code on git.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36182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F32A83-E7B4-FAF2-8D81-68A323D9E6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74812D9-63D1-6CAF-D35A-AC8551D59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Solution</a:t>
            </a:r>
          </a:p>
        </p:txBody>
      </p:sp>
    </p:spTree>
    <p:extLst>
      <p:ext uri="{BB962C8B-B14F-4D97-AF65-F5344CB8AC3E}">
        <p14:creationId xmlns:p14="http://schemas.microsoft.com/office/powerpoint/2010/main" val="18298979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GB" sz="2400" dirty="0">
                <a:latin typeface="Arial"/>
                <a:ea typeface="Arial"/>
                <a:cs typeface="Arial"/>
                <a:sym typeface="Arial"/>
              </a:rPr>
              <a:t> To address the challenges of finding qualified tutors, and streamlining communication, we developed a mobile application called </a:t>
            </a:r>
            <a:r>
              <a:rPr lang="en-GB" sz="2400" b="1" dirty="0">
                <a:latin typeface="Arial"/>
                <a:ea typeface="Arial"/>
                <a:cs typeface="Arial"/>
                <a:sym typeface="Arial"/>
              </a:rPr>
              <a:t>Tutor Now</a:t>
            </a:r>
          </a:p>
          <a:p>
            <a:pPr marL="3429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lang="en-GB" sz="2400" dirty="0">
              <a:latin typeface="Arial"/>
              <a:ea typeface="Arial"/>
              <a:cs typeface="Arial"/>
              <a:sym typeface="Arial"/>
            </a:endParaRPr>
          </a:p>
          <a:p>
            <a:pPr marL="3429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400" dirty="0">
                <a:latin typeface="Arial"/>
                <a:ea typeface="Arial"/>
                <a:cs typeface="Arial"/>
                <a:sym typeface="Arial"/>
              </a:rPr>
              <a:t> The app serves as  centralized platform where parents, students, and tutors can connect, communicate, and track progress efficiently.</a:t>
            </a:r>
          </a:p>
          <a:p>
            <a:pPr marL="3429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GB" sz="3200" dirty="0">
              <a:latin typeface="Arial"/>
              <a:ea typeface="Arial"/>
              <a:cs typeface="Arial"/>
              <a:sym typeface="Arial"/>
            </a:endParaRPr>
          </a:p>
          <a:p>
            <a:pPr marL="3429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GB" sz="3200" dirty="0">
              <a:latin typeface="Arial"/>
              <a:ea typeface="Arial"/>
              <a:cs typeface="Arial"/>
              <a:sym typeface="Arial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273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Project Team</a:t>
            </a: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M.Ahmer Bilal Jan (30965)</a:t>
            </a:r>
          </a:p>
          <a:p>
            <a:pPr eaLnBrk="1" hangingPunct="1"/>
            <a:r>
              <a:rPr lang="en-US" dirty="0"/>
              <a:t>Ahmed Abbas (38062)</a:t>
            </a:r>
          </a:p>
          <a:p>
            <a:pPr eaLnBrk="1" hangingPunct="1"/>
            <a:r>
              <a:rPr lang="en-US" dirty="0"/>
              <a:t>S.M Aliyan Rizvi (34822)</a:t>
            </a:r>
          </a:p>
          <a:p>
            <a:pPr eaLnBrk="1" hangingPunct="1"/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D46E42-32CF-294B-B65F-1307452487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F4FE0-610F-BE80-B285-DA67AEA9C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 Summary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046F1-927B-05B7-D9ED-C649ECF70A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Functional Requirements</a:t>
            </a:r>
          </a:p>
          <a:p>
            <a:pPr marL="0" indent="0">
              <a:buNone/>
            </a:pPr>
            <a:endParaRPr lang="en-US" b="1" dirty="0"/>
          </a:p>
          <a:p>
            <a:r>
              <a:rPr lang="en-GB" sz="2400" dirty="0">
                <a:latin typeface="Arial"/>
                <a:ea typeface="Arial"/>
                <a:cs typeface="Arial"/>
                <a:sym typeface="Arial"/>
              </a:rPr>
              <a:t>Student/Parent Functional Requirements (</a:t>
            </a:r>
            <a:r>
              <a:rPr lang="en-GB" sz="2400" b="1" dirty="0">
                <a:latin typeface="Arial"/>
                <a:ea typeface="Arial"/>
                <a:cs typeface="Arial"/>
                <a:sym typeface="Arial"/>
              </a:rPr>
              <a:t>21)</a:t>
            </a:r>
          </a:p>
          <a:p>
            <a:pPr marL="0" indent="0">
              <a:buNone/>
            </a:pPr>
            <a:endParaRPr lang="en-GB" sz="2400" dirty="0">
              <a:latin typeface="Arial"/>
              <a:ea typeface="Arial"/>
              <a:cs typeface="Arial"/>
              <a:sym typeface="Arial"/>
            </a:endParaRPr>
          </a:p>
          <a:p>
            <a:r>
              <a:rPr lang="en-GB" sz="2400" dirty="0">
                <a:latin typeface="Arial"/>
                <a:ea typeface="Arial"/>
                <a:cs typeface="Arial"/>
                <a:sym typeface="Arial"/>
              </a:rPr>
              <a:t>Tutor Functional Requirements </a:t>
            </a:r>
            <a:r>
              <a:rPr lang="en-GB" sz="2400" b="1" dirty="0">
                <a:latin typeface="Arial"/>
                <a:ea typeface="Arial"/>
                <a:cs typeface="Arial"/>
                <a:sym typeface="Arial"/>
              </a:rPr>
              <a:t>(16)</a:t>
            </a:r>
          </a:p>
          <a:p>
            <a:endParaRPr lang="en-GB" sz="2400" dirty="0">
              <a:latin typeface="Arial"/>
              <a:ea typeface="Arial"/>
              <a:cs typeface="Arial"/>
              <a:sym typeface="Arial"/>
            </a:endParaRPr>
          </a:p>
          <a:p>
            <a:r>
              <a:rPr lang="en-GB" sz="2400" dirty="0">
                <a:latin typeface="Arial"/>
                <a:ea typeface="Arial"/>
                <a:cs typeface="Arial"/>
                <a:sym typeface="Arial"/>
              </a:rPr>
              <a:t>Admin Functional Requirements </a:t>
            </a:r>
            <a:r>
              <a:rPr lang="en-GB" sz="2400" b="1" dirty="0">
                <a:latin typeface="Arial"/>
                <a:ea typeface="Arial"/>
                <a:cs typeface="Arial"/>
                <a:sym typeface="Arial"/>
              </a:rPr>
              <a:t>(8)</a:t>
            </a:r>
          </a:p>
          <a:p>
            <a:pPr marL="3429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GB" sz="3200" dirty="0">
              <a:latin typeface="Arial"/>
              <a:ea typeface="Arial"/>
              <a:cs typeface="Arial"/>
              <a:sym typeface="Arial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9601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3A79FC-7A49-B0FE-EDAA-813BA81752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BC4D3-B259-3034-B6C5-64D12ABA6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 Summary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A7D50-B9AE-990D-A0F6-A06305A194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b="1" dirty="0"/>
              <a:t>Use Cases </a:t>
            </a:r>
          </a:p>
          <a:p>
            <a:r>
              <a:rPr lang="en-US" sz="2400" dirty="0"/>
              <a:t>The use cases which we have implemented include: 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FE887AB-94B3-2FA5-6D02-FD04F77CDF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7138684"/>
              </p:ext>
            </p:extLst>
          </p:nvPr>
        </p:nvGraphicFramePr>
        <p:xfrm>
          <a:off x="914400" y="2667000"/>
          <a:ext cx="63246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62300">
                  <a:extLst>
                    <a:ext uri="{9D8B030D-6E8A-4147-A177-3AD203B41FA5}">
                      <a16:colId xmlns:a16="http://schemas.microsoft.com/office/drawing/2014/main" val="834583713"/>
                    </a:ext>
                  </a:extLst>
                </a:gridCol>
                <a:gridCol w="3162300">
                  <a:extLst>
                    <a:ext uri="{9D8B030D-6E8A-4147-A177-3AD203B41FA5}">
                      <a16:colId xmlns:a16="http://schemas.microsoft.com/office/drawing/2014/main" val="2642843606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GB" dirty="0"/>
                        <a:t>Use cases</a:t>
                      </a:r>
                      <a:endParaRPr lang="en-PK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9220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/>
                        <a:t>1. Login account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8. Add teaching experience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50747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/>
                        <a:t>2. Register account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9. Edit profile</a:t>
                      </a:r>
                      <a:endParaRPr lang="en-PK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88433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/>
                        <a:t>3. </a:t>
                      </a:r>
                      <a:r>
                        <a:rPr lang="en-US" sz="1800" b="1" dirty="0"/>
                        <a:t>Add bio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10. Change password</a:t>
                      </a:r>
                      <a:endParaRPr lang="en-PK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9751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/>
                        <a:t>4. </a:t>
                      </a:r>
                      <a:r>
                        <a:rPr lang="en-US" sz="1800" b="1" dirty="0"/>
                        <a:t>Add location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11. Verify tutor profile</a:t>
                      </a:r>
                      <a:endParaRPr lang="en-PK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733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/>
                        <a:t>5. Add image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12. Search tutor</a:t>
                      </a:r>
                      <a:endParaRPr lang="en-PK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4457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/>
                        <a:t>6. Add CNIC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13. Filter tutor</a:t>
                      </a:r>
                      <a:endParaRPr lang="en-PK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3592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/>
                        <a:t>7. Add qualification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14. View tutor profile</a:t>
                      </a:r>
                      <a:endParaRPr lang="en-PK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79609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04629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03D728-0209-52F4-1F10-5D0DDA8701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12FD6-B4D5-7216-4232-C4FA89A62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 Summary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95E359-AE1A-5758-133E-2723666E7A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 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B6CA0FF-8943-3483-CB88-7981A7D3D2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4859870"/>
              </p:ext>
            </p:extLst>
          </p:nvPr>
        </p:nvGraphicFramePr>
        <p:xfrm>
          <a:off x="990600" y="1219200"/>
          <a:ext cx="6324600" cy="458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8200">
                  <a:extLst>
                    <a:ext uri="{9D8B030D-6E8A-4147-A177-3AD203B41FA5}">
                      <a16:colId xmlns:a16="http://schemas.microsoft.com/office/drawing/2014/main" val="834583713"/>
                    </a:ext>
                  </a:extLst>
                </a:gridCol>
                <a:gridCol w="2108200">
                  <a:extLst>
                    <a:ext uri="{9D8B030D-6E8A-4147-A177-3AD203B41FA5}">
                      <a16:colId xmlns:a16="http://schemas.microsoft.com/office/drawing/2014/main" val="2642843606"/>
                    </a:ext>
                  </a:extLst>
                </a:gridCol>
                <a:gridCol w="2108200">
                  <a:extLst>
                    <a:ext uri="{9D8B030D-6E8A-4147-A177-3AD203B41FA5}">
                      <a16:colId xmlns:a16="http://schemas.microsoft.com/office/drawing/2014/main" val="2617533928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GB" dirty="0"/>
                        <a:t>Use cases</a:t>
                      </a:r>
                      <a:endParaRPr lang="en-PK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9220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/>
                        <a:t>15. Book tutor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22. View feedback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29. Unarchive chat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50747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/>
                        <a:t>16. Edit availability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23. Provide feedback </a:t>
                      </a:r>
                      <a:endParaRPr lang="en-PK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30. Pin chat </a:t>
                      </a:r>
                      <a:endParaRPr lang="en-PK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88433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/>
                        <a:t>17. Add time slots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24. Add packages</a:t>
                      </a:r>
                      <a:endParaRPr lang="en-PK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31. Unpin chat </a:t>
                      </a:r>
                      <a:endParaRPr lang="en-PK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9751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/>
                        <a:t>18. Send message to tutor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25. Report user </a:t>
                      </a:r>
                      <a:endParaRPr lang="en-PK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32. Resolve reports</a:t>
                      </a:r>
                      <a:endParaRPr lang="en-PK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733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/>
                        <a:t>19. Send message to student/parent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26. Block user </a:t>
                      </a:r>
                      <a:endParaRPr lang="en-PK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4457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/>
                        <a:t>20. Generate weekly progress reports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27. Unblock user</a:t>
                      </a:r>
                      <a:endParaRPr lang="en-PK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3592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/>
                        <a:t>21. View weekly progress reports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28. Archive chat</a:t>
                      </a:r>
                      <a:endParaRPr lang="en-PK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79609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0731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DB37B8-F143-E46C-AA47-39BAEBC950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75D7A-43E8-F46C-1140-F7A6ED103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 Summary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A3E40-AC9E-D4B0-35EA-725AFA5E82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Non-Functional Requirements</a:t>
            </a:r>
          </a:p>
          <a:p>
            <a:pPr marL="0" indent="0">
              <a:buNone/>
            </a:pP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There are total 3 Non-Functional Requirements which include:</a:t>
            </a:r>
          </a:p>
          <a:p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Usability</a:t>
            </a:r>
          </a:p>
          <a:p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Adaptability </a:t>
            </a:r>
          </a:p>
          <a:p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Maintainability</a:t>
            </a:r>
          </a:p>
          <a:p>
            <a:endParaRPr lang="en-GB" sz="2400" dirty="0">
              <a:latin typeface="Arial"/>
              <a:ea typeface="Arial"/>
              <a:cs typeface="Arial"/>
              <a:sym typeface="Arial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2206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4D356E-1BBE-C683-3EFB-61CDCC1048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8159C-0030-7AE8-485A-0983DF7FA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Summary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55D15-B947-D553-608A-3358681652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Detailed Design</a:t>
            </a:r>
          </a:p>
          <a:p>
            <a:pPr lvl="1"/>
            <a:r>
              <a:rPr lang="en-US" sz="2400" dirty="0"/>
              <a:t>Use case Diagram</a:t>
            </a:r>
          </a:p>
          <a:p>
            <a:pPr lvl="1"/>
            <a:r>
              <a:rPr lang="en-US" sz="2400" dirty="0"/>
              <a:t>Activity Diagram</a:t>
            </a:r>
          </a:p>
          <a:p>
            <a:pPr lvl="1"/>
            <a:r>
              <a:rPr lang="en-US" sz="2400" dirty="0"/>
              <a:t>ERD</a:t>
            </a:r>
          </a:p>
          <a:p>
            <a:pPr lvl="1"/>
            <a:r>
              <a:rPr lang="en-US" sz="2400" dirty="0"/>
              <a:t>Deployment Diagram </a:t>
            </a:r>
          </a:p>
          <a:p>
            <a:pPr marL="0" indent="0">
              <a:buNone/>
            </a:pPr>
            <a:endParaRPr lang="en-GB" sz="2400" dirty="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630770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F746DE-548B-1DEA-5F6F-3E238C9EB2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5FD3A-2D23-E5C3-B06E-CC1F03DA9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Summary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437E6F-A074-7A4B-8313-91312CDD2F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List Development Tools &amp; Technologies</a:t>
            </a:r>
          </a:p>
          <a:p>
            <a:r>
              <a:rPr lang="en-US" sz="2400" dirty="0"/>
              <a:t>Flutter (Frontend)</a:t>
            </a:r>
          </a:p>
          <a:p>
            <a:r>
              <a:rPr lang="en-US" sz="2400" dirty="0" err="1"/>
              <a:t>GetX</a:t>
            </a:r>
            <a:r>
              <a:rPr lang="en-US" sz="2400" dirty="0"/>
              <a:t> (State Management)</a:t>
            </a:r>
          </a:p>
          <a:p>
            <a:r>
              <a:rPr lang="en-US" sz="2400" dirty="0"/>
              <a:t>Supabase (Backend)</a:t>
            </a:r>
          </a:p>
          <a:p>
            <a:r>
              <a:rPr lang="en-US" sz="2400" dirty="0"/>
              <a:t>Figma (Design)</a:t>
            </a:r>
          </a:p>
          <a:p>
            <a:r>
              <a:rPr lang="en-US" sz="2400" dirty="0" err="1"/>
              <a:t>Vscode</a:t>
            </a:r>
            <a:r>
              <a:rPr lang="en-US" sz="2400" dirty="0"/>
              <a:t> (IDE Environment)</a:t>
            </a:r>
          </a:p>
          <a:p>
            <a:r>
              <a:rPr lang="en-US" sz="2400" dirty="0"/>
              <a:t>GitHub (Version Control)</a:t>
            </a:r>
          </a:p>
          <a:p>
            <a:pPr marL="0" indent="0">
              <a:buNone/>
            </a:pPr>
            <a:endParaRPr lang="en-GB" sz="2400" dirty="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873322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FFCFE3-9549-6357-F490-60BF8920FA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3DD72-C37C-C801-BE99-DF682FB1F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C8AFCA-14F1-8828-E331-DDC0C25F35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Packages Include </a:t>
            </a:r>
            <a:r>
              <a:rPr lang="en-US" dirty="0"/>
              <a:t> 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C852013-4D4B-3EF3-1982-4B91145F72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4932988"/>
              </p:ext>
            </p:extLst>
          </p:nvPr>
        </p:nvGraphicFramePr>
        <p:xfrm>
          <a:off x="914400" y="2291080"/>
          <a:ext cx="63246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62300">
                  <a:extLst>
                    <a:ext uri="{9D8B030D-6E8A-4147-A177-3AD203B41FA5}">
                      <a16:colId xmlns:a16="http://schemas.microsoft.com/office/drawing/2014/main" val="834583713"/>
                    </a:ext>
                  </a:extLst>
                </a:gridCol>
                <a:gridCol w="3162300">
                  <a:extLst>
                    <a:ext uri="{9D8B030D-6E8A-4147-A177-3AD203B41FA5}">
                      <a16:colId xmlns:a16="http://schemas.microsoft.com/office/drawing/2014/main" val="2642843606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GB" dirty="0"/>
                        <a:t>Packages</a:t>
                      </a:r>
                      <a:endParaRPr lang="en-PK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9220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/>
                        <a:t>1. </a:t>
                      </a:r>
                      <a:r>
                        <a:rPr lang="de-DE" b="0" dirty="0"/>
                        <a:t>cupertino_icons</a:t>
                      </a:r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9. </a:t>
                      </a:r>
                      <a:r>
                        <a:rPr lang="de-DE" dirty="0"/>
                        <a:t>file_picker</a:t>
                      </a:r>
                      <a:endParaRPr lang="en-GB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50747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/>
                        <a:t>2. </a:t>
                      </a:r>
                      <a:r>
                        <a:rPr lang="de-DE" dirty="0"/>
                        <a:t>supabase_flutter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10. </a:t>
                      </a:r>
                      <a:r>
                        <a:rPr lang="de-DE" dirty="0"/>
                        <a:t>permission_handler</a:t>
                      </a:r>
                      <a:endParaRPr lang="en-PK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88433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/>
                        <a:t>3. </a:t>
                      </a:r>
                      <a:r>
                        <a:rPr lang="de-DE" dirty="0"/>
                        <a:t>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11. </a:t>
                      </a:r>
                      <a:r>
                        <a:rPr lang="de-DE" dirty="0"/>
                        <a:t>flutter_svg</a:t>
                      </a:r>
                      <a:endParaRPr lang="en-PK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9751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/>
                        <a:t>4. </a:t>
                      </a:r>
                      <a:r>
                        <a:rPr lang="de-DE" dirty="0"/>
                        <a:t>get_storage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12. </a:t>
                      </a:r>
                      <a:r>
                        <a:rPr lang="de-DE" dirty="0"/>
                        <a:t>table_calendar</a:t>
                      </a:r>
                      <a:endParaRPr lang="en-PK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733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/>
                        <a:t>5. </a:t>
                      </a:r>
                      <a:r>
                        <a:rPr lang="de-DE" dirty="0"/>
                        <a:t>intl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13. </a:t>
                      </a:r>
                      <a:r>
                        <a:rPr lang="de-DE" dirty="0"/>
                        <a:t>lottie</a:t>
                      </a:r>
                      <a:endParaRPr lang="en-PK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4457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/>
                        <a:t>6. </a:t>
                      </a:r>
                      <a:r>
                        <a:rPr lang="de-DE" dirty="0"/>
                        <a:t>form_validator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14. </a:t>
                      </a:r>
                      <a:r>
                        <a:rPr lang="de-DE" dirty="0"/>
                        <a:t>shimmer</a:t>
                      </a:r>
                      <a:endParaRPr lang="en-PK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3592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/>
                        <a:t>7. </a:t>
                      </a:r>
                      <a:r>
                        <a:rPr lang="de-DE" dirty="0"/>
                        <a:t>image_picker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15. </a:t>
                      </a:r>
                      <a:r>
                        <a:rPr lang="de-DE" dirty="0"/>
                        <a:t>fl_chart</a:t>
                      </a:r>
                      <a:endParaRPr lang="en-PK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7960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/>
                        <a:t>8. </a:t>
                      </a:r>
                      <a:r>
                        <a:rPr lang="de-DE" dirty="0"/>
                        <a:t>font_awesome_flutter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16. </a:t>
                      </a:r>
                      <a:r>
                        <a:rPr lang="de-DE" dirty="0"/>
                        <a:t>photo_view</a:t>
                      </a:r>
                      <a:endParaRPr lang="en-PK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8834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79850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323" y="152400"/>
            <a:ext cx="8229600" cy="1143000"/>
          </a:xfrm>
        </p:spPr>
        <p:txBody>
          <a:bodyPr/>
          <a:lstStyle/>
          <a:p>
            <a:r>
              <a:rPr lang="en-US" dirty="0"/>
              <a:t>Testing &amp; Evaluation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78309"/>
            <a:ext cx="8229600" cy="4701382"/>
          </a:xfrm>
        </p:spPr>
        <p:txBody>
          <a:bodyPr/>
          <a:lstStyle/>
          <a:p>
            <a:pPr>
              <a:buNone/>
            </a:pPr>
            <a:endParaRPr lang="en-GB" b="1" dirty="0"/>
          </a:p>
          <a:p>
            <a:pPr>
              <a:buNone/>
            </a:pPr>
            <a:r>
              <a:rPr lang="en-GB" b="1" dirty="0"/>
              <a:t>Black Box Testing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b="1" dirty="0"/>
              <a:t>Purpose:</a:t>
            </a:r>
            <a:br>
              <a:rPr lang="en-GB" sz="2400" dirty="0"/>
            </a:br>
            <a:r>
              <a:rPr lang="en-GB" sz="2400" dirty="0"/>
              <a:t>To validate functional requirements before implementation.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b="1" dirty="0"/>
              <a:t>Approach:</a:t>
            </a:r>
            <a:endParaRPr lang="en-GB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400" dirty="0"/>
              <a:t>Identified basic and alternate flows using use cases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400" dirty="0"/>
              <a:t>Defined valid and invalid input classes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400" dirty="0"/>
              <a:t>Compared actual outputs with expected results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31199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7C1E76-3775-E94A-A41F-4CACDFE2B4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3CD89-18DD-DCEA-71A2-A6F585C2D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23" y="152400"/>
            <a:ext cx="8229600" cy="1143000"/>
          </a:xfrm>
        </p:spPr>
        <p:txBody>
          <a:bodyPr/>
          <a:lstStyle/>
          <a:p>
            <a:r>
              <a:rPr lang="en-US" dirty="0"/>
              <a:t>Testing &amp; Evaluation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753405-59ED-7B9A-0F06-F50629F3A5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78309"/>
            <a:ext cx="8229600" cy="4701382"/>
          </a:xfrm>
        </p:spPr>
        <p:txBody>
          <a:bodyPr/>
          <a:lstStyle/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r>
              <a:rPr lang="en-US" b="1" dirty="0"/>
              <a:t>Usability Testing </a:t>
            </a:r>
          </a:p>
          <a:p>
            <a:r>
              <a:rPr lang="en-GB" sz="2400" dirty="0"/>
              <a:t>Conducted from both Tutor and Student perspectives.</a:t>
            </a:r>
          </a:p>
          <a:p>
            <a:r>
              <a:rPr lang="en-GB" sz="2400" dirty="0"/>
              <a:t>Focused on key tasks to evaluate ease of use, efficiency, and error rates.</a:t>
            </a:r>
          </a:p>
          <a:p>
            <a:pPr marL="0" indent="0">
              <a:buNone/>
            </a:pPr>
            <a:r>
              <a:rPr lang="en-US" b="1" dirty="0"/>
              <a:t>Approach for Usability Testing </a:t>
            </a:r>
          </a:p>
          <a:p>
            <a:pPr marL="0" indent="0">
              <a:buNone/>
            </a:pPr>
            <a:r>
              <a:rPr lang="en-GB" sz="2400" b="1" dirty="0"/>
              <a:t>Test Design:</a:t>
            </a:r>
          </a:p>
          <a:p>
            <a:r>
              <a:rPr lang="en-GB" sz="2400" dirty="0"/>
              <a:t>Predefined test cases for each user role</a:t>
            </a:r>
          </a:p>
          <a:p>
            <a:r>
              <a:rPr lang="en-GB" sz="2400" dirty="0"/>
              <a:t>Clear success criteria for each task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GB" sz="2400" dirty="0"/>
          </a:p>
          <a:p>
            <a:endParaRPr lang="en-GB" sz="2400" dirty="0"/>
          </a:p>
          <a:p>
            <a:endParaRPr lang="en-US" sz="24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56764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481067-0F11-9748-69AC-04C820E138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021C1-C786-3546-F900-00D94794F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23" y="152400"/>
            <a:ext cx="8229600" cy="1143000"/>
          </a:xfrm>
        </p:spPr>
        <p:txBody>
          <a:bodyPr/>
          <a:lstStyle/>
          <a:p>
            <a:r>
              <a:rPr lang="en-US" dirty="0"/>
              <a:t>Testing &amp; Evaluation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8FAF0E-3704-6AFD-F740-4E48788682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78308"/>
            <a:ext cx="8229600" cy="4789091"/>
          </a:xfrm>
        </p:spPr>
        <p:txBody>
          <a:bodyPr/>
          <a:lstStyle/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Approach for Usability Testing </a:t>
            </a:r>
          </a:p>
          <a:p>
            <a:pPr marL="0" indent="0">
              <a:buNone/>
            </a:pPr>
            <a:r>
              <a:rPr lang="en-GB" sz="2400" b="1" dirty="0"/>
              <a:t>Metrics Collected:</a:t>
            </a:r>
          </a:p>
          <a:p>
            <a:r>
              <a:rPr lang="en-GB" sz="2400" dirty="0"/>
              <a:t>Time taken to complete tasks</a:t>
            </a:r>
          </a:p>
          <a:p>
            <a:r>
              <a:rPr lang="en-GB" sz="2400" dirty="0"/>
              <a:t>Errors encountered during each task</a:t>
            </a:r>
          </a:p>
          <a:p>
            <a:pPr marL="0" indent="0">
              <a:buNone/>
            </a:pPr>
            <a:r>
              <a:rPr lang="en-GB" sz="2400" b="1" dirty="0"/>
              <a:t>Tools Used:</a:t>
            </a:r>
          </a:p>
          <a:p>
            <a:r>
              <a:rPr lang="en-GB" sz="2400" dirty="0"/>
              <a:t>Manual observation</a:t>
            </a:r>
          </a:p>
          <a:p>
            <a:r>
              <a:rPr lang="en-GB" sz="2400" dirty="0"/>
              <a:t>In-app activity tracking</a:t>
            </a:r>
            <a:endParaRPr lang="en-US" sz="24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702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Table of Content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dirty="0"/>
              <a:t>Opportunity &amp; Stakeholders </a:t>
            </a:r>
          </a:p>
          <a:p>
            <a:pPr eaLnBrk="1" hangingPunct="1"/>
            <a:r>
              <a:rPr lang="en-US" sz="2400" dirty="0"/>
              <a:t>Existing Systems</a:t>
            </a:r>
          </a:p>
          <a:p>
            <a:pPr eaLnBrk="1" hangingPunct="1"/>
            <a:r>
              <a:rPr lang="en-US" sz="2400" dirty="0"/>
              <a:t>Problem Statement</a:t>
            </a:r>
          </a:p>
          <a:p>
            <a:pPr eaLnBrk="1" hangingPunct="1"/>
            <a:r>
              <a:rPr lang="en-US" sz="2400" dirty="0"/>
              <a:t>Endeavour (Team + Work + Way of Working)</a:t>
            </a:r>
          </a:p>
          <a:p>
            <a:pPr eaLnBrk="1" hangingPunct="1"/>
            <a:r>
              <a:rPr lang="en-US" sz="2400" dirty="0"/>
              <a:t>System</a:t>
            </a:r>
          </a:p>
          <a:p>
            <a:pPr lvl="1" eaLnBrk="1" hangingPunct="1"/>
            <a:r>
              <a:rPr lang="en-US" sz="2000" dirty="0"/>
              <a:t>Requirements Summary</a:t>
            </a:r>
          </a:p>
          <a:p>
            <a:pPr lvl="1" eaLnBrk="1" hangingPunct="1"/>
            <a:r>
              <a:rPr lang="en-US" sz="2000" dirty="0"/>
              <a:t>Design Summary</a:t>
            </a:r>
          </a:p>
          <a:p>
            <a:pPr lvl="1" eaLnBrk="1" hangingPunct="1"/>
            <a:r>
              <a:rPr lang="en-US" sz="2000" dirty="0"/>
              <a:t>Implementation Summary</a:t>
            </a:r>
          </a:p>
          <a:p>
            <a:pPr lvl="1" eaLnBrk="1" hangingPunct="1"/>
            <a:r>
              <a:rPr lang="en-US" sz="2000" dirty="0"/>
              <a:t>Testing &amp; Evaluation Summary</a:t>
            </a:r>
          </a:p>
          <a:p>
            <a:pPr eaLnBrk="1" hangingPunct="1"/>
            <a:r>
              <a:rPr lang="en-US" sz="2400" dirty="0"/>
              <a:t>Conclusion and Outlook</a:t>
            </a:r>
            <a:endParaRPr lang="en-US" sz="28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Work Breakdown Structure</a:t>
            </a:r>
            <a:br>
              <a:rPr lang="en-US" dirty="0"/>
            </a:br>
            <a:r>
              <a:rPr lang="en-US" sz="1400" dirty="0"/>
              <a:t>(List of all Deliverables / Strikethrough Completed Deliverables)</a:t>
            </a:r>
            <a:endParaRPr lang="en-US" dirty="0"/>
          </a:p>
        </p:txBody>
      </p:sp>
      <p:sp>
        <p:nvSpPr>
          <p:cNvPr id="8195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1600" b="1" dirty="0"/>
              <a:t>Sign-In and Sign-Up Implementation</a:t>
            </a:r>
            <a:endParaRPr lang="en-GB" sz="1600" dirty="0"/>
          </a:p>
          <a:p>
            <a:pPr marL="0" indent="0">
              <a:buNone/>
            </a:pPr>
            <a:r>
              <a:rPr lang="en-GB" sz="1600" strike="sngStrike" dirty="0"/>
              <a:t>Developed UI for sign-in and sign-up.</a:t>
            </a:r>
          </a:p>
          <a:p>
            <a:pPr marL="0" indent="0">
              <a:buNone/>
            </a:pPr>
            <a:r>
              <a:rPr lang="en-GB" sz="1600" strike="sngStrike" dirty="0"/>
              <a:t>Implemented backend for storing authentication data.</a:t>
            </a:r>
          </a:p>
          <a:p>
            <a:pPr marL="0" indent="0">
              <a:buNone/>
            </a:pPr>
            <a:r>
              <a:rPr lang="en-GB" sz="1600" strike="sngStrike" dirty="0"/>
              <a:t>Integrated database for registered user details</a:t>
            </a:r>
            <a:r>
              <a:rPr lang="en-GB" sz="16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GB" sz="1600" dirty="0"/>
          </a:p>
          <a:p>
            <a:pPr>
              <a:buFont typeface="Arial" panose="020B0604020202020204" pitchFamily="34" charset="0"/>
              <a:buChar char="•"/>
            </a:pPr>
            <a:endParaRPr lang="en-GB" sz="1600" dirty="0"/>
          </a:p>
          <a:p>
            <a:pPr marL="0" indent="0">
              <a:buNone/>
            </a:pPr>
            <a:r>
              <a:rPr lang="en-GB" sz="1600" b="1" dirty="0"/>
              <a:t>Profile Completion</a:t>
            </a:r>
            <a:endParaRPr lang="en-GB" sz="1600" dirty="0"/>
          </a:p>
          <a:p>
            <a:pPr marL="0" indent="0">
              <a:buNone/>
            </a:pPr>
            <a:r>
              <a:rPr lang="en-GB" sz="1600" strike="sngStrike" dirty="0"/>
              <a:t>Designed and implemented UI for profile completion steps.</a:t>
            </a:r>
          </a:p>
          <a:p>
            <a:pPr marL="0" indent="0">
              <a:buNone/>
            </a:pPr>
            <a:r>
              <a:rPr lang="en-GB" sz="1600" strike="sngStrike" dirty="0"/>
              <a:t>Developed backend for storing profile data.</a:t>
            </a:r>
          </a:p>
          <a:p>
            <a:pPr marL="0" indent="0">
              <a:buNone/>
            </a:pPr>
            <a:r>
              <a:rPr lang="en-GB" sz="1600" strike="sngStrike" dirty="0"/>
              <a:t>Integrated database for profile details.</a:t>
            </a:r>
          </a:p>
          <a:p>
            <a:pPr marL="0" indent="0">
              <a:buNone/>
            </a:pPr>
            <a:endParaRPr lang="en-GB" sz="1600" dirty="0"/>
          </a:p>
          <a:p>
            <a:pPr eaLnBrk="1" hangingPunct="1"/>
            <a:endParaRPr lang="en-US" sz="2400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1600" b="1" dirty="0"/>
              <a:t>Availability Time Slots</a:t>
            </a:r>
            <a:endParaRPr lang="en-GB" sz="1600" dirty="0"/>
          </a:p>
          <a:p>
            <a:pPr marL="0" indent="0">
              <a:buNone/>
            </a:pPr>
            <a:r>
              <a:rPr lang="en-GB" sz="1600" strike="sngStrike" dirty="0"/>
              <a:t>Designed and implemented UI for availability time slots.</a:t>
            </a:r>
          </a:p>
          <a:p>
            <a:pPr marL="0" indent="0">
              <a:buNone/>
            </a:pPr>
            <a:r>
              <a:rPr lang="en-GB" sz="1600" strike="sngStrike" dirty="0"/>
              <a:t>Developed functionality to add/edit availability slots.</a:t>
            </a:r>
          </a:p>
          <a:p>
            <a:pPr marL="0" indent="0">
              <a:buNone/>
            </a:pPr>
            <a:r>
              <a:rPr lang="en-GB" sz="1600" strike="sngStrike" dirty="0"/>
              <a:t>Integrated database for availability module.</a:t>
            </a:r>
          </a:p>
          <a:p>
            <a:pPr marL="0" indent="0" eaLnBrk="1" hangingPunct="1">
              <a:buNone/>
            </a:pPr>
            <a:endParaRPr lang="en-US" sz="2400" dirty="0"/>
          </a:p>
          <a:p>
            <a:pPr marL="0" indent="0">
              <a:buNone/>
            </a:pPr>
            <a:r>
              <a:rPr lang="en-GB" sz="1600" b="1" dirty="0"/>
              <a:t>Tutor Verification</a:t>
            </a:r>
          </a:p>
          <a:p>
            <a:pPr marL="0" indent="0">
              <a:buNone/>
            </a:pPr>
            <a:r>
              <a:rPr lang="en-GB" sz="1600" strike="sngStrike" dirty="0"/>
              <a:t>Designed and implemented UI for the tutor verification.</a:t>
            </a:r>
          </a:p>
          <a:p>
            <a:pPr marL="0" indent="0">
              <a:buNone/>
            </a:pPr>
            <a:r>
              <a:rPr lang="en-GB" sz="1600" strike="sngStrike" dirty="0"/>
              <a:t>Developed backend for admin verification logic.</a:t>
            </a:r>
          </a:p>
          <a:p>
            <a:pPr marL="0" indent="0">
              <a:buNone/>
            </a:pPr>
            <a:r>
              <a:rPr lang="en-GB" sz="1600" strike="sngStrike" dirty="0"/>
              <a:t>Integrated admin approval system.</a:t>
            </a:r>
          </a:p>
          <a:p>
            <a:pPr marL="0" indent="0" eaLnBrk="1" hangingPunct="1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781384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4941B5-003C-1814-7D34-242FD98AB5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FF4400A8-310F-B821-BCE0-2CF4276CE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Work Breakdown Structure</a:t>
            </a:r>
            <a:br>
              <a:rPr lang="en-US" dirty="0"/>
            </a:br>
            <a:r>
              <a:rPr lang="en-US" sz="1400" dirty="0"/>
              <a:t>(List of all Deliverables / Strikethrough Completed Deliverables)</a:t>
            </a:r>
            <a:endParaRPr lang="en-US" dirty="0"/>
          </a:p>
        </p:txBody>
      </p:sp>
      <p:sp>
        <p:nvSpPr>
          <p:cNvPr id="8195" name="Content Placeholder 2">
            <a:extLst>
              <a:ext uri="{FF2B5EF4-FFF2-40B4-BE49-F238E27FC236}">
                <a16:creationId xmlns:a16="http://schemas.microsoft.com/office/drawing/2014/main" id="{2396522F-1C33-9494-30DB-53692031619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1800" b="1" dirty="0"/>
              <a:t>Tutor Booking</a:t>
            </a:r>
            <a:endParaRPr lang="en-GB" sz="1800" dirty="0"/>
          </a:p>
          <a:p>
            <a:pPr marL="0" indent="0">
              <a:buNone/>
            </a:pPr>
            <a:r>
              <a:rPr lang="en-GB" sz="1600" strike="sngStrike" dirty="0"/>
              <a:t>Design and implement UI for tutor booking.</a:t>
            </a:r>
          </a:p>
          <a:p>
            <a:pPr marL="0" indent="0">
              <a:buNone/>
            </a:pPr>
            <a:r>
              <a:rPr lang="en-GB" sz="1600" strike="sngStrike" dirty="0"/>
              <a:t>Develop backend for booking functionality.</a:t>
            </a:r>
          </a:p>
          <a:p>
            <a:pPr marL="0" indent="0">
              <a:buNone/>
            </a:pPr>
            <a:r>
              <a:rPr lang="en-GB" sz="1600" strike="sngStrike" dirty="0"/>
              <a:t>Integrate database for managing tutor bookings.</a:t>
            </a:r>
          </a:p>
          <a:p>
            <a:pPr marL="0" indent="0">
              <a:buNone/>
            </a:pPr>
            <a:r>
              <a:rPr lang="en-GB" sz="1800" b="1" dirty="0"/>
              <a:t>Review and Feedback</a:t>
            </a:r>
            <a:endParaRPr lang="en-GB" sz="1800" dirty="0"/>
          </a:p>
          <a:p>
            <a:pPr marL="0" indent="0">
              <a:buNone/>
            </a:pPr>
            <a:r>
              <a:rPr lang="en-GB" sz="1600" strike="sngStrike" dirty="0"/>
              <a:t>Create UI for submitting reviews and ratings.</a:t>
            </a:r>
          </a:p>
          <a:p>
            <a:pPr marL="0" indent="0">
              <a:buNone/>
            </a:pPr>
            <a:r>
              <a:rPr lang="en-GB" sz="1600" strike="sngStrike" dirty="0"/>
              <a:t>Develop backend for storing and retrieving feedback.</a:t>
            </a:r>
          </a:p>
          <a:p>
            <a:pPr marL="0" indent="0">
              <a:buNone/>
            </a:pPr>
            <a:r>
              <a:rPr lang="en-GB" sz="1600" strike="sngStrike" dirty="0"/>
              <a:t>Integrate review and rating data into the system.</a:t>
            </a:r>
          </a:p>
          <a:p>
            <a:pPr marL="0" indent="0">
              <a:buNone/>
            </a:pPr>
            <a:endParaRPr lang="en-GB" sz="1600" dirty="0"/>
          </a:p>
          <a:p>
            <a:pPr eaLnBrk="1" hangingPunct="1"/>
            <a:endParaRPr lang="en-US" sz="2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102D90A-3AA3-E3CC-8C83-DD01F92B055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1600" b="1" dirty="0"/>
              <a:t>Communication Feature</a:t>
            </a:r>
            <a:endParaRPr lang="en-GB" sz="1600" dirty="0"/>
          </a:p>
          <a:p>
            <a:pPr marL="0" indent="0">
              <a:buNone/>
            </a:pPr>
            <a:r>
              <a:rPr lang="en-GB" sz="1600" strike="sngStrike" dirty="0"/>
              <a:t>Design UI for real-time chat.</a:t>
            </a:r>
          </a:p>
          <a:p>
            <a:pPr marL="0" indent="0">
              <a:buNone/>
            </a:pPr>
            <a:r>
              <a:rPr lang="en-GB" sz="1600" strike="sngStrike" dirty="0"/>
              <a:t>Develop backend for managing communication data.</a:t>
            </a:r>
          </a:p>
          <a:p>
            <a:pPr marL="0" indent="0">
              <a:buNone/>
            </a:pPr>
            <a:r>
              <a:rPr lang="en-GB" sz="1600" strike="sngStrike" dirty="0"/>
              <a:t>Archive and pin chat</a:t>
            </a:r>
          </a:p>
          <a:p>
            <a:pPr marL="0" indent="0">
              <a:buNone/>
            </a:pPr>
            <a:r>
              <a:rPr lang="en-US" sz="1800" b="1" dirty="0"/>
              <a:t>Progress Tracking</a:t>
            </a:r>
          </a:p>
          <a:p>
            <a:pPr marL="0" indent="0">
              <a:buNone/>
            </a:pPr>
            <a:r>
              <a:rPr lang="en-GB" sz="1600" strike="sngStrike" dirty="0"/>
              <a:t>UI for tutors to submit progress reports.</a:t>
            </a:r>
          </a:p>
          <a:p>
            <a:pPr marL="0" indent="0">
              <a:buNone/>
            </a:pPr>
            <a:r>
              <a:rPr lang="en-GB" sz="1600" strike="sngStrike" dirty="0"/>
              <a:t>UI for parents and students to view reports.</a:t>
            </a:r>
          </a:p>
          <a:p>
            <a:pPr marL="0" indent="0">
              <a:buNone/>
            </a:pPr>
            <a:r>
              <a:rPr lang="en-GB" sz="1600" strike="sngStrike" dirty="0"/>
              <a:t>Backend to store and display progress data.</a:t>
            </a:r>
          </a:p>
          <a:p>
            <a:pPr marL="0" indent="0">
              <a:buNone/>
            </a:pPr>
            <a:r>
              <a:rPr lang="en-GB" sz="1600" strike="sngStrike" dirty="0"/>
              <a:t>Role-based access control (tutor/parent/student).</a:t>
            </a:r>
          </a:p>
        </p:txBody>
      </p:sp>
    </p:spTree>
    <p:extLst>
      <p:ext uri="{BB962C8B-B14F-4D97-AF65-F5344CB8AC3E}">
        <p14:creationId xmlns:p14="http://schemas.microsoft.com/office/powerpoint/2010/main" val="1810272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D1ABBC-CEC7-B4FE-B7CC-7C45BF12A6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42CFB882-55CF-5FCA-7E27-9CCD63445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Work Breakdown Structure</a:t>
            </a:r>
            <a:br>
              <a:rPr lang="en-US" dirty="0"/>
            </a:br>
            <a:r>
              <a:rPr lang="en-US" sz="1400" dirty="0"/>
              <a:t>(List of all Deliverables / Strikethrough Completed Deliverables)</a:t>
            </a:r>
            <a:endParaRPr lang="en-US" dirty="0"/>
          </a:p>
        </p:txBody>
      </p:sp>
      <p:sp>
        <p:nvSpPr>
          <p:cNvPr id="8195" name="Content Placeholder 2">
            <a:extLst>
              <a:ext uri="{FF2B5EF4-FFF2-40B4-BE49-F238E27FC236}">
                <a16:creationId xmlns:a16="http://schemas.microsoft.com/office/drawing/2014/main" id="{36E6139D-1C7C-61AD-38DE-F78F403A7EE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1800" b="1" dirty="0"/>
              <a:t>Admin Dashboard</a:t>
            </a:r>
            <a:endParaRPr lang="en-GB" sz="1800" dirty="0"/>
          </a:p>
          <a:p>
            <a:pPr marL="0" indent="0">
              <a:buNone/>
            </a:pPr>
            <a:r>
              <a:rPr lang="en-GB" sz="1600" strike="sngStrike" dirty="0"/>
              <a:t>Dashboard to view platform analytics and engagement.</a:t>
            </a:r>
          </a:p>
          <a:p>
            <a:pPr marL="0" indent="0">
              <a:buNone/>
            </a:pPr>
            <a:r>
              <a:rPr lang="en-GB" sz="1600" strike="sngStrike" dirty="0"/>
              <a:t>Visual reports for tutor qualifications and experience.</a:t>
            </a:r>
          </a:p>
          <a:p>
            <a:pPr marL="0" indent="0">
              <a:buNone/>
            </a:pPr>
            <a:r>
              <a:rPr lang="en-GB" sz="1600" strike="sngStrike" dirty="0"/>
              <a:t>Filter and view recent tutor bookings.</a:t>
            </a:r>
          </a:p>
          <a:p>
            <a:pPr marL="0" indent="0">
              <a:buNone/>
            </a:pPr>
            <a:r>
              <a:rPr lang="en-GB" sz="1600" strike="sngStrike" dirty="0"/>
              <a:t>Interface to review and resolve user-submitted reports with image proofs.</a:t>
            </a:r>
          </a:p>
          <a:p>
            <a:pPr marL="0" indent="0">
              <a:buNone/>
            </a:pPr>
            <a:r>
              <a:rPr lang="en-GB" sz="1600" strike="sngStrike" dirty="0"/>
              <a:t>Functionality to block and unblock users.</a:t>
            </a:r>
          </a:p>
          <a:p>
            <a:pPr marL="0" indent="0">
              <a:buNone/>
            </a:pPr>
            <a:r>
              <a:rPr lang="en-GB" sz="1600" strike="sngStrike" dirty="0"/>
              <a:t>Admin-to-user communication interface.</a:t>
            </a:r>
          </a:p>
          <a:p>
            <a:pPr eaLnBrk="1" hangingPunct="1"/>
            <a:endParaRPr lang="en-US" sz="2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C7BA9CC-3ACA-53F1-DF20-4129A866DE7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1600" b="1" dirty="0"/>
              <a:t>Tutor Availability Module</a:t>
            </a:r>
          </a:p>
          <a:p>
            <a:pPr marL="0" indent="0">
              <a:buNone/>
            </a:pPr>
            <a:r>
              <a:rPr lang="en-GB" sz="1600" strike="sngStrike" dirty="0"/>
              <a:t>Auto-generation of 30-minute bookable slots.</a:t>
            </a:r>
          </a:p>
          <a:p>
            <a:pPr marL="0" indent="0">
              <a:buNone/>
            </a:pPr>
            <a:r>
              <a:rPr lang="en-GB" sz="1600" strike="sngStrike" dirty="0"/>
              <a:t>Check for consecutive slots matching session duration.</a:t>
            </a:r>
          </a:p>
          <a:p>
            <a:pPr marL="0" indent="0">
              <a:buNone/>
            </a:pPr>
            <a:r>
              <a:rPr lang="en-GB" sz="1600" strike="sngStrike" dirty="0"/>
              <a:t>Slot conflict check and prevention of double-booking.</a:t>
            </a:r>
          </a:p>
          <a:p>
            <a:pPr marL="0" indent="0">
              <a:buNone/>
            </a:pPr>
            <a:r>
              <a:rPr lang="en-GB" sz="1600" strike="sngStrike" dirty="0"/>
              <a:t>Support for recurring and multi-session bookings.</a:t>
            </a:r>
          </a:p>
          <a:p>
            <a:pPr marL="0" indent="0">
              <a:buNone/>
            </a:pPr>
            <a:r>
              <a:rPr lang="en-GB" sz="1600" strike="sngStrike" dirty="0"/>
              <a:t>Real-time display of valid, conflict-free time slots.</a:t>
            </a:r>
          </a:p>
        </p:txBody>
      </p:sp>
    </p:spTree>
    <p:extLst>
      <p:ext uri="{BB962C8B-B14F-4D97-AF65-F5344CB8AC3E}">
        <p14:creationId xmlns:p14="http://schemas.microsoft.com/office/powerpoint/2010/main" val="21070527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B15F91-B4B3-A20B-1AB4-ACDC0A36AB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0898E38E-079C-BBB1-D930-D9B1E9C20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Conclusion &amp; Outlook</a:t>
            </a:r>
          </a:p>
        </p:txBody>
      </p:sp>
      <p:sp>
        <p:nvSpPr>
          <p:cNvPr id="10243" name="Content Placeholder 2">
            <a:extLst>
              <a:ext uri="{FF2B5EF4-FFF2-40B4-BE49-F238E27FC236}">
                <a16:creationId xmlns:a16="http://schemas.microsoft.com/office/drawing/2014/main" id="{0E2CEBE5-1778-BE78-D690-36CDD33CE4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b="1" dirty="0"/>
              <a:t>Key Achievements:</a:t>
            </a:r>
          </a:p>
          <a:p>
            <a:pPr eaLnBrk="1" hangingPunct="1"/>
            <a:r>
              <a:rPr lang="en-US" sz="2400" b="1" dirty="0"/>
              <a:t>Streamlined Tutor Discovery </a:t>
            </a:r>
            <a:r>
              <a:rPr lang="en-US" sz="2400" dirty="0"/>
              <a:t>– search and filtering, verified tutors</a:t>
            </a:r>
          </a:p>
          <a:p>
            <a:pPr eaLnBrk="1" hangingPunct="1"/>
            <a:r>
              <a:rPr lang="en-US" sz="2400" b="1" dirty="0"/>
              <a:t>Efficient Communication </a:t>
            </a:r>
            <a:r>
              <a:rPr lang="en-US" sz="2400" dirty="0"/>
              <a:t>– In-app messaging, no external tools needed</a:t>
            </a:r>
          </a:p>
          <a:p>
            <a:pPr eaLnBrk="1" hangingPunct="1"/>
            <a:r>
              <a:rPr lang="en-US" sz="2400" b="1" dirty="0"/>
              <a:t>Progress Tracking </a:t>
            </a:r>
            <a:r>
              <a:rPr lang="en-US" sz="2400" dirty="0"/>
              <a:t>– Weekly reports for parents &amp; students</a:t>
            </a:r>
          </a:p>
          <a:p>
            <a:pPr eaLnBrk="1" hangingPunct="1"/>
            <a:r>
              <a:rPr lang="en-US" sz="2400" b="1" dirty="0"/>
              <a:t>Admin Oversight </a:t>
            </a:r>
            <a:r>
              <a:rPr lang="en-US" sz="2400" dirty="0"/>
              <a:t>– Profile verification, dispute resolution</a:t>
            </a:r>
          </a:p>
          <a:p>
            <a:pPr marL="0" indent="0" eaLnBrk="1" hangingPunct="1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2981679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Conclusion &amp; Outlook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b="1" dirty="0"/>
              <a:t>Challenges include:</a:t>
            </a:r>
          </a:p>
          <a:p>
            <a:pPr eaLnBrk="1" hangingPunct="1"/>
            <a:r>
              <a:rPr lang="en-GB" sz="2400" dirty="0"/>
              <a:t>Integrating real-time communication</a:t>
            </a:r>
          </a:p>
          <a:p>
            <a:pPr eaLnBrk="1" hangingPunct="1"/>
            <a:r>
              <a:rPr lang="en-GB" sz="2400" dirty="0"/>
              <a:t>managing tutors' availability and </a:t>
            </a:r>
          </a:p>
          <a:p>
            <a:pPr eaLnBrk="1" hangingPunct="1"/>
            <a:r>
              <a:rPr lang="en-GB" sz="2400" dirty="0"/>
              <a:t>progress tracking required extensive testing to ensure reliability. </a:t>
            </a:r>
            <a:endParaRPr lang="en-US" sz="2400" dirty="0"/>
          </a:p>
          <a:p>
            <a:pPr eaLnBrk="1" hangingPunct="1"/>
            <a:endParaRPr lang="en-US" b="1" dirty="0"/>
          </a:p>
          <a:p>
            <a:pPr marL="0" indent="0" eaLnBrk="1" hangingPunct="1">
              <a:buNone/>
            </a:pPr>
            <a:endParaRPr lang="en-US" b="1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A68051-1AF4-571A-2080-DABF119012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6D9EFE58-BB2D-64B6-834D-4963F76C0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Conclusion &amp; Outlook</a:t>
            </a:r>
          </a:p>
        </p:txBody>
      </p:sp>
      <p:sp>
        <p:nvSpPr>
          <p:cNvPr id="10243" name="Content Placeholder 2">
            <a:extLst>
              <a:ext uri="{FF2B5EF4-FFF2-40B4-BE49-F238E27FC236}">
                <a16:creationId xmlns:a16="http://schemas.microsoft.com/office/drawing/2014/main" id="{0D388354-1949-2B85-0D43-C3E34B8F3F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sz="2400" b="1" dirty="0"/>
              <a:t>Enhancements Planned</a:t>
            </a:r>
          </a:p>
          <a:p>
            <a:pPr eaLnBrk="1" hangingPunct="1"/>
            <a:r>
              <a:rPr lang="en-US" sz="2400" b="1" dirty="0"/>
              <a:t>Advanced Analytics </a:t>
            </a:r>
            <a:r>
              <a:rPr lang="en-US" sz="2400" dirty="0"/>
              <a:t>– Performance trends, personalized insights</a:t>
            </a:r>
          </a:p>
          <a:p>
            <a:pPr eaLnBrk="1" hangingPunct="1"/>
            <a:r>
              <a:rPr lang="en-US" sz="2400" b="1" dirty="0"/>
              <a:t>Expanded Payments </a:t>
            </a:r>
            <a:r>
              <a:rPr lang="en-US" sz="2400" dirty="0"/>
              <a:t>– Mobile wallets, installments for flexibility</a:t>
            </a:r>
          </a:p>
          <a:p>
            <a:pPr eaLnBrk="1" hangingPunct="1"/>
            <a:r>
              <a:rPr lang="en-US" sz="2400" b="1" dirty="0"/>
              <a:t>Better Communication </a:t>
            </a:r>
            <a:r>
              <a:rPr lang="en-US" sz="2400" dirty="0"/>
              <a:t>– Video calls, screen-sharing for virtual sessions</a:t>
            </a:r>
          </a:p>
          <a:p>
            <a:pPr eaLnBrk="1" hangingPunct="1"/>
            <a:r>
              <a:rPr lang="en-US" sz="2400" b="1" dirty="0"/>
              <a:t>Gamification</a:t>
            </a:r>
            <a:r>
              <a:rPr lang="en-US" sz="2400" dirty="0"/>
              <a:t> – Badges, rewards for tutors &amp; students</a:t>
            </a:r>
          </a:p>
          <a:p>
            <a:pPr eaLnBrk="1" hangingPunct="1"/>
            <a:endParaRPr lang="en-US" sz="2400" b="1" dirty="0"/>
          </a:p>
          <a:p>
            <a:pPr marL="0" indent="0" eaLnBrk="1" hangingPunct="1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43021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Opportunity &amp; Stakeholders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Opportunity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n-GB" sz="2400" dirty="0"/>
              <a:t>Currently the students and tutors are connected across various channels including: </a:t>
            </a:r>
          </a:p>
          <a:p>
            <a:pPr marL="457200" lvl="0" indent="-381000" algn="l" rtl="0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GB" sz="2400" dirty="0"/>
              <a:t>Social media platforms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GB" sz="2400" dirty="0"/>
              <a:t>Web-based applications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GB" sz="2400" dirty="0"/>
              <a:t>Local agencies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GB" sz="2400" dirty="0"/>
              <a:t>Print advertisement</a:t>
            </a:r>
          </a:p>
          <a:p>
            <a:pPr eaLnBrk="1" hangingPunct="1"/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CB5035-3546-DBE4-7DE8-5788B84FE7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3D24658F-EC0F-BA9C-F52C-A7AB0FCBF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Opportunity</a:t>
            </a:r>
          </a:p>
        </p:txBody>
      </p:sp>
      <p:sp>
        <p:nvSpPr>
          <p:cNvPr id="6147" name="Content Placeholder 2">
            <a:extLst>
              <a:ext uri="{FF2B5EF4-FFF2-40B4-BE49-F238E27FC236}">
                <a16:creationId xmlns:a16="http://schemas.microsoft.com/office/drawing/2014/main" id="{9C32FA06-518C-5694-C386-D36758B886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34844"/>
            <a:ext cx="8229600" cy="4114800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GB" sz="2400" b="1" dirty="0"/>
              <a:t>Informal process</a:t>
            </a:r>
          </a:p>
          <a:p>
            <a:pPr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en-GB" sz="2400" dirty="0"/>
              <a:t>The current process of finding a tutor is totally dependent on personal referrals.</a:t>
            </a:r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GB" sz="2400" dirty="0"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GB" sz="2400" b="1" dirty="0"/>
              <a:t>Communication gap</a:t>
            </a:r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GB" sz="2400" dirty="0"/>
              <a:t>Communication between parents and tutors relies on messaging apps which is not very frequent, efficient and effective.</a:t>
            </a:r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GB" sz="2400" dirty="0"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GB" sz="2400" dirty="0"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773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394832-85C8-FBCB-0D9E-8F3BEA4A28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FA241F9D-5EB0-0222-4B03-6655CB51F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/>
              <a:t>Opportunity</a:t>
            </a:r>
          </a:p>
        </p:txBody>
      </p:sp>
      <p:sp>
        <p:nvSpPr>
          <p:cNvPr id="6147" name="Content Placeholder 2">
            <a:extLst>
              <a:ext uri="{FF2B5EF4-FFF2-40B4-BE49-F238E27FC236}">
                <a16:creationId xmlns:a16="http://schemas.microsoft.com/office/drawing/2014/main" id="{DA3BB6B4-28C7-0A65-5ECB-B84D59E64D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910" y="1219200"/>
            <a:ext cx="8229600" cy="4525963"/>
          </a:xfrm>
        </p:spPr>
        <p:txBody>
          <a:bodyPr/>
          <a:lstStyle/>
          <a:p>
            <a:pPr marL="0" indent="0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GB" sz="2400" b="1" dirty="0"/>
              <a:t>Communication gap</a:t>
            </a:r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GB" sz="2400" dirty="0"/>
              <a:t>Tracking and maintaining record of child’s progress is inefficient.</a:t>
            </a:r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GB" sz="2400" dirty="0"/>
              <a:t>Parents often remain unaware of their child’s academic progress due to ineffective communication.</a:t>
            </a:r>
          </a:p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040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3D3C61-15B5-439B-5D27-0F355E639A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D29D3BE8-390B-2B7D-8AAA-C99934FAE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/>
              <a:t>Stakeholders</a:t>
            </a:r>
          </a:p>
        </p:txBody>
      </p:sp>
      <p:sp>
        <p:nvSpPr>
          <p:cNvPr id="6147" name="Content Placeholder 2">
            <a:extLst>
              <a:ext uri="{FF2B5EF4-FFF2-40B4-BE49-F238E27FC236}">
                <a16:creationId xmlns:a16="http://schemas.microsoft.com/office/drawing/2014/main" id="{E705C275-7447-A223-65F9-97EF8D2E85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910" y="1219200"/>
            <a:ext cx="8229600" cy="4525963"/>
          </a:xfrm>
        </p:spPr>
        <p:txBody>
          <a:bodyPr/>
          <a:lstStyle/>
          <a:p>
            <a:pPr marL="457200" indent="-406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sz="2400" b="1" dirty="0"/>
              <a:t>Tutor</a:t>
            </a:r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sz="2400" b="1" dirty="0"/>
              <a:t>Student</a:t>
            </a:r>
          </a:p>
          <a:p>
            <a:pPr marL="457200" lvl="0" indent="-4064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sz="2400" b="1" dirty="0"/>
              <a:t>Parent</a:t>
            </a:r>
          </a:p>
          <a:p>
            <a:pPr marL="457200" lvl="0" indent="-4064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sz="2400" b="1" dirty="0"/>
              <a:t>Admin</a:t>
            </a:r>
          </a:p>
          <a:p>
            <a:pPr marL="0" indent="0" eaLnBrk="1" hangingPunct="1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0975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9D8157-1166-19EC-EFBB-88A28A07C9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F5B19E1-43DD-57C6-A7C1-388BC5660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Existing Systems</a:t>
            </a:r>
          </a:p>
        </p:txBody>
      </p:sp>
    </p:spTree>
    <p:extLst>
      <p:ext uri="{BB962C8B-B14F-4D97-AF65-F5344CB8AC3E}">
        <p14:creationId xmlns:p14="http://schemas.microsoft.com/office/powerpoint/2010/main" val="1376453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1287</TotalTime>
  <Words>1419</Words>
  <Application>Microsoft Office PowerPoint</Application>
  <PresentationFormat>On-screen Show (4:3)</PresentationFormat>
  <Paragraphs>314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8" baseType="lpstr">
      <vt:lpstr>Arial</vt:lpstr>
      <vt:lpstr>Calibri</vt:lpstr>
      <vt:lpstr>Office Theme</vt:lpstr>
      <vt:lpstr>Final Year Project</vt:lpstr>
      <vt:lpstr>Project Team</vt:lpstr>
      <vt:lpstr>Table of Content</vt:lpstr>
      <vt:lpstr>Opportunity &amp; Stakeholders</vt:lpstr>
      <vt:lpstr>Opportunity</vt:lpstr>
      <vt:lpstr>Opportunity</vt:lpstr>
      <vt:lpstr>Opportunity</vt:lpstr>
      <vt:lpstr>Stakeholders</vt:lpstr>
      <vt:lpstr>Existing Systems</vt:lpstr>
      <vt:lpstr>PowerPoint Presentation</vt:lpstr>
      <vt:lpstr>Problem Statement </vt:lpstr>
      <vt:lpstr>Problem Statement</vt:lpstr>
      <vt:lpstr>Problem Statement</vt:lpstr>
      <vt:lpstr>Endeavour</vt:lpstr>
      <vt:lpstr>Endeavour</vt:lpstr>
      <vt:lpstr>Endeavour</vt:lpstr>
      <vt:lpstr>Endeavour</vt:lpstr>
      <vt:lpstr>Solution</vt:lpstr>
      <vt:lpstr>Solution</vt:lpstr>
      <vt:lpstr>Requirement Summary </vt:lpstr>
      <vt:lpstr>Requirement Summary </vt:lpstr>
      <vt:lpstr>Requirement Summary </vt:lpstr>
      <vt:lpstr>Requirement Summary </vt:lpstr>
      <vt:lpstr>Design Summary </vt:lpstr>
      <vt:lpstr>Implementation Summary </vt:lpstr>
      <vt:lpstr>Implementation</vt:lpstr>
      <vt:lpstr>Testing &amp; Evaluation Summary</vt:lpstr>
      <vt:lpstr>Testing &amp; Evaluation Summary</vt:lpstr>
      <vt:lpstr>Testing &amp; Evaluation Summary</vt:lpstr>
      <vt:lpstr>Work Breakdown Structure (List of all Deliverables / Strikethrough Completed Deliverables)</vt:lpstr>
      <vt:lpstr>Work Breakdown Structure (List of all Deliverables / Strikethrough Completed Deliverables)</vt:lpstr>
      <vt:lpstr>Work Breakdown Structure (List of all Deliverables / Strikethrough Completed Deliverables)</vt:lpstr>
      <vt:lpstr>Conclusion &amp; Outlook</vt:lpstr>
      <vt:lpstr>Conclusion &amp; Outlook</vt:lpstr>
      <vt:lpstr>Conclusion &amp; Outlook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Year Project Proposal</dc:title>
  <dc:creator>Khan</dc:creator>
  <cp:lastModifiedBy>Ahmed Abbas</cp:lastModifiedBy>
  <cp:revision>35</cp:revision>
  <dcterms:created xsi:type="dcterms:W3CDTF">2013-01-22T07:04:44Z</dcterms:created>
  <dcterms:modified xsi:type="dcterms:W3CDTF">2025-05-13T20:18:46Z</dcterms:modified>
</cp:coreProperties>
</file>