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60" r:id="rId4"/>
    <p:sldId id="261" r:id="rId5"/>
    <p:sldId id="262" r:id="rId6"/>
    <p:sldId id="263" r:id="rId7"/>
    <p:sldId id="257"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270D0A2-0E40-42E8-82EB-464164A38436}" type="datetimeFigureOut">
              <a:rPr lang="en-US" smtClean="0"/>
              <a:t>12/19/2019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E48F2021-EEC9-41CA-B1F6-FB98D1A732D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70D0A2-0E40-42E8-82EB-464164A38436}"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F2021-EEC9-41CA-B1F6-FB98D1A732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70D0A2-0E40-42E8-82EB-464164A38436}"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F2021-EEC9-41CA-B1F6-FB98D1A732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70D0A2-0E40-42E8-82EB-464164A38436}"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F2021-EEC9-41CA-B1F6-FB98D1A732D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270D0A2-0E40-42E8-82EB-464164A38436}"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E48F2021-EEC9-41CA-B1F6-FB98D1A732D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270D0A2-0E40-42E8-82EB-464164A38436}"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F2021-EEC9-41CA-B1F6-FB98D1A732D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270D0A2-0E40-42E8-82EB-464164A38436}" type="datetimeFigureOut">
              <a:rPr lang="en-US" smtClean="0"/>
              <a:t>12/19/2019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8F2021-EEC9-41CA-B1F6-FB98D1A732D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270D0A2-0E40-42E8-82EB-464164A38436}" type="datetimeFigureOut">
              <a:rPr lang="en-US" smtClean="0"/>
              <a:t>12/19/2019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8F2021-EEC9-41CA-B1F6-FB98D1A732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0D0A2-0E40-42E8-82EB-464164A38436}" type="datetimeFigureOut">
              <a:rPr lang="en-US" smtClean="0"/>
              <a:t>12/19/2019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8F2021-EEC9-41CA-B1F6-FB98D1A732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270D0A2-0E40-42E8-82EB-464164A38436}"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F2021-EEC9-41CA-B1F6-FB98D1A732D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270D0A2-0E40-42E8-82EB-464164A38436}"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F2021-EEC9-41CA-B1F6-FB98D1A732D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270D0A2-0E40-42E8-82EB-464164A38436}" type="datetimeFigureOut">
              <a:rPr lang="en-US" smtClean="0"/>
              <a:t>12/19/2019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48F2021-EEC9-41CA-B1F6-FB98D1A732D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Autofit/>
          </a:bodyPr>
          <a:lstStyle/>
          <a:p>
            <a:r>
              <a:rPr lang="en-US" b="1" dirty="0" smtClean="0"/>
              <a:t>                                                                                             </a:t>
            </a:r>
            <a:endParaRPr lang="en-US" dirty="0"/>
          </a:p>
        </p:txBody>
      </p:sp>
      <p:sp>
        <p:nvSpPr>
          <p:cNvPr id="8" name="Rectangle 7"/>
          <p:cNvSpPr/>
          <p:nvPr/>
        </p:nvSpPr>
        <p:spPr>
          <a:xfrm>
            <a:off x="685800" y="228600"/>
            <a:ext cx="7696200" cy="7540526"/>
          </a:xfrm>
          <a:prstGeom prst="rect">
            <a:avLst/>
          </a:prstGeom>
        </p:spPr>
        <p:txBody>
          <a:bodyPr wrap="square">
            <a:spAutoFit/>
          </a:bodyPr>
          <a:lstStyle/>
          <a:p>
            <a:r>
              <a:rPr lang="en-US" b="1" dirty="0" smtClean="0"/>
              <a:t> </a:t>
            </a:r>
            <a:r>
              <a:rPr lang="en-US" sz="4400" b="1" dirty="0" smtClean="0"/>
              <a:t>Official project name</a:t>
            </a:r>
            <a:r>
              <a:rPr lang="en-US" sz="4400" dirty="0" smtClean="0"/>
              <a:t>: The best product</a:t>
            </a:r>
            <a:br>
              <a:rPr lang="en-US" sz="4400" dirty="0" smtClean="0"/>
            </a:br>
            <a:r>
              <a:rPr lang="en-US" sz="4400" b="1" dirty="0" smtClean="0"/>
              <a:t>Project sponsor</a:t>
            </a:r>
            <a:r>
              <a:rPr lang="en-US" sz="4400" dirty="0" smtClean="0"/>
              <a:t>: Business man</a:t>
            </a:r>
            <a:br>
              <a:rPr lang="en-US" sz="4400" dirty="0" smtClean="0"/>
            </a:br>
            <a:r>
              <a:rPr lang="en-US" sz="4400" b="1" dirty="0" smtClean="0"/>
              <a:t>Project manager: </a:t>
            </a:r>
            <a:r>
              <a:rPr lang="en-US" sz="4400" dirty="0" smtClean="0"/>
              <a:t>Ahmed </a:t>
            </a:r>
            <a:r>
              <a:rPr lang="en-US" sz="4400" dirty="0" err="1" smtClean="0"/>
              <a:t>abd</a:t>
            </a:r>
            <a:r>
              <a:rPr lang="en-US" sz="4400" dirty="0" smtClean="0"/>
              <a:t> </a:t>
            </a:r>
            <a:r>
              <a:rPr lang="en-US" sz="4400" dirty="0" err="1" smtClean="0"/>
              <a:t>elrahiem</a:t>
            </a:r>
            <a:r>
              <a:rPr lang="en-US" sz="4400" b="1" dirty="0" smtClean="0"/>
              <a:t>                                                                                                                     </a:t>
            </a:r>
            <a:r>
              <a:rPr lang="en-US" sz="4400" dirty="0" smtClean="0"/>
              <a:t/>
            </a:r>
            <a:br>
              <a:rPr lang="en-US" sz="4400" dirty="0" smtClean="0"/>
            </a:br>
            <a:r>
              <a:rPr lang="en-US" sz="4400" b="1" dirty="0" smtClean="0"/>
              <a:t>Project team</a:t>
            </a:r>
            <a:r>
              <a:rPr lang="en-US" sz="4400" dirty="0" smtClean="0"/>
              <a:t>: Ahmed Abu </a:t>
            </a:r>
            <a:r>
              <a:rPr lang="en-US" sz="4400" dirty="0" err="1" smtClean="0"/>
              <a:t>Elsaud</a:t>
            </a:r>
            <a:r>
              <a:rPr lang="en-US" sz="4400" dirty="0" smtClean="0"/>
              <a:t> , Ahmed </a:t>
            </a:r>
            <a:r>
              <a:rPr lang="en-US" sz="4400" dirty="0" err="1" smtClean="0"/>
              <a:t>khaled</a:t>
            </a:r>
            <a:r>
              <a:rPr lang="en-US" sz="4400" dirty="0" smtClean="0"/>
              <a:t> , Ahmed </a:t>
            </a:r>
            <a:r>
              <a:rPr lang="en-US" sz="4400" dirty="0" err="1" smtClean="0"/>
              <a:t>Abd</a:t>
            </a:r>
            <a:r>
              <a:rPr lang="en-US" sz="4400" dirty="0" smtClean="0"/>
              <a:t> </a:t>
            </a:r>
            <a:r>
              <a:rPr lang="en-US" sz="4400" dirty="0" err="1" smtClean="0"/>
              <a:t>Elrahiem</a:t>
            </a:r>
            <a:r>
              <a:rPr lang="en-US" sz="4400" dirty="0" smtClean="0"/>
              <a:t> ,</a:t>
            </a:r>
            <a:br>
              <a:rPr lang="en-US" sz="4400" dirty="0" smtClean="0"/>
            </a:br>
            <a:r>
              <a:rPr lang="en-US" sz="4400" dirty="0" smtClean="0"/>
              <a:t>Ahmed Nabil</a:t>
            </a:r>
            <a:br>
              <a:rPr lang="en-US" sz="4400" dirty="0" smtClean="0"/>
            </a:br>
            <a:endParaRPr lang="en-US" sz="4400" dirty="0"/>
          </a:p>
        </p:txBody>
      </p:sp>
    </p:spTree>
    <p:extLst>
      <p:ext uri="{BB962C8B-B14F-4D97-AF65-F5344CB8AC3E}">
        <p14:creationId xmlns:p14="http://schemas.microsoft.com/office/powerpoint/2010/main" val="3185931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00" y="304800"/>
            <a:ext cx="8839200" cy="6186309"/>
          </a:xfrm>
          <a:prstGeom prst="rect">
            <a:avLst/>
          </a:prstGeom>
        </p:spPr>
        <p:txBody>
          <a:bodyPr wrap="square">
            <a:spAutoFit/>
          </a:bodyPr>
          <a:lstStyle/>
          <a:p>
            <a:r>
              <a:rPr lang="en-US" sz="4400" b="1" dirty="0"/>
              <a:t>Purpose of the project</a:t>
            </a:r>
            <a:r>
              <a:rPr lang="en-US" sz="4400" dirty="0"/>
              <a:t>: </a:t>
            </a:r>
          </a:p>
          <a:p>
            <a:r>
              <a:rPr lang="en-US" sz="4400" dirty="0"/>
              <a:t> Compare between the price and quality of products ,and give the customer best </a:t>
            </a:r>
            <a:r>
              <a:rPr lang="en-US" sz="4400" dirty="0" smtClean="0"/>
              <a:t>one , give the customer </a:t>
            </a:r>
            <a:r>
              <a:rPr lang="en-US" sz="4400" dirty="0"/>
              <a:t>time to choose </a:t>
            </a:r>
            <a:r>
              <a:rPr lang="en-US" sz="4400" dirty="0" smtClean="0"/>
              <a:t>his </a:t>
            </a:r>
            <a:r>
              <a:rPr lang="en-US" sz="4400" dirty="0"/>
              <a:t>product .</a:t>
            </a:r>
          </a:p>
          <a:p>
            <a:r>
              <a:rPr lang="en-US" sz="4400" dirty="0"/>
              <a:t>This site save more time and efforts.</a:t>
            </a:r>
          </a:p>
          <a:p>
            <a:r>
              <a:rPr lang="en-US" sz="4400" dirty="0"/>
              <a:t> </a:t>
            </a:r>
          </a:p>
        </p:txBody>
      </p:sp>
    </p:spTree>
    <p:extLst>
      <p:ext uri="{BB962C8B-B14F-4D97-AF65-F5344CB8AC3E}">
        <p14:creationId xmlns:p14="http://schemas.microsoft.com/office/powerpoint/2010/main" val="150574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8382000" cy="6247864"/>
          </a:xfrm>
          <a:prstGeom prst="rect">
            <a:avLst/>
          </a:prstGeom>
        </p:spPr>
        <p:txBody>
          <a:bodyPr wrap="square">
            <a:spAutoFit/>
          </a:bodyPr>
          <a:lstStyle/>
          <a:p>
            <a:r>
              <a:rPr lang="en-US" sz="4000" b="1" dirty="0"/>
              <a:t>Business case</a:t>
            </a:r>
            <a:endParaRPr lang="en-US" sz="4000" dirty="0"/>
          </a:p>
          <a:p>
            <a:r>
              <a:rPr lang="en-US" sz="4000" dirty="0"/>
              <a:t>This program is designed to facilitate the marketing process for customers where it can compare all the products so that the customer can choose the best for him and thus this site can provide comfort, time ,and all the requirements for the customer</a:t>
            </a:r>
          </a:p>
          <a:p>
            <a:r>
              <a:rPr lang="ar-EG" sz="4000" dirty="0"/>
              <a:t> </a:t>
            </a:r>
            <a:endParaRPr lang="en-US" sz="4000" dirty="0"/>
          </a:p>
        </p:txBody>
      </p:sp>
    </p:spTree>
    <p:extLst>
      <p:ext uri="{BB962C8B-B14F-4D97-AF65-F5344CB8AC3E}">
        <p14:creationId xmlns:p14="http://schemas.microsoft.com/office/powerpoint/2010/main" val="14813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382000" cy="5016758"/>
          </a:xfrm>
          <a:prstGeom prst="rect">
            <a:avLst/>
          </a:prstGeom>
        </p:spPr>
        <p:txBody>
          <a:bodyPr wrap="square">
            <a:spAutoFit/>
          </a:bodyPr>
          <a:lstStyle/>
          <a:p>
            <a:r>
              <a:rPr lang="en-US" sz="3200" b="1" dirty="0"/>
              <a:t>Project scope</a:t>
            </a:r>
            <a:endParaRPr lang="en-US" sz="3200" dirty="0"/>
          </a:p>
          <a:p>
            <a:r>
              <a:rPr lang="en-US" sz="3200" b="1" dirty="0"/>
              <a:t>1-The site asks the customers the name of the product they want to know its details </a:t>
            </a:r>
            <a:endParaRPr lang="en-US" sz="3200" dirty="0"/>
          </a:p>
          <a:p>
            <a:r>
              <a:rPr lang="en-US" sz="3200" b="1" dirty="0"/>
              <a:t>2-the site displays to the customer companies and sites that contain this product</a:t>
            </a:r>
            <a:endParaRPr lang="en-US" sz="3200" dirty="0"/>
          </a:p>
          <a:p>
            <a:r>
              <a:rPr lang="en-US" sz="3200" b="1" dirty="0"/>
              <a:t>3- The site compares the price of the product in all sites and companies and then displays the best </a:t>
            </a:r>
            <a:r>
              <a:rPr lang="en-US" sz="3200" b="1" dirty="0" smtClean="0"/>
              <a:t>price , therefor </a:t>
            </a:r>
            <a:r>
              <a:rPr lang="en-US" sz="3200" b="1" dirty="0"/>
              <a:t>the customer can select the best for him</a:t>
            </a:r>
            <a:r>
              <a:rPr lang="en-US" sz="3200" dirty="0"/>
              <a:t>	</a:t>
            </a:r>
          </a:p>
        </p:txBody>
      </p:sp>
    </p:spTree>
    <p:extLst>
      <p:ext uri="{BB962C8B-B14F-4D97-AF65-F5344CB8AC3E}">
        <p14:creationId xmlns:p14="http://schemas.microsoft.com/office/powerpoint/2010/main" val="3883644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8229600" cy="5016758"/>
          </a:xfrm>
          <a:prstGeom prst="rect">
            <a:avLst/>
          </a:prstGeom>
        </p:spPr>
        <p:txBody>
          <a:bodyPr wrap="square">
            <a:spAutoFit/>
          </a:bodyPr>
          <a:lstStyle/>
          <a:p>
            <a:r>
              <a:rPr lang="en-US" sz="3200" b="1" dirty="0"/>
              <a:t>Key deliverables</a:t>
            </a:r>
            <a:endParaRPr lang="en-US" sz="3200" dirty="0"/>
          </a:p>
          <a:p>
            <a:r>
              <a:rPr lang="en-US" sz="3200" dirty="0"/>
              <a:t> Web site  will work on both </a:t>
            </a:r>
            <a:r>
              <a:rPr lang="en-US" sz="3200" dirty="0" smtClean="0"/>
              <a:t>computer , android </a:t>
            </a:r>
            <a:r>
              <a:rPr lang="en-US" sz="3200" dirty="0"/>
              <a:t>and IOS .</a:t>
            </a:r>
          </a:p>
          <a:p>
            <a:r>
              <a:rPr lang="en-US" sz="3200" b="1" dirty="0"/>
              <a:t>Project resources </a:t>
            </a:r>
            <a:endParaRPr lang="en-US" sz="3200" dirty="0"/>
          </a:p>
          <a:p>
            <a:pPr lvl="0"/>
            <a:r>
              <a:rPr lang="en-US" sz="3200" dirty="0"/>
              <a:t>Staff : 3 web developers , 1 </a:t>
            </a:r>
            <a:r>
              <a:rPr lang="en-US" sz="3200" dirty="0" err="1"/>
              <a:t>fornt</a:t>
            </a:r>
            <a:r>
              <a:rPr lang="en-US" sz="3200" dirty="0"/>
              <a:t> end developer </a:t>
            </a:r>
          </a:p>
          <a:p>
            <a:pPr lvl="0"/>
            <a:r>
              <a:rPr lang="en-US" sz="3200" dirty="0"/>
              <a:t>Hardware : 4 laptops , 1 server </a:t>
            </a:r>
          </a:p>
          <a:p>
            <a:r>
              <a:rPr lang="en-US" sz="3200" b="1" dirty="0"/>
              <a:t> </a:t>
            </a:r>
            <a:endParaRPr lang="en-US" sz="3200" dirty="0"/>
          </a:p>
          <a:p>
            <a:r>
              <a:rPr lang="en-US" sz="3200" b="1" dirty="0"/>
              <a:t>Budget</a:t>
            </a:r>
            <a:endParaRPr lang="en-US" sz="3200" dirty="0"/>
          </a:p>
          <a:p>
            <a:pPr lvl="0"/>
            <a:r>
              <a:rPr lang="en-US" sz="3200" dirty="0"/>
              <a:t>budget allocated for this project is </a:t>
            </a:r>
            <a:r>
              <a:rPr lang="en-US" sz="3200" dirty="0" smtClean="0"/>
              <a:t>25000</a:t>
            </a:r>
            <a:r>
              <a:rPr lang="en-US" sz="3200" dirty="0"/>
              <a:t>$ </a:t>
            </a:r>
          </a:p>
        </p:txBody>
      </p:sp>
    </p:spTree>
    <p:extLst>
      <p:ext uri="{BB962C8B-B14F-4D97-AF65-F5344CB8AC3E}">
        <p14:creationId xmlns:p14="http://schemas.microsoft.com/office/powerpoint/2010/main" val="369975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8077200" cy="4832092"/>
          </a:xfrm>
          <a:prstGeom prst="rect">
            <a:avLst/>
          </a:prstGeom>
        </p:spPr>
        <p:txBody>
          <a:bodyPr wrap="square">
            <a:spAutoFit/>
          </a:bodyPr>
          <a:lstStyle/>
          <a:p>
            <a:r>
              <a:rPr lang="en-US" sz="4400" b="1" dirty="0"/>
              <a:t>Constraints </a:t>
            </a:r>
            <a:endParaRPr lang="en-US" sz="4400" dirty="0"/>
          </a:p>
          <a:p>
            <a:pPr lvl="0"/>
            <a:r>
              <a:rPr lang="en-US" sz="4400" dirty="0"/>
              <a:t>this project must be delivered within the specified budget . </a:t>
            </a:r>
          </a:p>
          <a:p>
            <a:pPr lvl="0"/>
            <a:r>
              <a:rPr lang="en-US" sz="4400" dirty="0"/>
              <a:t>This project must be delivered on 1/1/2020</a:t>
            </a:r>
            <a:r>
              <a:rPr lang="ar-SA" sz="4400" dirty="0"/>
              <a:t>  </a:t>
            </a:r>
            <a:endParaRPr lang="en-US" sz="4400" dirty="0"/>
          </a:p>
          <a:p>
            <a:pPr lvl="0"/>
            <a:r>
              <a:rPr lang="en-US" sz="4400" dirty="0"/>
              <a:t>This project must be integrated</a:t>
            </a:r>
          </a:p>
          <a:p>
            <a:r>
              <a:rPr lang="en-US" sz="4400" dirty="0"/>
              <a:t> </a:t>
            </a:r>
          </a:p>
        </p:txBody>
      </p:sp>
    </p:spTree>
    <p:extLst>
      <p:ext uri="{BB962C8B-B14F-4D97-AF65-F5344CB8AC3E}">
        <p14:creationId xmlns:p14="http://schemas.microsoft.com/office/powerpoint/2010/main" val="3895735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81000"/>
            <a:ext cx="8382000" cy="5509200"/>
          </a:xfrm>
          <a:prstGeom prst="rect">
            <a:avLst/>
          </a:prstGeom>
        </p:spPr>
        <p:txBody>
          <a:bodyPr wrap="square">
            <a:spAutoFit/>
          </a:bodyPr>
          <a:lstStyle/>
          <a:p>
            <a:r>
              <a:rPr lang="en-US" sz="4400" b="1" dirty="0"/>
              <a:t>Assumptions(required event must be occur every fixed period)</a:t>
            </a:r>
            <a:endParaRPr lang="en-US" sz="4400" dirty="0"/>
          </a:p>
          <a:p>
            <a:pPr lvl="0"/>
            <a:r>
              <a:rPr lang="en-US" sz="4400" dirty="0"/>
              <a:t>will get all resources products.</a:t>
            </a:r>
          </a:p>
          <a:p>
            <a:pPr lvl="0"/>
            <a:r>
              <a:rPr lang="en-US" sz="4400" dirty="0"/>
              <a:t>Every month we will update for this site .</a:t>
            </a:r>
          </a:p>
          <a:p>
            <a:pPr lvl="0"/>
            <a:r>
              <a:rPr lang="en-US" sz="4400" dirty="0"/>
              <a:t>This site should work all the time.</a:t>
            </a:r>
          </a:p>
        </p:txBody>
      </p:sp>
    </p:spTree>
    <p:extLst>
      <p:ext uri="{BB962C8B-B14F-4D97-AF65-F5344CB8AC3E}">
        <p14:creationId xmlns:p14="http://schemas.microsoft.com/office/powerpoint/2010/main" val="245465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8382000" cy="5632311"/>
          </a:xfrm>
          <a:prstGeom prst="rect">
            <a:avLst/>
          </a:prstGeom>
        </p:spPr>
        <p:txBody>
          <a:bodyPr wrap="square">
            <a:spAutoFit/>
          </a:bodyPr>
          <a:lstStyle/>
          <a:p>
            <a:r>
              <a:rPr lang="en-US" sz="4000" b="1" dirty="0"/>
              <a:t>High level risks</a:t>
            </a:r>
            <a:endParaRPr lang="en-US" sz="4000" dirty="0"/>
          </a:p>
          <a:p>
            <a:r>
              <a:rPr lang="en-US" sz="4000" dirty="0"/>
              <a:t> </a:t>
            </a:r>
          </a:p>
          <a:p>
            <a:pPr lvl="0"/>
            <a:r>
              <a:rPr lang="en-US" sz="4000" dirty="0"/>
              <a:t>Hacked the site </a:t>
            </a:r>
          </a:p>
          <a:p>
            <a:pPr lvl="0"/>
            <a:r>
              <a:rPr lang="en-US" sz="4000" dirty="0"/>
              <a:t>Lack of a good comparison between products </a:t>
            </a:r>
          </a:p>
          <a:p>
            <a:pPr lvl="0"/>
            <a:r>
              <a:rPr lang="en-US" sz="4000" dirty="0"/>
              <a:t>Project team misunderstand requirements</a:t>
            </a:r>
          </a:p>
          <a:p>
            <a:pPr lvl="0"/>
            <a:r>
              <a:rPr lang="en-US" sz="4000" dirty="0"/>
              <a:t>Not available products images</a:t>
            </a:r>
          </a:p>
          <a:p>
            <a:r>
              <a:rPr lang="en-US" sz="4000" dirty="0"/>
              <a:t>  </a:t>
            </a:r>
          </a:p>
        </p:txBody>
      </p:sp>
    </p:spTree>
    <p:extLst>
      <p:ext uri="{BB962C8B-B14F-4D97-AF65-F5344CB8AC3E}">
        <p14:creationId xmlns:p14="http://schemas.microsoft.com/office/powerpoint/2010/main" val="677197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32</TotalTime>
  <Words>269</Words>
  <Application>Microsoft Office PowerPoint</Application>
  <PresentationFormat>On-screen Show (4:3)</PresentationFormat>
  <Paragraphs>37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Apex</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Eng.ahmed</dc:creator>
  <cp:lastModifiedBy>Eng.ahmed</cp:lastModifiedBy>
  <cp:revision>5</cp:revision>
  <dcterms:created xsi:type="dcterms:W3CDTF">2019-12-04T20:44:20Z</dcterms:created>
  <dcterms:modified xsi:type="dcterms:W3CDTF">2019-12-19T11:35:50Z</dcterms:modified>
</cp:coreProperties>
</file>