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5E14-B31F-FEB4-DF66-F8CE38620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56B19-97E1-9310-B4FA-2CE2B7326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C18E1-502A-F47E-6057-366CFA8E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6CAA-D2F3-4E92-BDFC-DF7C3523492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FC572-3951-FD45-7092-EC346DEA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4AF48-EC22-12EC-E44C-2DFEEC3D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DBB4-7953-484F-9B2F-3268E2DEE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2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DA01-E54C-7CA9-60C6-D2433CF7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99B99-64B3-AB20-E82C-0BEC64E1E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2E3FF-A25D-4DE9-151A-C3AFF036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6CAA-D2F3-4E92-BDFC-DF7C3523492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DB9C8-84AA-6913-37DE-F5646C0E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429A5-A4BD-D9E8-D877-28764825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DBB4-7953-484F-9B2F-3268E2DEE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8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4485D-C0AD-F668-143D-3FF44A6A7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C9540-2443-876D-3872-792B37CB0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60311-8A23-0507-200C-BC053326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6CAA-D2F3-4E92-BDFC-DF7C3523492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4512-A9A9-FAE1-973A-1317309F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04415-AA6A-E0A7-115F-7C6A0AE9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DBB4-7953-484F-9B2F-3268E2DEE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2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2011-B3ED-EFB5-1D98-7A2AB3E5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5C8C9-449F-D83E-1FA1-A66A16D61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58790-7D11-928D-8563-A22E8AFB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6CAA-D2F3-4E92-BDFC-DF7C3523492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C25CE-7FA6-8820-8641-EEA05815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B9F53-0B04-B55B-4541-E7899C81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DBB4-7953-484F-9B2F-3268E2DEE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3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86F6-4F0E-45FF-6EA3-843EE96D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E1E7C-3D0C-6F20-9091-F73DB88EF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4C5D6-C51D-2220-E88D-FF47C88D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6CAA-D2F3-4E92-BDFC-DF7C3523492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38E8-F755-A718-9462-6A6FD124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7B663-6E28-D420-56E6-56DDF485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DBB4-7953-484F-9B2F-3268E2DEE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4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617C-EB14-05F4-06B1-704A443F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BC01B-3144-3E63-559D-B595D5592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F94C2-1CAA-EEDD-AA4E-C5A7EE437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E9D29-D53E-C712-DFC8-DCC7C5F5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6CAA-D2F3-4E92-BDFC-DF7C3523492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E8A38-54E7-F7D6-4275-74BDF923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E0F02-6A81-F43C-47D5-857478B4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DBB4-7953-484F-9B2F-3268E2DEE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5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0201-2B1C-DDEB-7DD1-FA05A3657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DA438-316C-85A3-919E-9E109889C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CFBD6-9028-6190-3CF0-A4210A8D2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A6151-1F5D-0947-0B01-E5110DA48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08E86-A775-EA2B-4E82-43CE6216E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307A5D-136A-486F-C7A1-271655A6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6CAA-D2F3-4E92-BDFC-DF7C3523492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4604C0-F76E-E983-2E18-C575F65A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C8BBC-3EDC-3D70-584B-665C590B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DBB4-7953-484F-9B2F-3268E2DEE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9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BD15-B8B4-2058-7E80-82EA0E85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D616E-13D7-1497-7B4B-A56D3001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6CAA-D2F3-4E92-BDFC-DF7C3523492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700F9-157A-B6DD-D3E3-3732B08A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9BE97-2E40-7E12-0F0B-5721C4F2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DBB4-7953-484F-9B2F-3268E2DEE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7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9F669-1393-A20A-C8EF-EB775ADF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6CAA-D2F3-4E92-BDFC-DF7C3523492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54DDA-4641-CD38-044C-0C890E77E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33E58-E131-2C4C-A187-6BE36921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DBB4-7953-484F-9B2F-3268E2DEE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1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FD8A-8BE8-69CE-DF30-148A1DD8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13F13-6386-400A-6CA8-27010C5C2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28B3D-8FCD-8DEC-38F6-0D0F714B8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36DC3-B4B6-7EB9-5369-47577B56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6CAA-D2F3-4E92-BDFC-DF7C3523492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EEB9F-8602-066B-470F-C4FFE653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B5E01-3D6F-7673-4962-9EDD07BE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DBB4-7953-484F-9B2F-3268E2DEE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4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D6BD-78EE-6281-AF10-99878CF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55B60-0185-BE43-E315-B2966E736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30995-D748-8B0D-C5C9-27DCCFFF3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D3A45-8F55-149E-BB16-A11C8C02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6CAA-D2F3-4E92-BDFC-DF7C3523492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D63A6-EC3E-EB3E-C231-9558AE45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57545-A945-2A42-2571-3CDC13BA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DBB4-7953-484F-9B2F-3268E2DEE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0162C-BA48-D0E4-55B8-C497BFAB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E7757-B980-2781-76E2-58D333721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DA3BA-2857-E784-FCDD-803A5CA6A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6A6CAA-D2F3-4E92-BDFC-DF7C3523492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F7CB4-DC1A-3595-7ECB-8FEBC6A69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5CF1-7173-AE26-7DEF-26E144293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F7DBB4-7953-484F-9B2F-3268E2DEE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7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C5607B-614E-23C3-36D0-2690F7694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987" y="424643"/>
            <a:ext cx="9492026" cy="600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20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CDEF6C-D41F-8E50-7E3F-0041B6018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229693"/>
            <a:ext cx="9188450" cy="50241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64855D-87C2-76F5-AEEC-813DA37828CC}"/>
              </a:ext>
            </a:extLst>
          </p:cNvPr>
          <p:cNvSpPr txBox="1"/>
          <p:nvPr/>
        </p:nvSpPr>
        <p:spPr>
          <a:xfrm>
            <a:off x="838200" y="446901"/>
            <a:ext cx="9601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</a:rPr>
              <a:t>Entry widget</a:t>
            </a:r>
          </a:p>
        </p:txBody>
      </p:sp>
    </p:spTree>
    <p:extLst>
      <p:ext uri="{BB962C8B-B14F-4D97-AF65-F5344CB8AC3E}">
        <p14:creationId xmlns:p14="http://schemas.microsoft.com/office/powerpoint/2010/main" val="804320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7AB140-08E5-EA1F-1EE3-C6C59874A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148" y="336176"/>
            <a:ext cx="8569704" cy="562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8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306958-259B-6BF9-020A-D41146EC4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96" y="825161"/>
            <a:ext cx="9369804" cy="60328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473687-5C88-ACA4-7399-89C141797249}"/>
              </a:ext>
            </a:extLst>
          </p:cNvPr>
          <p:cNvSpPr txBox="1"/>
          <p:nvPr/>
        </p:nvSpPr>
        <p:spPr>
          <a:xfrm>
            <a:off x="838200" y="446901"/>
            <a:ext cx="9601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</a:rPr>
              <a:t>Label widget</a:t>
            </a:r>
          </a:p>
        </p:txBody>
      </p:sp>
    </p:spTree>
    <p:extLst>
      <p:ext uri="{BB962C8B-B14F-4D97-AF65-F5344CB8AC3E}">
        <p14:creationId xmlns:p14="http://schemas.microsoft.com/office/powerpoint/2010/main" val="36055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2997CC-E1F3-2CD4-E8F2-ED99941BB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45274"/>
            <a:ext cx="8636000" cy="576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9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782048-D6C4-1338-DAAB-B343746DB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1092201"/>
            <a:ext cx="9207500" cy="53510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E85C77-65FC-9EAC-1A69-C60B81610699}"/>
              </a:ext>
            </a:extLst>
          </p:cNvPr>
          <p:cNvSpPr txBox="1"/>
          <p:nvPr/>
        </p:nvSpPr>
        <p:spPr>
          <a:xfrm>
            <a:off x="838200" y="446901"/>
            <a:ext cx="9601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</a:rPr>
              <a:t>Radio button widget</a:t>
            </a:r>
          </a:p>
        </p:txBody>
      </p:sp>
    </p:spTree>
    <p:extLst>
      <p:ext uri="{BB962C8B-B14F-4D97-AF65-F5344CB8AC3E}">
        <p14:creationId xmlns:p14="http://schemas.microsoft.com/office/powerpoint/2010/main" val="3215544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32A3A-998B-909A-007C-90F70D464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950099"/>
            <a:ext cx="8242300" cy="5276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68E16C-8DC9-D3E8-8F80-76315401CB83}"/>
              </a:ext>
            </a:extLst>
          </p:cNvPr>
          <p:cNvSpPr txBox="1"/>
          <p:nvPr/>
        </p:nvSpPr>
        <p:spPr>
          <a:xfrm>
            <a:off x="838200" y="446901"/>
            <a:ext cx="9601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</a:rPr>
              <a:t>Radio button widget</a:t>
            </a:r>
          </a:p>
        </p:txBody>
      </p:sp>
    </p:spTree>
    <p:extLst>
      <p:ext uri="{BB962C8B-B14F-4D97-AF65-F5344CB8AC3E}">
        <p14:creationId xmlns:p14="http://schemas.microsoft.com/office/powerpoint/2010/main" val="3694635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46C5F6-0C9C-10D3-640D-F3A48EE70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80" y="605409"/>
            <a:ext cx="8350620" cy="564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76C44D-DD16-8B41-E05C-BC993D8E3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07" y="2609735"/>
            <a:ext cx="4553585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7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56FC80-295C-07C3-C434-FBA9D370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80" y="1272955"/>
            <a:ext cx="7989357" cy="50897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141B0E-9F8C-38DF-1199-EDB866C8EEBE}"/>
              </a:ext>
            </a:extLst>
          </p:cNvPr>
          <p:cNvSpPr txBox="1"/>
          <p:nvPr/>
        </p:nvSpPr>
        <p:spPr>
          <a:xfrm>
            <a:off x="774700" y="495300"/>
            <a:ext cx="980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</a:rPr>
              <a:t>Pack geometry manager</a:t>
            </a:r>
          </a:p>
        </p:txBody>
      </p:sp>
    </p:spTree>
    <p:extLst>
      <p:ext uri="{BB962C8B-B14F-4D97-AF65-F5344CB8AC3E}">
        <p14:creationId xmlns:p14="http://schemas.microsoft.com/office/powerpoint/2010/main" val="290410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BBC202-4837-C05C-2D98-6325C3C2F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54730"/>
            <a:ext cx="9448800" cy="596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4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36A392-A205-4E3D-D687-06DEF59A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48" y="1282700"/>
            <a:ext cx="9241481" cy="5575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D1380C-DA14-0AB1-7969-3EF68AC4E37C}"/>
              </a:ext>
            </a:extLst>
          </p:cNvPr>
          <p:cNvSpPr txBox="1"/>
          <p:nvPr/>
        </p:nvSpPr>
        <p:spPr>
          <a:xfrm>
            <a:off x="582248" y="444500"/>
            <a:ext cx="9920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</a:rPr>
              <a:t>Grid geometry manager</a:t>
            </a:r>
          </a:p>
        </p:txBody>
      </p:sp>
    </p:spTree>
    <p:extLst>
      <p:ext uri="{BB962C8B-B14F-4D97-AF65-F5344CB8AC3E}">
        <p14:creationId xmlns:p14="http://schemas.microsoft.com/office/powerpoint/2010/main" val="330058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A1017C-0F58-1AC2-2C7A-B94668A01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452326"/>
            <a:ext cx="9245600" cy="595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0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E3B759-31B2-493D-6DAE-F99E1918F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67857"/>
            <a:ext cx="9423400" cy="592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0E1D53-1ABA-3F86-333A-66DB09FF6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1" y="1187450"/>
            <a:ext cx="10635588" cy="44830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24CF48-0C21-C751-89F6-4A9CB28DF5F5}"/>
              </a:ext>
            </a:extLst>
          </p:cNvPr>
          <p:cNvSpPr txBox="1"/>
          <p:nvPr/>
        </p:nvSpPr>
        <p:spPr>
          <a:xfrm>
            <a:off x="355601" y="381000"/>
            <a:ext cx="10883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</a:rPr>
              <a:t>Button Option</a:t>
            </a:r>
          </a:p>
        </p:txBody>
      </p:sp>
    </p:spTree>
    <p:extLst>
      <p:ext uri="{BB962C8B-B14F-4D97-AF65-F5344CB8AC3E}">
        <p14:creationId xmlns:p14="http://schemas.microsoft.com/office/powerpoint/2010/main" val="253354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4D8EE1-A691-AC83-3689-8703DCF53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90" y="385581"/>
            <a:ext cx="9025310" cy="608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1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18</Words>
  <Application>Microsoft Office PowerPoint</Application>
  <PresentationFormat>Widescreen</PresentationFormat>
  <Paragraphs>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اياد حسام محمد عبيد عبدالسلام</dc:creator>
  <cp:lastModifiedBy>اياد حسام محمد عبيد عبدالسلام</cp:lastModifiedBy>
  <cp:revision>1</cp:revision>
  <dcterms:created xsi:type="dcterms:W3CDTF">2024-02-08T14:28:09Z</dcterms:created>
  <dcterms:modified xsi:type="dcterms:W3CDTF">2024-02-08T17:33:56Z</dcterms:modified>
</cp:coreProperties>
</file>