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edoka" charset="1" panose="02000000000000000000"/>
      <p:regular r:id="rId14"/>
    </p:embeddedFont>
    <p:embeddedFont>
      <p:font typeface="Quicksand Bold" charset="1" panose="00000000000000000000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86175"/>
            <a:ext cx="1052558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FALCON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40390"/>
            <a:ext cx="16230600" cy="1385034"/>
            <a:chOff x="0" y="0"/>
            <a:chExt cx="4274726" cy="3647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364783"/>
            </a:xfrm>
            <a:custGeom>
              <a:avLst/>
              <a:gdLst/>
              <a:ahLst/>
              <a:cxnLst/>
              <a:rect r="r" b="b" t="t" l="l"/>
              <a:pathLst>
                <a:path h="36478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64783"/>
                  </a:lnTo>
                  <a:lnTo>
                    <a:pt x="0" y="3647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4274726" cy="450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6299"/>
                </a:lnSpc>
              </a:pPr>
              <a:r>
                <a:rPr lang="en-US" sz="44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Under supervision:Eng/Khaled Abdrabo</a:t>
              </a:r>
            </a:p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0699" y="967571"/>
            <a:ext cx="5524500" cy="7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DEPI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76282" y="1047581"/>
            <a:ext cx="5524500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9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CyberSecurity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1406" y="2282442"/>
            <a:ext cx="11647894" cy="6059663"/>
            <a:chOff x="0" y="0"/>
            <a:chExt cx="3067758" cy="1595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67758" cy="1595961"/>
            </a:xfrm>
            <a:custGeom>
              <a:avLst/>
              <a:gdLst/>
              <a:ahLst/>
              <a:cxnLst/>
              <a:rect r="r" b="b" t="t" l="l"/>
              <a:pathLst>
                <a:path h="1595961" w="3067758">
                  <a:moveTo>
                    <a:pt x="14623" y="0"/>
                  </a:moveTo>
                  <a:lnTo>
                    <a:pt x="3053136" y="0"/>
                  </a:lnTo>
                  <a:cubicBezTo>
                    <a:pt x="3057014" y="0"/>
                    <a:pt x="3060733" y="1541"/>
                    <a:pt x="3063475" y="4283"/>
                  </a:cubicBezTo>
                  <a:cubicBezTo>
                    <a:pt x="3066217" y="7025"/>
                    <a:pt x="3067758" y="10744"/>
                    <a:pt x="3067758" y="14623"/>
                  </a:cubicBezTo>
                  <a:lnTo>
                    <a:pt x="3067758" y="1581338"/>
                  </a:lnTo>
                  <a:cubicBezTo>
                    <a:pt x="3067758" y="1585216"/>
                    <a:pt x="3066217" y="1588935"/>
                    <a:pt x="3063475" y="1591678"/>
                  </a:cubicBezTo>
                  <a:cubicBezTo>
                    <a:pt x="3060733" y="1594420"/>
                    <a:pt x="3057014" y="1595961"/>
                    <a:pt x="3053136" y="1595961"/>
                  </a:cubicBezTo>
                  <a:lnTo>
                    <a:pt x="14623" y="1595961"/>
                  </a:lnTo>
                  <a:cubicBezTo>
                    <a:pt x="10744" y="1595961"/>
                    <a:pt x="7025" y="1594420"/>
                    <a:pt x="4283" y="1591678"/>
                  </a:cubicBezTo>
                  <a:cubicBezTo>
                    <a:pt x="1541" y="1588935"/>
                    <a:pt x="0" y="1585216"/>
                    <a:pt x="0" y="1581338"/>
                  </a:cubicBezTo>
                  <a:lnTo>
                    <a:pt x="0" y="14623"/>
                  </a:lnTo>
                  <a:cubicBezTo>
                    <a:pt x="0" y="10744"/>
                    <a:pt x="1541" y="7025"/>
                    <a:pt x="4283" y="4283"/>
                  </a:cubicBezTo>
                  <a:cubicBezTo>
                    <a:pt x="7025" y="1541"/>
                    <a:pt x="10744" y="0"/>
                    <a:pt x="146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67758" cy="1634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39995" y="2384874"/>
            <a:ext cx="11315120" cy="5699992"/>
          </a:xfrm>
          <a:custGeom>
            <a:avLst/>
            <a:gdLst/>
            <a:ahLst/>
            <a:cxnLst/>
            <a:rect r="r" b="b" t="t" l="l"/>
            <a:pathLst>
              <a:path h="5699992" w="11315120">
                <a:moveTo>
                  <a:pt x="0" y="0"/>
                </a:moveTo>
                <a:lnTo>
                  <a:pt x="11315120" y="0"/>
                </a:lnTo>
                <a:lnTo>
                  <a:pt x="11315120" y="5699992"/>
                </a:lnTo>
                <a:lnTo>
                  <a:pt x="0" y="5699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6487" y="4315657"/>
            <a:ext cx="5179546" cy="142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  <a:spcBef>
                <a:spcPct val="0"/>
              </a:spcBef>
            </a:pPr>
            <a:r>
              <a:rPr lang="en-US" b="true" sz="7898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OVERVIEW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1100" y="6482342"/>
            <a:ext cx="9870920" cy="3441287"/>
            <a:chOff x="0" y="0"/>
            <a:chExt cx="2599748" cy="9063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9748" cy="906347"/>
            </a:xfrm>
            <a:custGeom>
              <a:avLst/>
              <a:gdLst/>
              <a:ahLst/>
              <a:cxnLst/>
              <a:rect r="r" b="b" t="t" l="l"/>
              <a:pathLst>
                <a:path h="906347" w="2599748">
                  <a:moveTo>
                    <a:pt x="17255" y="0"/>
                  </a:moveTo>
                  <a:lnTo>
                    <a:pt x="2582494" y="0"/>
                  </a:lnTo>
                  <a:cubicBezTo>
                    <a:pt x="2592023" y="0"/>
                    <a:pt x="2599748" y="7725"/>
                    <a:pt x="2599748" y="17255"/>
                  </a:cubicBezTo>
                  <a:lnTo>
                    <a:pt x="2599748" y="889092"/>
                  </a:lnTo>
                  <a:cubicBezTo>
                    <a:pt x="2599748" y="893669"/>
                    <a:pt x="2597931" y="898057"/>
                    <a:pt x="2594695" y="901293"/>
                  </a:cubicBezTo>
                  <a:cubicBezTo>
                    <a:pt x="2591459" y="904529"/>
                    <a:pt x="2587070" y="906347"/>
                    <a:pt x="2582494" y="906347"/>
                  </a:cubicBezTo>
                  <a:lnTo>
                    <a:pt x="17255" y="906347"/>
                  </a:lnTo>
                  <a:cubicBezTo>
                    <a:pt x="12679" y="906347"/>
                    <a:pt x="8290" y="904529"/>
                    <a:pt x="5054" y="901293"/>
                  </a:cubicBezTo>
                  <a:cubicBezTo>
                    <a:pt x="1818" y="898057"/>
                    <a:pt x="0" y="893669"/>
                    <a:pt x="0" y="889092"/>
                  </a:cubicBezTo>
                  <a:lnTo>
                    <a:pt x="0" y="17255"/>
                  </a:lnTo>
                  <a:cubicBezTo>
                    <a:pt x="0" y="12679"/>
                    <a:pt x="1818" y="8290"/>
                    <a:pt x="5054" y="5054"/>
                  </a:cubicBezTo>
                  <a:cubicBezTo>
                    <a:pt x="8290" y="1818"/>
                    <a:pt x="12679" y="0"/>
                    <a:pt x="172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99748" cy="944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61899" y="1124566"/>
            <a:ext cx="11106161" cy="5221496"/>
            <a:chOff x="0" y="0"/>
            <a:chExt cx="2925079" cy="1375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5079" cy="1375209"/>
            </a:xfrm>
            <a:custGeom>
              <a:avLst/>
              <a:gdLst/>
              <a:ahLst/>
              <a:cxnLst/>
              <a:rect r="r" b="b" t="t" l="l"/>
              <a:pathLst>
                <a:path h="1375209" w="2925079">
                  <a:moveTo>
                    <a:pt x="20215" y="0"/>
                  </a:moveTo>
                  <a:lnTo>
                    <a:pt x="2904864" y="0"/>
                  </a:lnTo>
                  <a:cubicBezTo>
                    <a:pt x="2910225" y="0"/>
                    <a:pt x="2915367" y="2130"/>
                    <a:pt x="2919158" y="5921"/>
                  </a:cubicBezTo>
                  <a:cubicBezTo>
                    <a:pt x="2922949" y="9712"/>
                    <a:pt x="2925079" y="14854"/>
                    <a:pt x="2925079" y="20215"/>
                  </a:cubicBezTo>
                  <a:lnTo>
                    <a:pt x="2925079" y="1354993"/>
                  </a:lnTo>
                  <a:cubicBezTo>
                    <a:pt x="2925079" y="1360355"/>
                    <a:pt x="2922949" y="1365497"/>
                    <a:pt x="2919158" y="1369288"/>
                  </a:cubicBezTo>
                  <a:cubicBezTo>
                    <a:pt x="2915367" y="1373079"/>
                    <a:pt x="2910225" y="1375209"/>
                    <a:pt x="2904864" y="1375209"/>
                  </a:cubicBezTo>
                  <a:lnTo>
                    <a:pt x="20215" y="1375209"/>
                  </a:lnTo>
                  <a:cubicBezTo>
                    <a:pt x="14854" y="1375209"/>
                    <a:pt x="9712" y="1373079"/>
                    <a:pt x="5921" y="1369288"/>
                  </a:cubicBezTo>
                  <a:cubicBezTo>
                    <a:pt x="2130" y="1365497"/>
                    <a:pt x="0" y="1360355"/>
                    <a:pt x="0" y="1354993"/>
                  </a:cubicBezTo>
                  <a:lnTo>
                    <a:pt x="0" y="20215"/>
                  </a:lnTo>
                  <a:cubicBezTo>
                    <a:pt x="0" y="14854"/>
                    <a:pt x="2130" y="9712"/>
                    <a:pt x="5921" y="5921"/>
                  </a:cubicBezTo>
                  <a:cubicBezTo>
                    <a:pt x="9712" y="2130"/>
                    <a:pt x="14854" y="0"/>
                    <a:pt x="202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5079" cy="1413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138753" y="1284122"/>
            <a:ext cx="10552453" cy="4902384"/>
          </a:xfrm>
          <a:custGeom>
            <a:avLst/>
            <a:gdLst/>
            <a:ahLst/>
            <a:cxnLst/>
            <a:rect r="r" b="b" t="t" l="l"/>
            <a:pathLst>
              <a:path h="4902384" w="10552453">
                <a:moveTo>
                  <a:pt x="0" y="0"/>
                </a:moveTo>
                <a:lnTo>
                  <a:pt x="10552453" y="0"/>
                </a:lnTo>
                <a:lnTo>
                  <a:pt x="10552453" y="4902384"/>
                </a:lnTo>
                <a:lnTo>
                  <a:pt x="0" y="490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" t="0" r="-29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4892" y="6482342"/>
            <a:ext cx="8860549" cy="3038957"/>
          </a:xfrm>
          <a:custGeom>
            <a:avLst/>
            <a:gdLst/>
            <a:ahLst/>
            <a:cxnLst/>
            <a:rect r="r" b="b" t="t" l="l"/>
            <a:pathLst>
              <a:path h="3038957" w="8860549">
                <a:moveTo>
                  <a:pt x="0" y="0"/>
                </a:moveTo>
                <a:lnTo>
                  <a:pt x="8860549" y="0"/>
                </a:lnTo>
                <a:lnTo>
                  <a:pt x="8860549" y="3038958"/>
                </a:lnTo>
                <a:lnTo>
                  <a:pt x="0" y="3038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2" t="-19075" r="-39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0833" y="3270594"/>
            <a:ext cx="3814333" cy="2364887"/>
          </a:xfrm>
          <a:custGeom>
            <a:avLst/>
            <a:gdLst/>
            <a:ahLst/>
            <a:cxnLst/>
            <a:rect r="r" b="b" t="t" l="l"/>
            <a:pathLst>
              <a:path h="2364887" w="3814333">
                <a:moveTo>
                  <a:pt x="0" y="0"/>
                </a:moveTo>
                <a:lnTo>
                  <a:pt x="3814334" y="0"/>
                </a:lnTo>
                <a:lnTo>
                  <a:pt x="3814334" y="2364887"/>
                </a:lnTo>
                <a:lnTo>
                  <a:pt x="0" y="2364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871" y="1429976"/>
            <a:ext cx="6082986" cy="6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4"/>
              </a:lnSpc>
              <a:spcBef>
                <a:spcPct val="0"/>
              </a:spcBef>
            </a:pPr>
            <a:r>
              <a:rPr lang="en-US" b="true" sz="370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Standard ACL configraion</a:t>
            </a:r>
            <a:r>
              <a:rPr lang="en-US" b="true" sz="370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0996" y="1145673"/>
            <a:ext cx="11078799" cy="6221241"/>
            <a:chOff x="0" y="0"/>
            <a:chExt cx="2917873" cy="1638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7873" cy="1638516"/>
            </a:xfrm>
            <a:custGeom>
              <a:avLst/>
              <a:gdLst/>
              <a:ahLst/>
              <a:cxnLst/>
              <a:rect r="r" b="b" t="t" l="l"/>
              <a:pathLst>
                <a:path h="1638516" w="2917873">
                  <a:moveTo>
                    <a:pt x="39832" y="0"/>
                  </a:moveTo>
                  <a:lnTo>
                    <a:pt x="2878041" y="0"/>
                  </a:lnTo>
                  <a:cubicBezTo>
                    <a:pt x="2888605" y="0"/>
                    <a:pt x="2898737" y="4197"/>
                    <a:pt x="2906207" y="11666"/>
                  </a:cubicBezTo>
                  <a:cubicBezTo>
                    <a:pt x="2913676" y="19136"/>
                    <a:pt x="2917873" y="29268"/>
                    <a:pt x="2917873" y="39832"/>
                  </a:cubicBezTo>
                  <a:lnTo>
                    <a:pt x="2917873" y="1598684"/>
                  </a:lnTo>
                  <a:cubicBezTo>
                    <a:pt x="2917873" y="1609248"/>
                    <a:pt x="2913676" y="1619380"/>
                    <a:pt x="2906207" y="1626850"/>
                  </a:cubicBezTo>
                  <a:cubicBezTo>
                    <a:pt x="2898737" y="1634320"/>
                    <a:pt x="2888605" y="1638516"/>
                    <a:pt x="2878041" y="1638516"/>
                  </a:cubicBezTo>
                  <a:lnTo>
                    <a:pt x="39832" y="1638516"/>
                  </a:lnTo>
                  <a:cubicBezTo>
                    <a:pt x="29268" y="1638516"/>
                    <a:pt x="19136" y="1634320"/>
                    <a:pt x="11666" y="1626850"/>
                  </a:cubicBezTo>
                  <a:cubicBezTo>
                    <a:pt x="4197" y="1619380"/>
                    <a:pt x="0" y="1609248"/>
                    <a:pt x="0" y="1598684"/>
                  </a:cubicBezTo>
                  <a:lnTo>
                    <a:pt x="0" y="39832"/>
                  </a:lnTo>
                  <a:cubicBezTo>
                    <a:pt x="0" y="29268"/>
                    <a:pt x="4197" y="19136"/>
                    <a:pt x="11666" y="11666"/>
                  </a:cubicBezTo>
                  <a:cubicBezTo>
                    <a:pt x="19136" y="4197"/>
                    <a:pt x="29268" y="0"/>
                    <a:pt x="398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17873" cy="1676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96260" y="1506256"/>
            <a:ext cx="10542837" cy="5715996"/>
          </a:xfrm>
          <a:custGeom>
            <a:avLst/>
            <a:gdLst/>
            <a:ahLst/>
            <a:cxnLst/>
            <a:rect r="r" b="b" t="t" l="l"/>
            <a:pathLst>
              <a:path h="5715996" w="10542837">
                <a:moveTo>
                  <a:pt x="0" y="0"/>
                </a:moveTo>
                <a:lnTo>
                  <a:pt x="10542837" y="0"/>
                </a:lnTo>
                <a:lnTo>
                  <a:pt x="10542837" y="5715996"/>
                </a:lnTo>
                <a:lnTo>
                  <a:pt x="0" y="571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69986" y="5143500"/>
            <a:ext cx="5936271" cy="4696393"/>
            <a:chOff x="0" y="0"/>
            <a:chExt cx="1563462" cy="12369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63462" cy="1236910"/>
            </a:xfrm>
            <a:custGeom>
              <a:avLst/>
              <a:gdLst/>
              <a:ahLst/>
              <a:cxnLst/>
              <a:rect r="r" b="b" t="t" l="l"/>
              <a:pathLst>
                <a:path h="1236910" w="1563462">
                  <a:moveTo>
                    <a:pt x="0" y="0"/>
                  </a:moveTo>
                  <a:lnTo>
                    <a:pt x="1563462" y="0"/>
                  </a:lnTo>
                  <a:lnTo>
                    <a:pt x="1563462" y="1236910"/>
                  </a:lnTo>
                  <a:lnTo>
                    <a:pt x="0" y="12369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63462" cy="1275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69986" y="5291089"/>
            <a:ext cx="5477596" cy="4436289"/>
          </a:xfrm>
          <a:custGeom>
            <a:avLst/>
            <a:gdLst/>
            <a:ahLst/>
            <a:cxnLst/>
            <a:rect r="r" b="b" t="t" l="l"/>
            <a:pathLst>
              <a:path h="4436289" w="5477596">
                <a:moveTo>
                  <a:pt x="0" y="0"/>
                </a:moveTo>
                <a:lnTo>
                  <a:pt x="5477597" y="0"/>
                </a:lnTo>
                <a:lnTo>
                  <a:pt x="5477597" y="4436289"/>
                </a:lnTo>
                <a:lnTo>
                  <a:pt x="0" y="4436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131" r="0" b="-253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3373" y="758122"/>
            <a:ext cx="4430110" cy="313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34"/>
              </a:lnSpc>
            </a:pPr>
            <a:r>
              <a:rPr lang="en-US" sz="595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VLANS </a:t>
            </a:r>
          </a:p>
          <a:p>
            <a:pPr algn="just">
              <a:lnSpc>
                <a:spcPts val="8334"/>
              </a:lnSpc>
            </a:pPr>
            <a:r>
              <a:rPr lang="en-US" sz="595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AND </a:t>
            </a:r>
          </a:p>
          <a:p>
            <a:pPr algn="just">
              <a:lnSpc>
                <a:spcPts val="8334"/>
              </a:lnSpc>
            </a:pPr>
            <a:r>
              <a:rPr lang="en-US" sz="595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PAT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0996" y="723301"/>
            <a:ext cx="11078799" cy="5160383"/>
            <a:chOff x="0" y="0"/>
            <a:chExt cx="2917873" cy="1359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7873" cy="1359113"/>
            </a:xfrm>
            <a:custGeom>
              <a:avLst/>
              <a:gdLst/>
              <a:ahLst/>
              <a:cxnLst/>
              <a:rect r="r" b="b" t="t" l="l"/>
              <a:pathLst>
                <a:path h="1359113" w="2917873">
                  <a:moveTo>
                    <a:pt x="20964" y="0"/>
                  </a:moveTo>
                  <a:lnTo>
                    <a:pt x="2896909" y="0"/>
                  </a:lnTo>
                  <a:cubicBezTo>
                    <a:pt x="2908487" y="0"/>
                    <a:pt x="2917873" y="9386"/>
                    <a:pt x="2917873" y="20964"/>
                  </a:cubicBezTo>
                  <a:lnTo>
                    <a:pt x="2917873" y="1338149"/>
                  </a:lnTo>
                  <a:cubicBezTo>
                    <a:pt x="2917873" y="1349727"/>
                    <a:pt x="2908487" y="1359113"/>
                    <a:pt x="2896909" y="1359113"/>
                  </a:cubicBezTo>
                  <a:lnTo>
                    <a:pt x="20964" y="1359113"/>
                  </a:lnTo>
                  <a:cubicBezTo>
                    <a:pt x="9386" y="1359113"/>
                    <a:pt x="0" y="1349727"/>
                    <a:pt x="0" y="1338149"/>
                  </a:cubicBezTo>
                  <a:lnTo>
                    <a:pt x="0" y="20964"/>
                  </a:lnTo>
                  <a:cubicBezTo>
                    <a:pt x="0" y="9386"/>
                    <a:pt x="9386" y="0"/>
                    <a:pt x="209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17873" cy="13972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17322" y="956315"/>
            <a:ext cx="10539030" cy="4694356"/>
          </a:xfrm>
          <a:custGeom>
            <a:avLst/>
            <a:gdLst/>
            <a:ahLst/>
            <a:cxnLst/>
            <a:rect r="r" b="b" t="t" l="l"/>
            <a:pathLst>
              <a:path h="4694356" w="10539030">
                <a:moveTo>
                  <a:pt x="0" y="0"/>
                </a:moveTo>
                <a:lnTo>
                  <a:pt x="10539031" y="0"/>
                </a:lnTo>
                <a:lnTo>
                  <a:pt x="10539031" y="4694356"/>
                </a:lnTo>
                <a:lnTo>
                  <a:pt x="0" y="4694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9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26931" y="6145320"/>
            <a:ext cx="10976228" cy="3616988"/>
          </a:xfrm>
          <a:custGeom>
            <a:avLst/>
            <a:gdLst/>
            <a:ahLst/>
            <a:cxnLst/>
            <a:rect r="r" b="b" t="t" l="l"/>
            <a:pathLst>
              <a:path h="3616988" w="10976228">
                <a:moveTo>
                  <a:pt x="0" y="0"/>
                </a:moveTo>
                <a:lnTo>
                  <a:pt x="10976228" y="0"/>
                </a:lnTo>
                <a:lnTo>
                  <a:pt x="10976228" y="3616988"/>
                </a:lnTo>
                <a:lnTo>
                  <a:pt x="0" y="3616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551659" y="7333990"/>
            <a:ext cx="2716578" cy="1422499"/>
          </a:xfrm>
          <a:custGeom>
            <a:avLst/>
            <a:gdLst/>
            <a:ahLst/>
            <a:cxnLst/>
            <a:rect r="r" b="b" t="t" l="l"/>
            <a:pathLst>
              <a:path h="1422499" w="2716578">
                <a:moveTo>
                  <a:pt x="0" y="0"/>
                </a:moveTo>
                <a:lnTo>
                  <a:pt x="2716578" y="0"/>
                </a:lnTo>
                <a:lnTo>
                  <a:pt x="2716578" y="1422499"/>
                </a:lnTo>
                <a:lnTo>
                  <a:pt x="0" y="1422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73373" y="758122"/>
            <a:ext cx="4430110" cy="313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334"/>
              </a:lnSpc>
              <a:spcBef>
                <a:spcPct val="0"/>
              </a:spcBef>
            </a:pPr>
            <a:r>
              <a:rPr lang="en-US" sz="5953" strike="noStrike" u="non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VLANS </a:t>
            </a:r>
          </a:p>
          <a:p>
            <a:pPr algn="just" marL="0" indent="0" lvl="0">
              <a:lnSpc>
                <a:spcPts val="8334"/>
              </a:lnSpc>
              <a:spcBef>
                <a:spcPct val="0"/>
              </a:spcBef>
            </a:pPr>
            <a:r>
              <a:rPr lang="en-US" sz="5953" strike="noStrike" u="non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AND </a:t>
            </a:r>
          </a:p>
          <a:p>
            <a:pPr algn="just" marL="0" indent="0" lvl="0">
              <a:lnSpc>
                <a:spcPts val="8334"/>
              </a:lnSpc>
              <a:spcBef>
                <a:spcPct val="0"/>
              </a:spcBef>
            </a:pPr>
            <a:r>
              <a:rPr lang="en-US" sz="5953" strike="noStrike" u="none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PAT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0996" y="723301"/>
            <a:ext cx="11078799" cy="5085823"/>
            <a:chOff x="0" y="0"/>
            <a:chExt cx="2917873" cy="1339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7873" cy="1339476"/>
            </a:xfrm>
            <a:custGeom>
              <a:avLst/>
              <a:gdLst/>
              <a:ahLst/>
              <a:cxnLst/>
              <a:rect r="r" b="b" t="t" l="l"/>
              <a:pathLst>
                <a:path h="1339476" w="2917873">
                  <a:moveTo>
                    <a:pt x="20964" y="0"/>
                  </a:moveTo>
                  <a:lnTo>
                    <a:pt x="2896909" y="0"/>
                  </a:lnTo>
                  <a:cubicBezTo>
                    <a:pt x="2908487" y="0"/>
                    <a:pt x="2917873" y="9386"/>
                    <a:pt x="2917873" y="20964"/>
                  </a:cubicBezTo>
                  <a:lnTo>
                    <a:pt x="2917873" y="1318512"/>
                  </a:lnTo>
                  <a:cubicBezTo>
                    <a:pt x="2917873" y="1330090"/>
                    <a:pt x="2908487" y="1339476"/>
                    <a:pt x="2896909" y="1339476"/>
                  </a:cubicBezTo>
                  <a:lnTo>
                    <a:pt x="20964" y="1339476"/>
                  </a:lnTo>
                  <a:cubicBezTo>
                    <a:pt x="9386" y="1339476"/>
                    <a:pt x="0" y="1330090"/>
                    <a:pt x="0" y="1318512"/>
                  </a:cubicBezTo>
                  <a:lnTo>
                    <a:pt x="0" y="20964"/>
                  </a:lnTo>
                  <a:cubicBezTo>
                    <a:pt x="0" y="9386"/>
                    <a:pt x="9386" y="0"/>
                    <a:pt x="2096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17873" cy="1377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86741" y="760582"/>
            <a:ext cx="11301259" cy="5011262"/>
          </a:xfrm>
          <a:custGeom>
            <a:avLst/>
            <a:gdLst/>
            <a:ahLst/>
            <a:cxnLst/>
            <a:rect r="r" b="b" t="t" l="l"/>
            <a:pathLst>
              <a:path h="5011262" w="11301259">
                <a:moveTo>
                  <a:pt x="0" y="0"/>
                </a:moveTo>
                <a:lnTo>
                  <a:pt x="11301259" y="0"/>
                </a:lnTo>
                <a:lnTo>
                  <a:pt x="11301259" y="5011262"/>
                </a:lnTo>
                <a:lnTo>
                  <a:pt x="0" y="5011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67" t="0" r="-216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825606"/>
            <a:ext cx="6986741" cy="5286671"/>
          </a:xfrm>
          <a:custGeom>
            <a:avLst/>
            <a:gdLst/>
            <a:ahLst/>
            <a:cxnLst/>
            <a:rect r="r" b="b" t="t" l="l"/>
            <a:pathLst>
              <a:path h="5286671" w="6986741">
                <a:moveTo>
                  <a:pt x="0" y="0"/>
                </a:moveTo>
                <a:lnTo>
                  <a:pt x="6986741" y="0"/>
                </a:lnTo>
                <a:lnTo>
                  <a:pt x="6986741" y="5286671"/>
                </a:lnTo>
                <a:lnTo>
                  <a:pt x="0" y="5286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3373" y="739072"/>
            <a:ext cx="5039867" cy="236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1"/>
              </a:lnSpc>
            </a:pPr>
            <a:r>
              <a:rPr lang="en-US" sz="677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DYNAMIC NAT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107" y="239269"/>
            <a:ext cx="9564405" cy="9228907"/>
            <a:chOff x="0" y="0"/>
            <a:chExt cx="2519020" cy="2430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9020" cy="2430659"/>
            </a:xfrm>
            <a:custGeom>
              <a:avLst/>
              <a:gdLst/>
              <a:ahLst/>
              <a:cxnLst/>
              <a:rect r="r" b="b" t="t" l="l"/>
              <a:pathLst>
                <a:path h="2430659" w="2519020">
                  <a:moveTo>
                    <a:pt x="0" y="0"/>
                  </a:moveTo>
                  <a:lnTo>
                    <a:pt x="2519020" y="0"/>
                  </a:lnTo>
                  <a:lnTo>
                    <a:pt x="2519020" y="2430659"/>
                  </a:lnTo>
                  <a:lnTo>
                    <a:pt x="0" y="24306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19020" cy="2468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64181" y="7493106"/>
            <a:ext cx="1815055" cy="950429"/>
          </a:xfrm>
          <a:custGeom>
            <a:avLst/>
            <a:gdLst/>
            <a:ahLst/>
            <a:cxnLst/>
            <a:rect r="r" b="b" t="t" l="l"/>
            <a:pathLst>
              <a:path h="950429" w="1815055">
                <a:moveTo>
                  <a:pt x="0" y="0"/>
                </a:moveTo>
                <a:lnTo>
                  <a:pt x="1815055" y="0"/>
                </a:lnTo>
                <a:lnTo>
                  <a:pt x="1815055" y="950429"/>
                </a:lnTo>
                <a:lnTo>
                  <a:pt x="0" y="95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4180976" y="7313580"/>
            <a:ext cx="1544496" cy="891715"/>
          </a:xfrm>
          <a:prstGeom prst="line">
            <a:avLst/>
          </a:prstGeom>
          <a:ln cap="flat" w="133350">
            <a:solidFill>
              <a:srgbClr val="1C01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656226" y="5143500"/>
            <a:ext cx="2250234" cy="2638867"/>
          </a:xfrm>
          <a:custGeom>
            <a:avLst/>
            <a:gdLst/>
            <a:ahLst/>
            <a:cxnLst/>
            <a:rect r="r" b="b" t="t" l="l"/>
            <a:pathLst>
              <a:path h="2638867" w="2250234">
                <a:moveTo>
                  <a:pt x="0" y="0"/>
                </a:moveTo>
                <a:lnTo>
                  <a:pt x="2250234" y="0"/>
                </a:lnTo>
                <a:lnTo>
                  <a:pt x="2250234" y="2638867"/>
                </a:lnTo>
                <a:lnTo>
                  <a:pt x="0" y="2638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0107" y="0"/>
            <a:ext cx="9564405" cy="9061721"/>
          </a:xfrm>
          <a:custGeom>
            <a:avLst/>
            <a:gdLst/>
            <a:ahLst/>
            <a:cxnLst/>
            <a:rect r="r" b="b" t="t" l="l"/>
            <a:pathLst>
              <a:path h="9061721" w="9564405">
                <a:moveTo>
                  <a:pt x="0" y="0"/>
                </a:moveTo>
                <a:lnTo>
                  <a:pt x="9564405" y="0"/>
                </a:lnTo>
                <a:lnTo>
                  <a:pt x="9564405" y="9061721"/>
                </a:lnTo>
                <a:lnTo>
                  <a:pt x="0" y="906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84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274976" y="663686"/>
            <a:ext cx="47625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WIRELESS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77022" y="3760006"/>
            <a:ext cx="3665913" cy="4114800"/>
          </a:xfrm>
          <a:custGeom>
            <a:avLst/>
            <a:gdLst/>
            <a:ahLst/>
            <a:cxnLst/>
            <a:rect r="r" b="b" t="t" l="l"/>
            <a:pathLst>
              <a:path h="4114800" w="3665913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6286" y="-776"/>
            <a:ext cx="84438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2951" y="2975468"/>
            <a:ext cx="75031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Zeyad Hani Mahmoud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29264"/>
            <a:ext cx="9283328" cy="87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0"/>
              </a:lnSpc>
            </a:pPr>
            <a:r>
              <a:rPr lang="en-US" sz="503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Abdullah elsayed mohamed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276139"/>
            <a:ext cx="107034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Mohamed Othman Abdelazeem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6439459"/>
            <a:ext cx="106484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Osama Mamdouh Tawfik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DAGUVrDWabY</dc:identifier>
  <dcterms:modified xsi:type="dcterms:W3CDTF">2011-08-01T06:04:30Z</dcterms:modified>
  <cp:revision>1</cp:revision>
  <dc:title>overview</dc:title>
</cp:coreProperties>
</file>