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7" r:id="rId7"/>
    <p:sldId id="276" r:id="rId8"/>
    <p:sldId id="269" r:id="rId9"/>
    <p:sldId id="270" r:id="rId10"/>
    <p:sldId id="271" r:id="rId11"/>
    <p:sldId id="272" r:id="rId12"/>
    <p:sldId id="265" r:id="rId13"/>
    <p:sldId id="261" r:id="rId14"/>
    <p:sldId id="262" r:id="rId15"/>
    <p:sldId id="263" r:id="rId16"/>
    <p:sldId id="264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B3333-E681-4C80-96E4-B2A981330B7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160200-2B53-4C9C-B45C-6324C4C4AC17}">
      <dgm:prSet/>
      <dgm:spPr/>
      <dgm:t>
        <a:bodyPr/>
        <a:lstStyle/>
        <a:p>
          <a:r>
            <a:rPr lang="en-US" dirty="0"/>
            <a:t>Name: Ahmed Mohamed Abd </a:t>
          </a:r>
          <a:r>
            <a:rPr lang="en-US" dirty="0" err="1"/>
            <a:t>Elmenim</a:t>
          </a:r>
          <a:endParaRPr lang="en-US" dirty="0"/>
        </a:p>
      </dgm:t>
    </dgm:pt>
    <dgm:pt modelId="{8BD984B5-E1B9-46BD-A063-D86A3C4D7122}" type="parTrans" cxnId="{722374DF-43F0-42D2-9C18-84713BAFFD3D}">
      <dgm:prSet/>
      <dgm:spPr/>
      <dgm:t>
        <a:bodyPr/>
        <a:lstStyle/>
        <a:p>
          <a:endParaRPr lang="en-US"/>
        </a:p>
      </dgm:t>
    </dgm:pt>
    <dgm:pt modelId="{1FDE7F30-E051-497B-83F9-73BE0140B10F}" type="sibTrans" cxnId="{722374DF-43F0-42D2-9C18-84713BAFFD3D}">
      <dgm:prSet/>
      <dgm:spPr/>
      <dgm:t>
        <a:bodyPr/>
        <a:lstStyle/>
        <a:p>
          <a:endParaRPr lang="en-US"/>
        </a:p>
      </dgm:t>
    </dgm:pt>
    <dgm:pt modelId="{D61AA03E-EF98-48BF-9EE2-EC65F3E674DD}">
      <dgm:prSet/>
      <dgm:spPr/>
      <dgm:t>
        <a:bodyPr/>
        <a:lstStyle/>
        <a:p>
          <a:r>
            <a:rPr lang="en-US"/>
            <a:t>Email: Ahmedabdelmenim2022@gmail.com</a:t>
          </a:r>
        </a:p>
      </dgm:t>
    </dgm:pt>
    <dgm:pt modelId="{DB41E90F-6034-43E5-B1BF-76EF43C08FDA}" type="parTrans" cxnId="{863AAB6E-767A-47A0-8B00-BDCD4462490F}">
      <dgm:prSet/>
      <dgm:spPr/>
      <dgm:t>
        <a:bodyPr/>
        <a:lstStyle/>
        <a:p>
          <a:endParaRPr lang="en-US"/>
        </a:p>
      </dgm:t>
    </dgm:pt>
    <dgm:pt modelId="{E2BCFD91-E07F-42CD-8390-113B6D0A3434}" type="sibTrans" cxnId="{863AAB6E-767A-47A0-8B00-BDCD4462490F}">
      <dgm:prSet/>
      <dgm:spPr/>
      <dgm:t>
        <a:bodyPr/>
        <a:lstStyle/>
        <a:p>
          <a:endParaRPr lang="en-US"/>
        </a:p>
      </dgm:t>
    </dgm:pt>
    <dgm:pt modelId="{FF3D3497-45BD-460E-8E75-7E60044B0A5A}">
      <dgm:prSet/>
      <dgm:spPr/>
      <dgm:t>
        <a:bodyPr/>
        <a:lstStyle/>
        <a:p>
          <a:r>
            <a:rPr lang="en-US"/>
            <a:t>Phone: 0109 154 4496</a:t>
          </a:r>
        </a:p>
      </dgm:t>
    </dgm:pt>
    <dgm:pt modelId="{0BEBD5AE-8BB6-4CD0-AA14-B637385FC5E0}" type="parTrans" cxnId="{5D173099-EDE3-460E-8C87-31287EC4A9B0}">
      <dgm:prSet/>
      <dgm:spPr/>
      <dgm:t>
        <a:bodyPr/>
        <a:lstStyle/>
        <a:p>
          <a:endParaRPr lang="en-US"/>
        </a:p>
      </dgm:t>
    </dgm:pt>
    <dgm:pt modelId="{63484F5F-8E5A-4C29-BB36-783057A718A9}" type="sibTrans" cxnId="{5D173099-EDE3-460E-8C87-31287EC4A9B0}">
      <dgm:prSet/>
      <dgm:spPr/>
      <dgm:t>
        <a:bodyPr/>
        <a:lstStyle/>
        <a:p>
          <a:endParaRPr lang="en-US"/>
        </a:p>
      </dgm:t>
    </dgm:pt>
    <dgm:pt modelId="{24EF1C7F-EB1E-4D9B-B047-CECD81F70AF3}" type="pres">
      <dgm:prSet presAssocID="{1A3B3333-E681-4C80-96E4-B2A981330B7B}" presName="vert0" presStyleCnt="0">
        <dgm:presLayoutVars>
          <dgm:dir/>
          <dgm:animOne val="branch"/>
          <dgm:animLvl val="lvl"/>
        </dgm:presLayoutVars>
      </dgm:prSet>
      <dgm:spPr/>
    </dgm:pt>
    <dgm:pt modelId="{7001293E-BE6A-4BD2-B44E-1B23C9891EF6}" type="pres">
      <dgm:prSet presAssocID="{27160200-2B53-4C9C-B45C-6324C4C4AC17}" presName="thickLine" presStyleLbl="alignNode1" presStyleIdx="0" presStyleCnt="3"/>
      <dgm:spPr/>
    </dgm:pt>
    <dgm:pt modelId="{DF879422-687F-4263-993F-5FEEBC40624A}" type="pres">
      <dgm:prSet presAssocID="{27160200-2B53-4C9C-B45C-6324C4C4AC17}" presName="horz1" presStyleCnt="0"/>
      <dgm:spPr/>
    </dgm:pt>
    <dgm:pt modelId="{3069CE53-9D38-4456-9587-9FBF99DB4B95}" type="pres">
      <dgm:prSet presAssocID="{27160200-2B53-4C9C-B45C-6324C4C4AC17}" presName="tx1" presStyleLbl="revTx" presStyleIdx="0" presStyleCnt="3"/>
      <dgm:spPr/>
    </dgm:pt>
    <dgm:pt modelId="{FA611405-6F49-4AEF-B1D1-BA104AA86EC4}" type="pres">
      <dgm:prSet presAssocID="{27160200-2B53-4C9C-B45C-6324C4C4AC17}" presName="vert1" presStyleCnt="0"/>
      <dgm:spPr/>
    </dgm:pt>
    <dgm:pt modelId="{3731F2BB-1403-4073-9382-C3E8BDC14A69}" type="pres">
      <dgm:prSet presAssocID="{D61AA03E-EF98-48BF-9EE2-EC65F3E674DD}" presName="thickLine" presStyleLbl="alignNode1" presStyleIdx="1" presStyleCnt="3"/>
      <dgm:spPr/>
    </dgm:pt>
    <dgm:pt modelId="{056E7A85-992F-4257-ABC5-91EA428EE547}" type="pres">
      <dgm:prSet presAssocID="{D61AA03E-EF98-48BF-9EE2-EC65F3E674DD}" presName="horz1" presStyleCnt="0"/>
      <dgm:spPr/>
    </dgm:pt>
    <dgm:pt modelId="{3582FA99-8A00-4288-B714-0FEDCACADF87}" type="pres">
      <dgm:prSet presAssocID="{D61AA03E-EF98-48BF-9EE2-EC65F3E674DD}" presName="tx1" presStyleLbl="revTx" presStyleIdx="1" presStyleCnt="3"/>
      <dgm:spPr/>
    </dgm:pt>
    <dgm:pt modelId="{2018A6FE-B7DB-4C9D-BB72-EE8D0771A982}" type="pres">
      <dgm:prSet presAssocID="{D61AA03E-EF98-48BF-9EE2-EC65F3E674DD}" presName="vert1" presStyleCnt="0"/>
      <dgm:spPr/>
    </dgm:pt>
    <dgm:pt modelId="{4D276E58-7DFD-4C00-B491-BA399C5A494F}" type="pres">
      <dgm:prSet presAssocID="{FF3D3497-45BD-460E-8E75-7E60044B0A5A}" presName="thickLine" presStyleLbl="alignNode1" presStyleIdx="2" presStyleCnt="3"/>
      <dgm:spPr/>
    </dgm:pt>
    <dgm:pt modelId="{F97F95CD-083D-4C97-9A54-E8F00A47C5D3}" type="pres">
      <dgm:prSet presAssocID="{FF3D3497-45BD-460E-8E75-7E60044B0A5A}" presName="horz1" presStyleCnt="0"/>
      <dgm:spPr/>
    </dgm:pt>
    <dgm:pt modelId="{277DD1C7-9E0C-4695-9CE4-4C27B7AC48C6}" type="pres">
      <dgm:prSet presAssocID="{FF3D3497-45BD-460E-8E75-7E60044B0A5A}" presName="tx1" presStyleLbl="revTx" presStyleIdx="2" presStyleCnt="3"/>
      <dgm:spPr/>
    </dgm:pt>
    <dgm:pt modelId="{38543748-AB30-4345-A7BD-5AFD8CC71C3F}" type="pres">
      <dgm:prSet presAssocID="{FF3D3497-45BD-460E-8E75-7E60044B0A5A}" presName="vert1" presStyleCnt="0"/>
      <dgm:spPr/>
    </dgm:pt>
  </dgm:ptLst>
  <dgm:cxnLst>
    <dgm:cxn modelId="{528E3D40-CEC4-4464-AB33-6C5F2CCFFB59}" type="presOf" srcId="{D61AA03E-EF98-48BF-9EE2-EC65F3E674DD}" destId="{3582FA99-8A00-4288-B714-0FEDCACADF87}" srcOrd="0" destOrd="0" presId="urn:microsoft.com/office/officeart/2008/layout/LinedList"/>
    <dgm:cxn modelId="{F362CF5F-181C-493E-B1E4-18D79C210EC8}" type="presOf" srcId="{1A3B3333-E681-4C80-96E4-B2A981330B7B}" destId="{24EF1C7F-EB1E-4D9B-B047-CECD81F70AF3}" srcOrd="0" destOrd="0" presId="urn:microsoft.com/office/officeart/2008/layout/LinedList"/>
    <dgm:cxn modelId="{863AAB6E-767A-47A0-8B00-BDCD4462490F}" srcId="{1A3B3333-E681-4C80-96E4-B2A981330B7B}" destId="{D61AA03E-EF98-48BF-9EE2-EC65F3E674DD}" srcOrd="1" destOrd="0" parTransId="{DB41E90F-6034-43E5-B1BF-76EF43C08FDA}" sibTransId="{E2BCFD91-E07F-42CD-8390-113B6D0A3434}"/>
    <dgm:cxn modelId="{719CE688-66A9-48A2-A867-B4CB1294B290}" type="presOf" srcId="{FF3D3497-45BD-460E-8E75-7E60044B0A5A}" destId="{277DD1C7-9E0C-4695-9CE4-4C27B7AC48C6}" srcOrd="0" destOrd="0" presId="urn:microsoft.com/office/officeart/2008/layout/LinedList"/>
    <dgm:cxn modelId="{5D173099-EDE3-460E-8C87-31287EC4A9B0}" srcId="{1A3B3333-E681-4C80-96E4-B2A981330B7B}" destId="{FF3D3497-45BD-460E-8E75-7E60044B0A5A}" srcOrd="2" destOrd="0" parTransId="{0BEBD5AE-8BB6-4CD0-AA14-B637385FC5E0}" sibTransId="{63484F5F-8E5A-4C29-BB36-783057A718A9}"/>
    <dgm:cxn modelId="{722374DF-43F0-42D2-9C18-84713BAFFD3D}" srcId="{1A3B3333-E681-4C80-96E4-B2A981330B7B}" destId="{27160200-2B53-4C9C-B45C-6324C4C4AC17}" srcOrd="0" destOrd="0" parTransId="{8BD984B5-E1B9-46BD-A063-D86A3C4D7122}" sibTransId="{1FDE7F30-E051-497B-83F9-73BE0140B10F}"/>
    <dgm:cxn modelId="{BF36B5EC-6784-4F7E-A075-A995966367A5}" type="presOf" srcId="{27160200-2B53-4C9C-B45C-6324C4C4AC17}" destId="{3069CE53-9D38-4456-9587-9FBF99DB4B95}" srcOrd="0" destOrd="0" presId="urn:microsoft.com/office/officeart/2008/layout/LinedList"/>
    <dgm:cxn modelId="{A9B3B0F9-07D3-4F2E-94E8-60508F38CF36}" type="presParOf" srcId="{24EF1C7F-EB1E-4D9B-B047-CECD81F70AF3}" destId="{7001293E-BE6A-4BD2-B44E-1B23C9891EF6}" srcOrd="0" destOrd="0" presId="urn:microsoft.com/office/officeart/2008/layout/LinedList"/>
    <dgm:cxn modelId="{DFC6F16F-1DEA-4A7E-825B-3381F7EF8F9B}" type="presParOf" srcId="{24EF1C7F-EB1E-4D9B-B047-CECD81F70AF3}" destId="{DF879422-687F-4263-993F-5FEEBC40624A}" srcOrd="1" destOrd="0" presId="urn:microsoft.com/office/officeart/2008/layout/LinedList"/>
    <dgm:cxn modelId="{B5BA6950-C600-4DC5-BF50-C95ED3F52411}" type="presParOf" srcId="{DF879422-687F-4263-993F-5FEEBC40624A}" destId="{3069CE53-9D38-4456-9587-9FBF99DB4B95}" srcOrd="0" destOrd="0" presId="urn:microsoft.com/office/officeart/2008/layout/LinedList"/>
    <dgm:cxn modelId="{2C0C1F8A-2A74-40CF-AB4D-D8D03A181C63}" type="presParOf" srcId="{DF879422-687F-4263-993F-5FEEBC40624A}" destId="{FA611405-6F49-4AEF-B1D1-BA104AA86EC4}" srcOrd="1" destOrd="0" presId="urn:microsoft.com/office/officeart/2008/layout/LinedList"/>
    <dgm:cxn modelId="{E3DDE7A0-A856-4089-B6DF-95F893B8B30F}" type="presParOf" srcId="{24EF1C7F-EB1E-4D9B-B047-CECD81F70AF3}" destId="{3731F2BB-1403-4073-9382-C3E8BDC14A69}" srcOrd="2" destOrd="0" presId="urn:microsoft.com/office/officeart/2008/layout/LinedList"/>
    <dgm:cxn modelId="{ADB5716D-13BA-4378-BDC3-74D9ABB82756}" type="presParOf" srcId="{24EF1C7F-EB1E-4D9B-B047-CECD81F70AF3}" destId="{056E7A85-992F-4257-ABC5-91EA428EE547}" srcOrd="3" destOrd="0" presId="urn:microsoft.com/office/officeart/2008/layout/LinedList"/>
    <dgm:cxn modelId="{D1FC7376-A772-433C-BC53-F5E3400602DD}" type="presParOf" srcId="{056E7A85-992F-4257-ABC5-91EA428EE547}" destId="{3582FA99-8A00-4288-B714-0FEDCACADF87}" srcOrd="0" destOrd="0" presId="urn:microsoft.com/office/officeart/2008/layout/LinedList"/>
    <dgm:cxn modelId="{584175AC-82A7-4C66-A65A-ADB645ED27BE}" type="presParOf" srcId="{056E7A85-992F-4257-ABC5-91EA428EE547}" destId="{2018A6FE-B7DB-4C9D-BB72-EE8D0771A982}" srcOrd="1" destOrd="0" presId="urn:microsoft.com/office/officeart/2008/layout/LinedList"/>
    <dgm:cxn modelId="{922781B2-8DAF-44E6-A6D0-1F92B31AE052}" type="presParOf" srcId="{24EF1C7F-EB1E-4D9B-B047-CECD81F70AF3}" destId="{4D276E58-7DFD-4C00-B491-BA399C5A494F}" srcOrd="4" destOrd="0" presId="urn:microsoft.com/office/officeart/2008/layout/LinedList"/>
    <dgm:cxn modelId="{763350BF-8884-4DAA-8A61-BCC3064EFC87}" type="presParOf" srcId="{24EF1C7F-EB1E-4D9B-B047-CECD81F70AF3}" destId="{F97F95CD-083D-4C97-9A54-E8F00A47C5D3}" srcOrd="5" destOrd="0" presId="urn:microsoft.com/office/officeart/2008/layout/LinedList"/>
    <dgm:cxn modelId="{006F0B24-BA12-4721-94CB-BB1FA1557520}" type="presParOf" srcId="{F97F95CD-083D-4C97-9A54-E8F00A47C5D3}" destId="{277DD1C7-9E0C-4695-9CE4-4C27B7AC48C6}" srcOrd="0" destOrd="0" presId="urn:microsoft.com/office/officeart/2008/layout/LinedList"/>
    <dgm:cxn modelId="{5B85AA74-8549-4838-A149-D5FA10B5D048}" type="presParOf" srcId="{F97F95CD-083D-4C97-9A54-E8F00A47C5D3}" destId="{38543748-AB30-4345-A7BD-5AFD8CC71C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7C6B41-2929-4BD5-A80C-2B65D187CF7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335F031-E88D-45C6-BC1D-8F4DE6D207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 comprehensive smart home system that prioritizes security through multi-level login modes,</a:t>
          </a:r>
        </a:p>
      </dgm:t>
    </dgm:pt>
    <dgm:pt modelId="{E28C3D71-DF18-4EE5-98A0-90F3772F0AC2}" type="parTrans" cxnId="{E3CB4270-15DF-4122-88F9-8028E1287A11}">
      <dgm:prSet/>
      <dgm:spPr/>
      <dgm:t>
        <a:bodyPr/>
        <a:lstStyle/>
        <a:p>
          <a:endParaRPr lang="en-US"/>
        </a:p>
      </dgm:t>
    </dgm:pt>
    <dgm:pt modelId="{CF282BA6-6376-4595-896B-F871FFB62416}" type="sibTrans" cxnId="{E3CB4270-15DF-4122-88F9-8028E1287A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423A67-D2F2-440F-AE22-C3235165D7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facilitates precise temperature control using LM35 sensors and ADC conversion,</a:t>
          </a:r>
        </a:p>
      </dgm:t>
    </dgm:pt>
    <dgm:pt modelId="{2F49859D-D74F-45A7-9183-74959095D663}" type="parTrans" cxnId="{46240A27-A783-4C11-A796-D263922ED0CD}">
      <dgm:prSet/>
      <dgm:spPr/>
      <dgm:t>
        <a:bodyPr/>
        <a:lstStyle/>
        <a:p>
          <a:endParaRPr lang="en-US"/>
        </a:p>
      </dgm:t>
    </dgm:pt>
    <dgm:pt modelId="{C9CDD133-AECC-4AC1-A61A-CE43970AE493}" type="sibTrans" cxnId="{46240A27-A783-4C11-A796-D263922ED0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1391F9-3112-4996-BE31-F98EACB46A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lighting control in multiple rooms for both administrators and guests,</a:t>
          </a:r>
        </a:p>
      </dgm:t>
    </dgm:pt>
    <dgm:pt modelId="{C43EBDCA-52A6-4541-86DB-4751864F4748}" type="parTrans" cxnId="{64B60A47-FA78-411F-9148-C408424E0FC7}">
      <dgm:prSet/>
      <dgm:spPr/>
      <dgm:t>
        <a:bodyPr/>
        <a:lstStyle/>
        <a:p>
          <a:endParaRPr lang="en-US"/>
        </a:p>
      </dgm:t>
    </dgm:pt>
    <dgm:pt modelId="{6E233860-3517-40A2-B809-73B32B700DB2}" type="sibTrans" cxnId="{64B60A47-FA78-411F-9148-C408424E0F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601FE5-E458-48AF-88C5-DB5542FFBC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 ensures seamless communication between microcontrollers using SPI protocol.</a:t>
          </a:r>
        </a:p>
      </dgm:t>
    </dgm:pt>
    <dgm:pt modelId="{AB0B164B-A353-4CAF-8831-86DB07E2DB2D}" type="parTrans" cxnId="{734C4E6B-CB8E-4D2A-A8B1-3FBDBE68083E}">
      <dgm:prSet/>
      <dgm:spPr/>
      <dgm:t>
        <a:bodyPr/>
        <a:lstStyle/>
        <a:p>
          <a:endParaRPr lang="en-US"/>
        </a:p>
      </dgm:t>
    </dgm:pt>
    <dgm:pt modelId="{6784E504-94A8-4A83-9642-CEC1FFC5638B}" type="sibTrans" cxnId="{734C4E6B-CB8E-4D2A-A8B1-3FBDBE68083E}">
      <dgm:prSet/>
      <dgm:spPr/>
      <dgm:t>
        <a:bodyPr/>
        <a:lstStyle/>
        <a:p>
          <a:endParaRPr lang="en-US"/>
        </a:p>
      </dgm:t>
    </dgm:pt>
    <dgm:pt modelId="{392B273F-8E55-4266-B543-572E0C7FC169}" type="pres">
      <dgm:prSet presAssocID="{C27C6B41-2929-4BD5-A80C-2B65D187CF76}" presName="root" presStyleCnt="0">
        <dgm:presLayoutVars>
          <dgm:dir/>
          <dgm:resizeHandles val="exact"/>
        </dgm:presLayoutVars>
      </dgm:prSet>
      <dgm:spPr/>
    </dgm:pt>
    <dgm:pt modelId="{DAE246D7-633D-4414-8C0C-7FBF72BA1A89}" type="pres">
      <dgm:prSet presAssocID="{C27C6B41-2929-4BD5-A80C-2B65D187CF76}" presName="container" presStyleCnt="0">
        <dgm:presLayoutVars>
          <dgm:dir/>
          <dgm:resizeHandles val="exact"/>
        </dgm:presLayoutVars>
      </dgm:prSet>
      <dgm:spPr/>
    </dgm:pt>
    <dgm:pt modelId="{9242A05E-2042-4F5F-B203-DAB4D8CCFA8C}" type="pres">
      <dgm:prSet presAssocID="{B335F031-E88D-45C6-BC1D-8F4DE6D207D4}" presName="compNode" presStyleCnt="0"/>
      <dgm:spPr/>
    </dgm:pt>
    <dgm:pt modelId="{5B3ECAF9-8831-4B29-AF81-E6CFD64EEE99}" type="pres">
      <dgm:prSet presAssocID="{B335F031-E88D-45C6-BC1D-8F4DE6D207D4}" presName="iconBgRect" presStyleLbl="bgShp" presStyleIdx="0" presStyleCnt="4"/>
      <dgm:spPr/>
    </dgm:pt>
    <dgm:pt modelId="{67130401-3255-4EBE-A015-4A092FFEF0D2}" type="pres">
      <dgm:prSet presAssocID="{B335F031-E88D-45C6-BC1D-8F4DE6D207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196955FA-BE1D-4DF4-B0F1-2D7F412DC517}" type="pres">
      <dgm:prSet presAssocID="{B335F031-E88D-45C6-BC1D-8F4DE6D207D4}" presName="spaceRect" presStyleCnt="0"/>
      <dgm:spPr/>
    </dgm:pt>
    <dgm:pt modelId="{D42E9305-0F0A-45A4-9ED7-0EDB155D7F38}" type="pres">
      <dgm:prSet presAssocID="{B335F031-E88D-45C6-BC1D-8F4DE6D207D4}" presName="textRect" presStyleLbl="revTx" presStyleIdx="0" presStyleCnt="4">
        <dgm:presLayoutVars>
          <dgm:chMax val="1"/>
          <dgm:chPref val="1"/>
        </dgm:presLayoutVars>
      </dgm:prSet>
      <dgm:spPr/>
    </dgm:pt>
    <dgm:pt modelId="{21A6B062-71C2-4569-B93D-6E3D4132B89B}" type="pres">
      <dgm:prSet presAssocID="{CF282BA6-6376-4595-896B-F871FFB62416}" presName="sibTrans" presStyleLbl="sibTrans2D1" presStyleIdx="0" presStyleCnt="0"/>
      <dgm:spPr/>
    </dgm:pt>
    <dgm:pt modelId="{9B0C5993-2C27-4AB5-A5BD-5BB475F59BD6}" type="pres">
      <dgm:prSet presAssocID="{A1423A67-D2F2-440F-AE22-C3235165D70B}" presName="compNode" presStyleCnt="0"/>
      <dgm:spPr/>
    </dgm:pt>
    <dgm:pt modelId="{868A2D98-11DD-4B8B-85D5-DFF34E5A3F7E}" type="pres">
      <dgm:prSet presAssocID="{A1423A67-D2F2-440F-AE22-C3235165D70B}" presName="iconBgRect" presStyleLbl="bgShp" presStyleIdx="1" presStyleCnt="4"/>
      <dgm:spPr/>
    </dgm:pt>
    <dgm:pt modelId="{7BE731F3-766D-440D-A99A-FA9C5D6C2C02}" type="pres">
      <dgm:prSet presAssocID="{A1423A67-D2F2-440F-AE22-C3235165D7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F1167D5F-50B4-472A-BD81-F10C4788AA7C}" type="pres">
      <dgm:prSet presAssocID="{A1423A67-D2F2-440F-AE22-C3235165D70B}" presName="spaceRect" presStyleCnt="0"/>
      <dgm:spPr/>
    </dgm:pt>
    <dgm:pt modelId="{A2BD188D-CD73-4340-92F7-C547A41D0E64}" type="pres">
      <dgm:prSet presAssocID="{A1423A67-D2F2-440F-AE22-C3235165D70B}" presName="textRect" presStyleLbl="revTx" presStyleIdx="1" presStyleCnt="4">
        <dgm:presLayoutVars>
          <dgm:chMax val="1"/>
          <dgm:chPref val="1"/>
        </dgm:presLayoutVars>
      </dgm:prSet>
      <dgm:spPr/>
    </dgm:pt>
    <dgm:pt modelId="{5F4E9E33-7CA2-4B3B-8280-3B336EF45030}" type="pres">
      <dgm:prSet presAssocID="{C9CDD133-AECC-4AC1-A61A-CE43970AE493}" presName="sibTrans" presStyleLbl="sibTrans2D1" presStyleIdx="0" presStyleCnt="0"/>
      <dgm:spPr/>
    </dgm:pt>
    <dgm:pt modelId="{5FECC7C9-D646-4BA2-9ECA-F0CD434BDCF5}" type="pres">
      <dgm:prSet presAssocID="{8A1391F9-3112-4996-BE31-F98EACB46A60}" presName="compNode" presStyleCnt="0"/>
      <dgm:spPr/>
    </dgm:pt>
    <dgm:pt modelId="{D215F747-2597-44FD-BD07-6A2DFD42EC7E}" type="pres">
      <dgm:prSet presAssocID="{8A1391F9-3112-4996-BE31-F98EACB46A60}" presName="iconBgRect" presStyleLbl="bgShp" presStyleIdx="2" presStyleCnt="4"/>
      <dgm:spPr/>
    </dgm:pt>
    <dgm:pt modelId="{7B9D4B5A-4C8B-43B9-93DA-4BC0C0E0300D}" type="pres">
      <dgm:prSet presAssocID="{8A1391F9-3112-4996-BE31-F98EACB46A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light"/>
        </a:ext>
      </dgm:extLst>
    </dgm:pt>
    <dgm:pt modelId="{DF702A57-AB80-463D-AFA1-691A8EEA9AB3}" type="pres">
      <dgm:prSet presAssocID="{8A1391F9-3112-4996-BE31-F98EACB46A60}" presName="spaceRect" presStyleCnt="0"/>
      <dgm:spPr/>
    </dgm:pt>
    <dgm:pt modelId="{FE9BBE8E-B131-4C41-BA12-1EB9059E4F92}" type="pres">
      <dgm:prSet presAssocID="{8A1391F9-3112-4996-BE31-F98EACB46A60}" presName="textRect" presStyleLbl="revTx" presStyleIdx="2" presStyleCnt="4">
        <dgm:presLayoutVars>
          <dgm:chMax val="1"/>
          <dgm:chPref val="1"/>
        </dgm:presLayoutVars>
      </dgm:prSet>
      <dgm:spPr/>
    </dgm:pt>
    <dgm:pt modelId="{B702FB73-9555-442A-9BC5-795500E809A1}" type="pres">
      <dgm:prSet presAssocID="{6E233860-3517-40A2-B809-73B32B700DB2}" presName="sibTrans" presStyleLbl="sibTrans2D1" presStyleIdx="0" presStyleCnt="0"/>
      <dgm:spPr/>
    </dgm:pt>
    <dgm:pt modelId="{F54482AC-09A0-4550-80CD-8F4C7F4B91DC}" type="pres">
      <dgm:prSet presAssocID="{CE601FE5-E458-48AF-88C5-DB5542FFBC7A}" presName="compNode" presStyleCnt="0"/>
      <dgm:spPr/>
    </dgm:pt>
    <dgm:pt modelId="{47A5FAD2-2C00-4709-9415-DCA31704FF7D}" type="pres">
      <dgm:prSet presAssocID="{CE601FE5-E458-48AF-88C5-DB5542FFBC7A}" presName="iconBgRect" presStyleLbl="bgShp" presStyleIdx="3" presStyleCnt="4"/>
      <dgm:spPr/>
    </dgm:pt>
    <dgm:pt modelId="{A1D0858C-857F-4CBE-8371-7DF940FE63EB}" type="pres">
      <dgm:prSet presAssocID="{CE601FE5-E458-48AF-88C5-DB5542FFBC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1B164C-A401-4AD2-BA73-395CE1AB63A6}" type="pres">
      <dgm:prSet presAssocID="{CE601FE5-E458-48AF-88C5-DB5542FFBC7A}" presName="spaceRect" presStyleCnt="0"/>
      <dgm:spPr/>
    </dgm:pt>
    <dgm:pt modelId="{25F3A66E-B8EA-46BD-8DAB-FFD52A1A6AA3}" type="pres">
      <dgm:prSet presAssocID="{CE601FE5-E458-48AF-88C5-DB5542FFBC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415B00-3564-4E8E-9F17-8F93D8B1C2AA}" type="presOf" srcId="{8A1391F9-3112-4996-BE31-F98EACB46A60}" destId="{FE9BBE8E-B131-4C41-BA12-1EB9059E4F92}" srcOrd="0" destOrd="0" presId="urn:microsoft.com/office/officeart/2018/2/layout/IconCircleList"/>
    <dgm:cxn modelId="{B106D906-4131-464A-8F3D-034AB820AEED}" type="presOf" srcId="{B335F031-E88D-45C6-BC1D-8F4DE6D207D4}" destId="{D42E9305-0F0A-45A4-9ED7-0EDB155D7F38}" srcOrd="0" destOrd="0" presId="urn:microsoft.com/office/officeart/2018/2/layout/IconCircleList"/>
    <dgm:cxn modelId="{46240A27-A783-4C11-A796-D263922ED0CD}" srcId="{C27C6B41-2929-4BD5-A80C-2B65D187CF76}" destId="{A1423A67-D2F2-440F-AE22-C3235165D70B}" srcOrd="1" destOrd="0" parTransId="{2F49859D-D74F-45A7-9183-74959095D663}" sibTransId="{C9CDD133-AECC-4AC1-A61A-CE43970AE493}"/>
    <dgm:cxn modelId="{6DD1BA5D-627A-4C32-A6E6-FD0F51500F21}" type="presOf" srcId="{CF282BA6-6376-4595-896B-F871FFB62416}" destId="{21A6B062-71C2-4569-B93D-6E3D4132B89B}" srcOrd="0" destOrd="0" presId="urn:microsoft.com/office/officeart/2018/2/layout/IconCircleList"/>
    <dgm:cxn modelId="{64B60A47-FA78-411F-9148-C408424E0FC7}" srcId="{C27C6B41-2929-4BD5-A80C-2B65D187CF76}" destId="{8A1391F9-3112-4996-BE31-F98EACB46A60}" srcOrd="2" destOrd="0" parTransId="{C43EBDCA-52A6-4541-86DB-4751864F4748}" sibTransId="{6E233860-3517-40A2-B809-73B32B700DB2}"/>
    <dgm:cxn modelId="{734C4E6B-CB8E-4D2A-A8B1-3FBDBE68083E}" srcId="{C27C6B41-2929-4BD5-A80C-2B65D187CF76}" destId="{CE601FE5-E458-48AF-88C5-DB5542FFBC7A}" srcOrd="3" destOrd="0" parTransId="{AB0B164B-A353-4CAF-8831-86DB07E2DB2D}" sibTransId="{6784E504-94A8-4A83-9642-CEC1FFC5638B}"/>
    <dgm:cxn modelId="{E3CB4270-15DF-4122-88F9-8028E1287A11}" srcId="{C27C6B41-2929-4BD5-A80C-2B65D187CF76}" destId="{B335F031-E88D-45C6-BC1D-8F4DE6D207D4}" srcOrd="0" destOrd="0" parTransId="{E28C3D71-DF18-4EE5-98A0-90F3772F0AC2}" sibTransId="{CF282BA6-6376-4595-896B-F871FFB62416}"/>
    <dgm:cxn modelId="{37CC3790-B0D6-4028-B450-6D813BE33063}" type="presOf" srcId="{C27C6B41-2929-4BD5-A80C-2B65D187CF76}" destId="{392B273F-8E55-4266-B543-572E0C7FC169}" srcOrd="0" destOrd="0" presId="urn:microsoft.com/office/officeart/2018/2/layout/IconCircleList"/>
    <dgm:cxn modelId="{08CEC9A6-EE7F-47C2-AFB4-A040460118EB}" type="presOf" srcId="{CE601FE5-E458-48AF-88C5-DB5542FFBC7A}" destId="{25F3A66E-B8EA-46BD-8DAB-FFD52A1A6AA3}" srcOrd="0" destOrd="0" presId="urn:microsoft.com/office/officeart/2018/2/layout/IconCircleList"/>
    <dgm:cxn modelId="{180180E2-25DF-4BFD-B621-D574AD1E7FA5}" type="presOf" srcId="{C9CDD133-AECC-4AC1-A61A-CE43970AE493}" destId="{5F4E9E33-7CA2-4B3B-8280-3B336EF45030}" srcOrd="0" destOrd="0" presId="urn:microsoft.com/office/officeart/2018/2/layout/IconCircleList"/>
    <dgm:cxn modelId="{B797ADE9-4B99-44D3-A748-B6FCABDCA632}" type="presOf" srcId="{6E233860-3517-40A2-B809-73B32B700DB2}" destId="{B702FB73-9555-442A-9BC5-795500E809A1}" srcOrd="0" destOrd="0" presId="urn:microsoft.com/office/officeart/2018/2/layout/IconCircleList"/>
    <dgm:cxn modelId="{ED6BC4FD-1CD7-42C6-81FA-34A024C31904}" type="presOf" srcId="{A1423A67-D2F2-440F-AE22-C3235165D70B}" destId="{A2BD188D-CD73-4340-92F7-C547A41D0E64}" srcOrd="0" destOrd="0" presId="urn:microsoft.com/office/officeart/2018/2/layout/IconCircleList"/>
    <dgm:cxn modelId="{CEC9F915-3AD7-49DF-BA52-341F6FA71844}" type="presParOf" srcId="{392B273F-8E55-4266-B543-572E0C7FC169}" destId="{DAE246D7-633D-4414-8C0C-7FBF72BA1A89}" srcOrd="0" destOrd="0" presId="urn:microsoft.com/office/officeart/2018/2/layout/IconCircleList"/>
    <dgm:cxn modelId="{17027D34-3D47-43B3-BEAE-7EFEEE878652}" type="presParOf" srcId="{DAE246D7-633D-4414-8C0C-7FBF72BA1A89}" destId="{9242A05E-2042-4F5F-B203-DAB4D8CCFA8C}" srcOrd="0" destOrd="0" presId="urn:microsoft.com/office/officeart/2018/2/layout/IconCircleList"/>
    <dgm:cxn modelId="{94247505-E4DF-42A0-9611-64A068DAFC3E}" type="presParOf" srcId="{9242A05E-2042-4F5F-B203-DAB4D8CCFA8C}" destId="{5B3ECAF9-8831-4B29-AF81-E6CFD64EEE99}" srcOrd="0" destOrd="0" presId="urn:microsoft.com/office/officeart/2018/2/layout/IconCircleList"/>
    <dgm:cxn modelId="{A1CCE4DA-87C6-4A94-B124-D49F617796FC}" type="presParOf" srcId="{9242A05E-2042-4F5F-B203-DAB4D8CCFA8C}" destId="{67130401-3255-4EBE-A015-4A092FFEF0D2}" srcOrd="1" destOrd="0" presId="urn:microsoft.com/office/officeart/2018/2/layout/IconCircleList"/>
    <dgm:cxn modelId="{05C56ABA-EF40-4588-9314-7464A7971F5C}" type="presParOf" srcId="{9242A05E-2042-4F5F-B203-DAB4D8CCFA8C}" destId="{196955FA-BE1D-4DF4-B0F1-2D7F412DC517}" srcOrd="2" destOrd="0" presId="urn:microsoft.com/office/officeart/2018/2/layout/IconCircleList"/>
    <dgm:cxn modelId="{272E7B5F-E430-44A0-BD33-A7D9AA08F15C}" type="presParOf" srcId="{9242A05E-2042-4F5F-B203-DAB4D8CCFA8C}" destId="{D42E9305-0F0A-45A4-9ED7-0EDB155D7F38}" srcOrd="3" destOrd="0" presId="urn:microsoft.com/office/officeart/2018/2/layout/IconCircleList"/>
    <dgm:cxn modelId="{8A321528-D57B-4F53-8BFF-D506EC74CE62}" type="presParOf" srcId="{DAE246D7-633D-4414-8C0C-7FBF72BA1A89}" destId="{21A6B062-71C2-4569-B93D-6E3D4132B89B}" srcOrd="1" destOrd="0" presId="urn:microsoft.com/office/officeart/2018/2/layout/IconCircleList"/>
    <dgm:cxn modelId="{77A2FEFD-98C6-4D29-84DF-7AE12F394BE9}" type="presParOf" srcId="{DAE246D7-633D-4414-8C0C-7FBF72BA1A89}" destId="{9B0C5993-2C27-4AB5-A5BD-5BB475F59BD6}" srcOrd="2" destOrd="0" presId="urn:microsoft.com/office/officeart/2018/2/layout/IconCircleList"/>
    <dgm:cxn modelId="{B33F1C6F-502E-49B2-ABC0-EDC5867A9351}" type="presParOf" srcId="{9B0C5993-2C27-4AB5-A5BD-5BB475F59BD6}" destId="{868A2D98-11DD-4B8B-85D5-DFF34E5A3F7E}" srcOrd="0" destOrd="0" presId="urn:microsoft.com/office/officeart/2018/2/layout/IconCircleList"/>
    <dgm:cxn modelId="{384FD88D-2420-4C68-A809-3009FD7BAF60}" type="presParOf" srcId="{9B0C5993-2C27-4AB5-A5BD-5BB475F59BD6}" destId="{7BE731F3-766D-440D-A99A-FA9C5D6C2C02}" srcOrd="1" destOrd="0" presId="urn:microsoft.com/office/officeart/2018/2/layout/IconCircleList"/>
    <dgm:cxn modelId="{6423EF99-276E-4632-B8C3-E7F2C8901A7E}" type="presParOf" srcId="{9B0C5993-2C27-4AB5-A5BD-5BB475F59BD6}" destId="{F1167D5F-50B4-472A-BD81-F10C4788AA7C}" srcOrd="2" destOrd="0" presId="urn:microsoft.com/office/officeart/2018/2/layout/IconCircleList"/>
    <dgm:cxn modelId="{6F843175-34D6-4654-9C7D-9D0922EBA8F6}" type="presParOf" srcId="{9B0C5993-2C27-4AB5-A5BD-5BB475F59BD6}" destId="{A2BD188D-CD73-4340-92F7-C547A41D0E64}" srcOrd="3" destOrd="0" presId="urn:microsoft.com/office/officeart/2018/2/layout/IconCircleList"/>
    <dgm:cxn modelId="{2D43E2DA-4678-4D4E-A9FA-A1E90DB5077E}" type="presParOf" srcId="{DAE246D7-633D-4414-8C0C-7FBF72BA1A89}" destId="{5F4E9E33-7CA2-4B3B-8280-3B336EF45030}" srcOrd="3" destOrd="0" presId="urn:microsoft.com/office/officeart/2018/2/layout/IconCircleList"/>
    <dgm:cxn modelId="{DEB35561-AA21-4610-A17D-815B1579A2F3}" type="presParOf" srcId="{DAE246D7-633D-4414-8C0C-7FBF72BA1A89}" destId="{5FECC7C9-D646-4BA2-9ECA-F0CD434BDCF5}" srcOrd="4" destOrd="0" presId="urn:microsoft.com/office/officeart/2018/2/layout/IconCircleList"/>
    <dgm:cxn modelId="{3F8D237A-965D-4446-8B13-8AFDBAF36E9E}" type="presParOf" srcId="{5FECC7C9-D646-4BA2-9ECA-F0CD434BDCF5}" destId="{D215F747-2597-44FD-BD07-6A2DFD42EC7E}" srcOrd="0" destOrd="0" presId="urn:microsoft.com/office/officeart/2018/2/layout/IconCircleList"/>
    <dgm:cxn modelId="{644154D5-0B11-4D8D-81A6-CA25F4878391}" type="presParOf" srcId="{5FECC7C9-D646-4BA2-9ECA-F0CD434BDCF5}" destId="{7B9D4B5A-4C8B-43B9-93DA-4BC0C0E0300D}" srcOrd="1" destOrd="0" presId="urn:microsoft.com/office/officeart/2018/2/layout/IconCircleList"/>
    <dgm:cxn modelId="{0325380D-F4A8-4756-9DB9-589453ADD4BF}" type="presParOf" srcId="{5FECC7C9-D646-4BA2-9ECA-F0CD434BDCF5}" destId="{DF702A57-AB80-463D-AFA1-691A8EEA9AB3}" srcOrd="2" destOrd="0" presId="urn:microsoft.com/office/officeart/2018/2/layout/IconCircleList"/>
    <dgm:cxn modelId="{F53F0E51-E36D-4850-BB10-2A2AEF016E06}" type="presParOf" srcId="{5FECC7C9-D646-4BA2-9ECA-F0CD434BDCF5}" destId="{FE9BBE8E-B131-4C41-BA12-1EB9059E4F92}" srcOrd="3" destOrd="0" presId="urn:microsoft.com/office/officeart/2018/2/layout/IconCircleList"/>
    <dgm:cxn modelId="{8C2F19E3-FC4D-419B-A89D-6E0BCEF9A810}" type="presParOf" srcId="{DAE246D7-633D-4414-8C0C-7FBF72BA1A89}" destId="{B702FB73-9555-442A-9BC5-795500E809A1}" srcOrd="5" destOrd="0" presId="urn:microsoft.com/office/officeart/2018/2/layout/IconCircleList"/>
    <dgm:cxn modelId="{ACE2642B-DF10-4B86-BFCF-9E8789175913}" type="presParOf" srcId="{DAE246D7-633D-4414-8C0C-7FBF72BA1A89}" destId="{F54482AC-09A0-4550-80CD-8F4C7F4B91DC}" srcOrd="6" destOrd="0" presId="urn:microsoft.com/office/officeart/2018/2/layout/IconCircleList"/>
    <dgm:cxn modelId="{BA454F4E-F0E8-4C1E-B2EA-8ACDED228E3F}" type="presParOf" srcId="{F54482AC-09A0-4550-80CD-8F4C7F4B91DC}" destId="{47A5FAD2-2C00-4709-9415-DCA31704FF7D}" srcOrd="0" destOrd="0" presId="urn:microsoft.com/office/officeart/2018/2/layout/IconCircleList"/>
    <dgm:cxn modelId="{9768CDD2-AFAB-4F9C-9F41-B35D3F41DC79}" type="presParOf" srcId="{F54482AC-09A0-4550-80CD-8F4C7F4B91DC}" destId="{A1D0858C-857F-4CBE-8371-7DF940FE63EB}" srcOrd="1" destOrd="0" presId="urn:microsoft.com/office/officeart/2018/2/layout/IconCircleList"/>
    <dgm:cxn modelId="{AC582EB3-CB5F-4048-80F8-78C4E010DA93}" type="presParOf" srcId="{F54482AC-09A0-4550-80CD-8F4C7F4B91DC}" destId="{F91B164C-A401-4AD2-BA73-395CE1AB63A6}" srcOrd="2" destOrd="0" presId="urn:microsoft.com/office/officeart/2018/2/layout/IconCircleList"/>
    <dgm:cxn modelId="{987316B0-D3A5-4D8E-A0CA-BFFA83F1B089}" type="presParOf" srcId="{F54482AC-09A0-4550-80CD-8F4C7F4B91DC}" destId="{25F3A66E-B8EA-46BD-8DAB-FFD52A1A6A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71A248-3F7D-477E-996F-95B791629D7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1AF319-63A5-4AE7-A3CF-EB71C4AFA18E}">
      <dgm:prSet/>
      <dgm:spPr/>
      <dgm:t>
        <a:bodyPr/>
        <a:lstStyle/>
        <a:p>
          <a:r>
            <a:rPr lang="en-US"/>
            <a:t>BIT_MATH LIB -STD_TYPES_LIB</a:t>
          </a:r>
        </a:p>
      </dgm:t>
    </dgm:pt>
    <dgm:pt modelId="{00FF58BB-9867-404F-AEF6-74353B55AA1F}" type="parTrans" cxnId="{558873E2-4EF8-4A0E-89F1-44E2CB75E3FE}">
      <dgm:prSet/>
      <dgm:spPr/>
      <dgm:t>
        <a:bodyPr/>
        <a:lstStyle/>
        <a:p>
          <a:endParaRPr lang="en-US"/>
        </a:p>
      </dgm:t>
    </dgm:pt>
    <dgm:pt modelId="{72581397-B7CC-48E7-9767-4BE8E43BE9E1}" type="sibTrans" cxnId="{558873E2-4EF8-4A0E-89F1-44E2CB75E3FE}">
      <dgm:prSet/>
      <dgm:spPr/>
      <dgm:t>
        <a:bodyPr/>
        <a:lstStyle/>
        <a:p>
          <a:endParaRPr lang="en-US"/>
        </a:p>
      </dgm:t>
    </dgm:pt>
    <dgm:pt modelId="{AD3C2078-E10E-4524-8B99-E5B0257E8354}">
      <dgm:prSet/>
      <dgm:spPr/>
      <dgm:t>
        <a:bodyPr/>
        <a:lstStyle/>
        <a:p>
          <a:r>
            <a:rPr lang="en-US"/>
            <a:t>ADC DRIVER</a:t>
          </a:r>
        </a:p>
      </dgm:t>
    </dgm:pt>
    <dgm:pt modelId="{1F15BE5A-C3EF-4539-8273-65B36C2BCADB}" type="parTrans" cxnId="{BDB2D10E-4E94-4420-9F29-6A28DD67CF13}">
      <dgm:prSet/>
      <dgm:spPr/>
      <dgm:t>
        <a:bodyPr/>
        <a:lstStyle/>
        <a:p>
          <a:endParaRPr lang="en-US"/>
        </a:p>
      </dgm:t>
    </dgm:pt>
    <dgm:pt modelId="{827BAE16-8420-44AD-B51C-90006C61C6C7}" type="sibTrans" cxnId="{BDB2D10E-4E94-4420-9F29-6A28DD67CF13}">
      <dgm:prSet/>
      <dgm:spPr/>
      <dgm:t>
        <a:bodyPr/>
        <a:lstStyle/>
        <a:p>
          <a:endParaRPr lang="en-US"/>
        </a:p>
      </dgm:t>
    </dgm:pt>
    <dgm:pt modelId="{CC5E75FB-0758-4ED6-BB40-F10B24E984AA}">
      <dgm:prSet/>
      <dgm:spPr/>
      <dgm:t>
        <a:bodyPr/>
        <a:lstStyle/>
        <a:p>
          <a:r>
            <a:rPr lang="en-US"/>
            <a:t>LCD DRIVER</a:t>
          </a:r>
        </a:p>
      </dgm:t>
    </dgm:pt>
    <dgm:pt modelId="{D8EC99C3-FEC4-413A-9543-61C58B36E1A8}" type="parTrans" cxnId="{54FE845E-4F81-42C4-80D3-E630290DA513}">
      <dgm:prSet/>
      <dgm:spPr/>
      <dgm:t>
        <a:bodyPr/>
        <a:lstStyle/>
        <a:p>
          <a:endParaRPr lang="en-US"/>
        </a:p>
      </dgm:t>
    </dgm:pt>
    <dgm:pt modelId="{92F90A44-988F-4BB8-828A-7F5E9D0C3998}" type="sibTrans" cxnId="{54FE845E-4F81-42C4-80D3-E630290DA513}">
      <dgm:prSet/>
      <dgm:spPr/>
      <dgm:t>
        <a:bodyPr/>
        <a:lstStyle/>
        <a:p>
          <a:endParaRPr lang="en-US"/>
        </a:p>
      </dgm:t>
    </dgm:pt>
    <dgm:pt modelId="{EB40ABC9-12CE-403F-9D8B-4F0CE72ACFF6}">
      <dgm:prSet/>
      <dgm:spPr/>
      <dgm:t>
        <a:bodyPr/>
        <a:lstStyle/>
        <a:p>
          <a:r>
            <a:rPr lang="en-US"/>
            <a:t>KPD DRIVER</a:t>
          </a:r>
        </a:p>
      </dgm:t>
    </dgm:pt>
    <dgm:pt modelId="{DE2F5DFC-1473-4861-A2C2-4619B21ADD05}" type="parTrans" cxnId="{3C6A4FE5-F1E6-4517-97DC-0779B04ABA14}">
      <dgm:prSet/>
      <dgm:spPr/>
      <dgm:t>
        <a:bodyPr/>
        <a:lstStyle/>
        <a:p>
          <a:endParaRPr lang="en-US"/>
        </a:p>
      </dgm:t>
    </dgm:pt>
    <dgm:pt modelId="{F9C946F4-E84B-402D-94FF-7C2A548B48CD}" type="sibTrans" cxnId="{3C6A4FE5-F1E6-4517-97DC-0779B04ABA14}">
      <dgm:prSet/>
      <dgm:spPr/>
      <dgm:t>
        <a:bodyPr/>
        <a:lstStyle/>
        <a:p>
          <a:endParaRPr lang="en-US"/>
        </a:p>
      </dgm:t>
    </dgm:pt>
    <dgm:pt modelId="{3BFFE15D-DD63-44A2-8285-FD8E59372784}">
      <dgm:prSet/>
      <dgm:spPr/>
      <dgm:t>
        <a:bodyPr/>
        <a:lstStyle/>
        <a:p>
          <a:r>
            <a:rPr lang="en-US"/>
            <a:t>SPI DRIVER</a:t>
          </a:r>
        </a:p>
      </dgm:t>
    </dgm:pt>
    <dgm:pt modelId="{5E3754B6-E465-4F32-AAC3-AE8C090DBF11}" type="parTrans" cxnId="{7957E0A0-85C1-4EE1-BF36-280A4FA0E3FB}">
      <dgm:prSet/>
      <dgm:spPr/>
      <dgm:t>
        <a:bodyPr/>
        <a:lstStyle/>
        <a:p>
          <a:endParaRPr lang="en-US"/>
        </a:p>
      </dgm:t>
    </dgm:pt>
    <dgm:pt modelId="{748E04AB-E6AD-4C56-AF71-172CBD89A75C}" type="sibTrans" cxnId="{7957E0A0-85C1-4EE1-BF36-280A4FA0E3FB}">
      <dgm:prSet/>
      <dgm:spPr/>
      <dgm:t>
        <a:bodyPr/>
        <a:lstStyle/>
        <a:p>
          <a:endParaRPr lang="en-US"/>
        </a:p>
      </dgm:t>
    </dgm:pt>
    <dgm:pt modelId="{432451C2-6EEE-49E3-B8EC-146752117C62}" type="pres">
      <dgm:prSet presAssocID="{F771A248-3F7D-477E-996F-95B791629D71}" presName="Name0" presStyleCnt="0">
        <dgm:presLayoutVars>
          <dgm:dir/>
          <dgm:resizeHandles val="exact"/>
        </dgm:presLayoutVars>
      </dgm:prSet>
      <dgm:spPr/>
    </dgm:pt>
    <dgm:pt modelId="{464388D1-F1B0-4E1A-8066-B88684E097FB}" type="pres">
      <dgm:prSet presAssocID="{9D1AF319-63A5-4AE7-A3CF-EB71C4AFA18E}" presName="parTxOnly" presStyleLbl="node1" presStyleIdx="0" presStyleCnt="5">
        <dgm:presLayoutVars>
          <dgm:bulletEnabled val="1"/>
        </dgm:presLayoutVars>
      </dgm:prSet>
      <dgm:spPr/>
    </dgm:pt>
    <dgm:pt modelId="{65968334-7456-48E6-9E4E-F6281433BEA6}" type="pres">
      <dgm:prSet presAssocID="{72581397-B7CC-48E7-9767-4BE8E43BE9E1}" presName="parSpace" presStyleCnt="0"/>
      <dgm:spPr/>
    </dgm:pt>
    <dgm:pt modelId="{0206A59C-32C4-4235-9F3F-A797E96826CA}" type="pres">
      <dgm:prSet presAssocID="{AD3C2078-E10E-4524-8B99-E5B0257E8354}" presName="parTxOnly" presStyleLbl="node1" presStyleIdx="1" presStyleCnt="5">
        <dgm:presLayoutVars>
          <dgm:bulletEnabled val="1"/>
        </dgm:presLayoutVars>
      </dgm:prSet>
      <dgm:spPr/>
    </dgm:pt>
    <dgm:pt modelId="{E5596912-D550-4894-B5A7-C8CE48296F13}" type="pres">
      <dgm:prSet presAssocID="{827BAE16-8420-44AD-B51C-90006C61C6C7}" presName="parSpace" presStyleCnt="0"/>
      <dgm:spPr/>
    </dgm:pt>
    <dgm:pt modelId="{A054B700-C903-4F47-8577-15ED043207D2}" type="pres">
      <dgm:prSet presAssocID="{CC5E75FB-0758-4ED6-BB40-F10B24E984AA}" presName="parTxOnly" presStyleLbl="node1" presStyleIdx="2" presStyleCnt="5">
        <dgm:presLayoutVars>
          <dgm:bulletEnabled val="1"/>
        </dgm:presLayoutVars>
      </dgm:prSet>
      <dgm:spPr/>
    </dgm:pt>
    <dgm:pt modelId="{23003959-0879-4007-9D45-2482BC9C1629}" type="pres">
      <dgm:prSet presAssocID="{92F90A44-988F-4BB8-828A-7F5E9D0C3998}" presName="parSpace" presStyleCnt="0"/>
      <dgm:spPr/>
    </dgm:pt>
    <dgm:pt modelId="{7F32323C-AF42-4E22-823C-8C4B8F614077}" type="pres">
      <dgm:prSet presAssocID="{EB40ABC9-12CE-403F-9D8B-4F0CE72ACFF6}" presName="parTxOnly" presStyleLbl="node1" presStyleIdx="3" presStyleCnt="5">
        <dgm:presLayoutVars>
          <dgm:bulletEnabled val="1"/>
        </dgm:presLayoutVars>
      </dgm:prSet>
      <dgm:spPr/>
    </dgm:pt>
    <dgm:pt modelId="{5A3C187F-FF93-48F1-B839-6455C9217105}" type="pres">
      <dgm:prSet presAssocID="{F9C946F4-E84B-402D-94FF-7C2A548B48CD}" presName="parSpace" presStyleCnt="0"/>
      <dgm:spPr/>
    </dgm:pt>
    <dgm:pt modelId="{001BFD47-9869-40EC-9B12-522F5AB35F66}" type="pres">
      <dgm:prSet presAssocID="{3BFFE15D-DD63-44A2-8285-FD8E59372784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BDB2D10E-4E94-4420-9F29-6A28DD67CF13}" srcId="{F771A248-3F7D-477E-996F-95B791629D71}" destId="{AD3C2078-E10E-4524-8B99-E5B0257E8354}" srcOrd="1" destOrd="0" parTransId="{1F15BE5A-C3EF-4539-8273-65B36C2BCADB}" sibTransId="{827BAE16-8420-44AD-B51C-90006C61C6C7}"/>
    <dgm:cxn modelId="{54FE845E-4F81-42C4-80D3-E630290DA513}" srcId="{F771A248-3F7D-477E-996F-95B791629D71}" destId="{CC5E75FB-0758-4ED6-BB40-F10B24E984AA}" srcOrd="2" destOrd="0" parTransId="{D8EC99C3-FEC4-413A-9543-61C58B36E1A8}" sibTransId="{92F90A44-988F-4BB8-828A-7F5E9D0C3998}"/>
    <dgm:cxn modelId="{22133C42-2A96-47CB-A495-CE45DFC061C3}" type="presOf" srcId="{F771A248-3F7D-477E-996F-95B791629D71}" destId="{432451C2-6EEE-49E3-B8EC-146752117C62}" srcOrd="0" destOrd="0" presId="urn:microsoft.com/office/officeart/2005/8/layout/hChevron3"/>
    <dgm:cxn modelId="{000E5E70-3546-420A-A833-28456A103843}" type="presOf" srcId="{CC5E75FB-0758-4ED6-BB40-F10B24E984AA}" destId="{A054B700-C903-4F47-8577-15ED043207D2}" srcOrd="0" destOrd="0" presId="urn:microsoft.com/office/officeart/2005/8/layout/hChevron3"/>
    <dgm:cxn modelId="{9A574888-A183-4846-8205-26BF33815FE3}" type="presOf" srcId="{9D1AF319-63A5-4AE7-A3CF-EB71C4AFA18E}" destId="{464388D1-F1B0-4E1A-8066-B88684E097FB}" srcOrd="0" destOrd="0" presId="urn:microsoft.com/office/officeart/2005/8/layout/hChevron3"/>
    <dgm:cxn modelId="{ECA1C19E-633E-459E-AAAF-578217D7677A}" type="presOf" srcId="{AD3C2078-E10E-4524-8B99-E5B0257E8354}" destId="{0206A59C-32C4-4235-9F3F-A797E96826CA}" srcOrd="0" destOrd="0" presId="urn:microsoft.com/office/officeart/2005/8/layout/hChevron3"/>
    <dgm:cxn modelId="{7957E0A0-85C1-4EE1-BF36-280A4FA0E3FB}" srcId="{F771A248-3F7D-477E-996F-95B791629D71}" destId="{3BFFE15D-DD63-44A2-8285-FD8E59372784}" srcOrd="4" destOrd="0" parTransId="{5E3754B6-E465-4F32-AAC3-AE8C090DBF11}" sibTransId="{748E04AB-E6AD-4C56-AF71-172CBD89A75C}"/>
    <dgm:cxn modelId="{BF5EC3AD-0C40-40A6-8DE0-5A9AE67E99A0}" type="presOf" srcId="{3BFFE15D-DD63-44A2-8285-FD8E59372784}" destId="{001BFD47-9869-40EC-9B12-522F5AB35F66}" srcOrd="0" destOrd="0" presId="urn:microsoft.com/office/officeart/2005/8/layout/hChevron3"/>
    <dgm:cxn modelId="{82D3FFB6-1294-4F8B-967A-B2FFA0157248}" type="presOf" srcId="{EB40ABC9-12CE-403F-9D8B-4F0CE72ACFF6}" destId="{7F32323C-AF42-4E22-823C-8C4B8F614077}" srcOrd="0" destOrd="0" presId="urn:microsoft.com/office/officeart/2005/8/layout/hChevron3"/>
    <dgm:cxn modelId="{558873E2-4EF8-4A0E-89F1-44E2CB75E3FE}" srcId="{F771A248-3F7D-477E-996F-95B791629D71}" destId="{9D1AF319-63A5-4AE7-A3CF-EB71C4AFA18E}" srcOrd="0" destOrd="0" parTransId="{00FF58BB-9867-404F-AEF6-74353B55AA1F}" sibTransId="{72581397-B7CC-48E7-9767-4BE8E43BE9E1}"/>
    <dgm:cxn modelId="{3C6A4FE5-F1E6-4517-97DC-0779B04ABA14}" srcId="{F771A248-3F7D-477E-996F-95B791629D71}" destId="{EB40ABC9-12CE-403F-9D8B-4F0CE72ACFF6}" srcOrd="3" destOrd="0" parTransId="{DE2F5DFC-1473-4861-A2C2-4619B21ADD05}" sibTransId="{F9C946F4-E84B-402D-94FF-7C2A548B48CD}"/>
    <dgm:cxn modelId="{C4DF6FBC-D280-4913-A012-22FED7CABE4B}" type="presParOf" srcId="{432451C2-6EEE-49E3-B8EC-146752117C62}" destId="{464388D1-F1B0-4E1A-8066-B88684E097FB}" srcOrd="0" destOrd="0" presId="urn:microsoft.com/office/officeart/2005/8/layout/hChevron3"/>
    <dgm:cxn modelId="{3FF5EBC6-1A51-4442-A366-8EA03139F124}" type="presParOf" srcId="{432451C2-6EEE-49E3-B8EC-146752117C62}" destId="{65968334-7456-48E6-9E4E-F6281433BEA6}" srcOrd="1" destOrd="0" presId="urn:microsoft.com/office/officeart/2005/8/layout/hChevron3"/>
    <dgm:cxn modelId="{7786EAE3-61E1-47AF-8F62-D83DE06676D4}" type="presParOf" srcId="{432451C2-6EEE-49E3-B8EC-146752117C62}" destId="{0206A59C-32C4-4235-9F3F-A797E96826CA}" srcOrd="2" destOrd="0" presId="urn:microsoft.com/office/officeart/2005/8/layout/hChevron3"/>
    <dgm:cxn modelId="{9EC3B147-D1F6-42EC-9814-08C269160B2A}" type="presParOf" srcId="{432451C2-6EEE-49E3-B8EC-146752117C62}" destId="{E5596912-D550-4894-B5A7-C8CE48296F13}" srcOrd="3" destOrd="0" presId="urn:microsoft.com/office/officeart/2005/8/layout/hChevron3"/>
    <dgm:cxn modelId="{82ABF6E1-5EE2-4ED7-A4DD-6968135A926A}" type="presParOf" srcId="{432451C2-6EEE-49E3-B8EC-146752117C62}" destId="{A054B700-C903-4F47-8577-15ED043207D2}" srcOrd="4" destOrd="0" presId="urn:microsoft.com/office/officeart/2005/8/layout/hChevron3"/>
    <dgm:cxn modelId="{EF4F030C-075E-457D-BD9A-32868BA0317B}" type="presParOf" srcId="{432451C2-6EEE-49E3-B8EC-146752117C62}" destId="{23003959-0879-4007-9D45-2482BC9C1629}" srcOrd="5" destOrd="0" presId="urn:microsoft.com/office/officeart/2005/8/layout/hChevron3"/>
    <dgm:cxn modelId="{0C98C51A-CE22-4284-85CA-6675B1E3FFF2}" type="presParOf" srcId="{432451C2-6EEE-49E3-B8EC-146752117C62}" destId="{7F32323C-AF42-4E22-823C-8C4B8F614077}" srcOrd="6" destOrd="0" presId="urn:microsoft.com/office/officeart/2005/8/layout/hChevron3"/>
    <dgm:cxn modelId="{91F2E824-C260-4AAD-949E-C8FD7A13100A}" type="presParOf" srcId="{432451C2-6EEE-49E3-B8EC-146752117C62}" destId="{5A3C187F-FF93-48F1-B839-6455C9217105}" srcOrd="7" destOrd="0" presId="urn:microsoft.com/office/officeart/2005/8/layout/hChevron3"/>
    <dgm:cxn modelId="{52637A48-2C40-4F6E-8EE8-6CD798F7B1DF}" type="presParOf" srcId="{432451C2-6EEE-49E3-B8EC-146752117C62}" destId="{001BFD47-9869-40EC-9B12-522F5AB35F6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935012-BB69-4BE8-B1B5-EA67BE60B6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09ED48E-DBDE-4BDB-A578-35E388B47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2- ATmega32 microcontroller</a:t>
          </a:r>
        </a:p>
      </dgm:t>
    </dgm:pt>
    <dgm:pt modelId="{C3062660-1373-4DCC-9898-3F6952849CC2}" type="parTrans" cxnId="{63425F5C-F9C9-4733-B59D-D7E2ECEA82DE}">
      <dgm:prSet/>
      <dgm:spPr/>
      <dgm:t>
        <a:bodyPr/>
        <a:lstStyle/>
        <a:p>
          <a:endParaRPr lang="en-US"/>
        </a:p>
      </dgm:t>
    </dgm:pt>
    <dgm:pt modelId="{C8FFD075-DDAF-4685-9DA4-DF1233FBF4A4}" type="sibTrans" cxnId="{63425F5C-F9C9-4733-B59D-D7E2ECEA82DE}">
      <dgm:prSet/>
      <dgm:spPr/>
      <dgm:t>
        <a:bodyPr/>
        <a:lstStyle/>
        <a:p>
          <a:endParaRPr lang="en-US"/>
        </a:p>
      </dgm:t>
    </dgm:pt>
    <dgm:pt modelId="{6084F6F6-9B90-49DF-A0FF-32ED31F6E9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Keypad</a:t>
          </a:r>
        </a:p>
      </dgm:t>
    </dgm:pt>
    <dgm:pt modelId="{CFD6E24F-495A-46E8-9658-2006368FBDC3}" type="parTrans" cxnId="{963CB704-798A-4B5A-8961-59B0F7FC549C}">
      <dgm:prSet/>
      <dgm:spPr/>
      <dgm:t>
        <a:bodyPr/>
        <a:lstStyle/>
        <a:p>
          <a:endParaRPr lang="en-US"/>
        </a:p>
      </dgm:t>
    </dgm:pt>
    <dgm:pt modelId="{03AEAD74-FFF2-4880-9043-26BC526CA052}" type="sibTrans" cxnId="{963CB704-798A-4B5A-8961-59B0F7FC549C}">
      <dgm:prSet/>
      <dgm:spPr/>
      <dgm:t>
        <a:bodyPr/>
        <a:lstStyle/>
        <a:p>
          <a:endParaRPr lang="en-US"/>
        </a:p>
      </dgm:t>
    </dgm:pt>
    <dgm:pt modelId="{E842728C-D761-43D5-9DBC-A86A649CFF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LCD</a:t>
          </a:r>
        </a:p>
      </dgm:t>
    </dgm:pt>
    <dgm:pt modelId="{86A4B07F-6ACA-4E4F-A91E-E6C5D2014E21}" type="parTrans" cxnId="{CB76B40C-15B2-4D15-8FB9-2C2AF5B8CF4A}">
      <dgm:prSet/>
      <dgm:spPr/>
      <dgm:t>
        <a:bodyPr/>
        <a:lstStyle/>
        <a:p>
          <a:endParaRPr lang="en-US"/>
        </a:p>
      </dgm:t>
    </dgm:pt>
    <dgm:pt modelId="{47D95272-0651-4ADF-A0FB-7BCBF671B953}" type="sibTrans" cxnId="{CB76B40C-15B2-4D15-8FB9-2C2AF5B8CF4A}">
      <dgm:prSet/>
      <dgm:spPr/>
      <dgm:t>
        <a:bodyPr/>
        <a:lstStyle/>
        <a:p>
          <a:endParaRPr lang="en-US"/>
        </a:p>
      </dgm:t>
    </dgm:pt>
    <dgm:pt modelId="{9CE930CF-BFB1-430D-8F6F-18AB0F90CC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temperature sensor(lm35)</a:t>
          </a:r>
        </a:p>
      </dgm:t>
    </dgm:pt>
    <dgm:pt modelId="{65A44D34-9E8F-4860-9F5D-137CFB318C6F}" type="parTrans" cxnId="{A7B0D59D-A4ED-4258-8EB2-4864337DECED}">
      <dgm:prSet/>
      <dgm:spPr/>
      <dgm:t>
        <a:bodyPr/>
        <a:lstStyle/>
        <a:p>
          <a:endParaRPr lang="en-US"/>
        </a:p>
      </dgm:t>
    </dgm:pt>
    <dgm:pt modelId="{4576451A-1029-488B-A804-AA963D1E53A5}" type="sibTrans" cxnId="{A7B0D59D-A4ED-4258-8EB2-4864337DECED}">
      <dgm:prSet/>
      <dgm:spPr/>
      <dgm:t>
        <a:bodyPr/>
        <a:lstStyle/>
        <a:p>
          <a:endParaRPr lang="en-US"/>
        </a:p>
      </dgm:t>
    </dgm:pt>
    <dgm:pt modelId="{88ED84BE-2EAE-4669-A0A8-D72A62185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7-LED</a:t>
          </a:r>
        </a:p>
      </dgm:t>
    </dgm:pt>
    <dgm:pt modelId="{651401A8-E03B-4C10-BF9D-62C335F57DED}" type="parTrans" cxnId="{EED32A3F-2D2B-4FD6-AF5A-C321215F5985}">
      <dgm:prSet/>
      <dgm:spPr/>
      <dgm:t>
        <a:bodyPr/>
        <a:lstStyle/>
        <a:p>
          <a:endParaRPr lang="en-US"/>
        </a:p>
      </dgm:t>
    </dgm:pt>
    <dgm:pt modelId="{046E85E6-0D5C-4476-B2D4-4F30CE7E7CF7}" type="sibTrans" cxnId="{EED32A3F-2D2B-4FD6-AF5A-C321215F5985}">
      <dgm:prSet/>
      <dgm:spPr/>
      <dgm:t>
        <a:bodyPr/>
        <a:lstStyle/>
        <a:p>
          <a:endParaRPr lang="en-US"/>
        </a:p>
      </dgm:t>
    </dgm:pt>
    <dgm:pt modelId="{71DBC9FF-DC42-4820-A7E0-E588B5870F27}" type="pres">
      <dgm:prSet presAssocID="{31935012-BB69-4BE8-B1B5-EA67BE60B616}" presName="root" presStyleCnt="0">
        <dgm:presLayoutVars>
          <dgm:dir/>
          <dgm:resizeHandles val="exact"/>
        </dgm:presLayoutVars>
      </dgm:prSet>
      <dgm:spPr/>
    </dgm:pt>
    <dgm:pt modelId="{B73E662E-8FFC-481E-9A00-D96836DBE877}" type="pres">
      <dgm:prSet presAssocID="{B09ED48E-DBDE-4BDB-A578-35E388B473F1}" presName="compNode" presStyleCnt="0"/>
      <dgm:spPr/>
    </dgm:pt>
    <dgm:pt modelId="{9029E09B-E044-4A91-92C3-D2D51407AC10}" type="pres">
      <dgm:prSet presAssocID="{B09ED48E-DBDE-4BDB-A578-35E388B473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64D8033-2405-467B-BFF6-7FD564328FC3}" type="pres">
      <dgm:prSet presAssocID="{B09ED48E-DBDE-4BDB-A578-35E388B473F1}" presName="spaceRect" presStyleCnt="0"/>
      <dgm:spPr/>
    </dgm:pt>
    <dgm:pt modelId="{22242EB2-12A9-492C-AF79-6E6929E9896C}" type="pres">
      <dgm:prSet presAssocID="{B09ED48E-DBDE-4BDB-A578-35E388B473F1}" presName="textRect" presStyleLbl="revTx" presStyleIdx="0" presStyleCnt="5">
        <dgm:presLayoutVars>
          <dgm:chMax val="1"/>
          <dgm:chPref val="1"/>
        </dgm:presLayoutVars>
      </dgm:prSet>
      <dgm:spPr/>
    </dgm:pt>
    <dgm:pt modelId="{D88E0EE7-FEC8-46EC-BD0B-72AC6C9F5510}" type="pres">
      <dgm:prSet presAssocID="{C8FFD075-DDAF-4685-9DA4-DF1233FBF4A4}" presName="sibTrans" presStyleCnt="0"/>
      <dgm:spPr/>
    </dgm:pt>
    <dgm:pt modelId="{AC5B51CD-D613-458C-8A72-D481A9D7BB53}" type="pres">
      <dgm:prSet presAssocID="{6084F6F6-9B90-49DF-A0FF-32ED31F6E926}" presName="compNode" presStyleCnt="0"/>
      <dgm:spPr/>
    </dgm:pt>
    <dgm:pt modelId="{1849E0B3-C09D-4A04-9E0A-1D4FBCB2A0B4}" type="pres">
      <dgm:prSet presAssocID="{6084F6F6-9B90-49DF-A0FF-32ED31F6E92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8AF09B6-FD3C-4BB8-A5CC-5B08416341AB}" type="pres">
      <dgm:prSet presAssocID="{6084F6F6-9B90-49DF-A0FF-32ED31F6E926}" presName="spaceRect" presStyleCnt="0"/>
      <dgm:spPr/>
    </dgm:pt>
    <dgm:pt modelId="{7C33679C-ACE4-4D23-B40B-9FE00E3CF3EC}" type="pres">
      <dgm:prSet presAssocID="{6084F6F6-9B90-49DF-A0FF-32ED31F6E926}" presName="textRect" presStyleLbl="revTx" presStyleIdx="1" presStyleCnt="5">
        <dgm:presLayoutVars>
          <dgm:chMax val="1"/>
          <dgm:chPref val="1"/>
        </dgm:presLayoutVars>
      </dgm:prSet>
      <dgm:spPr/>
    </dgm:pt>
    <dgm:pt modelId="{BFD649E8-B0F4-4B2E-AB65-824E53C8E420}" type="pres">
      <dgm:prSet presAssocID="{03AEAD74-FFF2-4880-9043-26BC526CA052}" presName="sibTrans" presStyleCnt="0"/>
      <dgm:spPr/>
    </dgm:pt>
    <dgm:pt modelId="{6755EEB6-4923-4D34-B9E7-FDBFE1F78998}" type="pres">
      <dgm:prSet presAssocID="{E842728C-D761-43D5-9DBC-A86A649CFFA2}" presName="compNode" presStyleCnt="0"/>
      <dgm:spPr/>
    </dgm:pt>
    <dgm:pt modelId="{E7028720-BC3B-4E45-B2B2-77AB6F62012F}" type="pres">
      <dgm:prSet presAssocID="{E842728C-D761-43D5-9DBC-A86A649CFFA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32921EF7-15E6-4CF4-8010-4CB1514F6A8C}" type="pres">
      <dgm:prSet presAssocID="{E842728C-D761-43D5-9DBC-A86A649CFFA2}" presName="spaceRect" presStyleCnt="0"/>
      <dgm:spPr/>
    </dgm:pt>
    <dgm:pt modelId="{0008E71D-B224-48DD-99F4-CD993358CB3C}" type="pres">
      <dgm:prSet presAssocID="{E842728C-D761-43D5-9DBC-A86A649CFFA2}" presName="textRect" presStyleLbl="revTx" presStyleIdx="2" presStyleCnt="5">
        <dgm:presLayoutVars>
          <dgm:chMax val="1"/>
          <dgm:chPref val="1"/>
        </dgm:presLayoutVars>
      </dgm:prSet>
      <dgm:spPr/>
    </dgm:pt>
    <dgm:pt modelId="{B7B576DB-4EA6-444C-9699-139BB5705AAF}" type="pres">
      <dgm:prSet presAssocID="{47D95272-0651-4ADF-A0FB-7BCBF671B953}" presName="sibTrans" presStyleCnt="0"/>
      <dgm:spPr/>
    </dgm:pt>
    <dgm:pt modelId="{8936CD9F-F209-4CF1-A00D-A351A613738C}" type="pres">
      <dgm:prSet presAssocID="{9CE930CF-BFB1-430D-8F6F-18AB0F90CCE4}" presName="compNode" presStyleCnt="0"/>
      <dgm:spPr/>
    </dgm:pt>
    <dgm:pt modelId="{CCEA0771-0384-4BD1-B685-B209A5DDCDEB}" type="pres">
      <dgm:prSet presAssocID="{9CE930CF-BFB1-430D-8F6F-18AB0F90CC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A894A96E-AFF4-464E-932B-3420B7B43568}" type="pres">
      <dgm:prSet presAssocID="{9CE930CF-BFB1-430D-8F6F-18AB0F90CCE4}" presName="spaceRect" presStyleCnt="0"/>
      <dgm:spPr/>
    </dgm:pt>
    <dgm:pt modelId="{0D8635D9-7D80-4FD7-BADD-1F7C8A6BA912}" type="pres">
      <dgm:prSet presAssocID="{9CE930CF-BFB1-430D-8F6F-18AB0F90CCE4}" presName="textRect" presStyleLbl="revTx" presStyleIdx="3" presStyleCnt="5">
        <dgm:presLayoutVars>
          <dgm:chMax val="1"/>
          <dgm:chPref val="1"/>
        </dgm:presLayoutVars>
      </dgm:prSet>
      <dgm:spPr/>
    </dgm:pt>
    <dgm:pt modelId="{713CD29D-6313-4D25-B353-D46AC92C5EE5}" type="pres">
      <dgm:prSet presAssocID="{4576451A-1029-488B-A804-AA963D1E53A5}" presName="sibTrans" presStyleCnt="0"/>
      <dgm:spPr/>
    </dgm:pt>
    <dgm:pt modelId="{E37C0D81-2038-41AE-B742-6DE0948A0A30}" type="pres">
      <dgm:prSet presAssocID="{88ED84BE-2EAE-4669-A0A8-D72A62185929}" presName="compNode" presStyleCnt="0"/>
      <dgm:spPr/>
    </dgm:pt>
    <dgm:pt modelId="{D3C325DB-589E-4DDD-877D-18A65B23E60B}" type="pres">
      <dgm:prSet presAssocID="{88ED84BE-2EAE-4669-A0A8-D72A6218592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EB9ABF3-1501-4754-9D5E-0512645A3D15}" type="pres">
      <dgm:prSet presAssocID="{88ED84BE-2EAE-4669-A0A8-D72A62185929}" presName="spaceRect" presStyleCnt="0"/>
      <dgm:spPr/>
    </dgm:pt>
    <dgm:pt modelId="{EA78CA2F-93AE-4C20-A561-670796DB2CB4}" type="pres">
      <dgm:prSet presAssocID="{88ED84BE-2EAE-4669-A0A8-D72A6218592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63CB704-798A-4B5A-8961-59B0F7FC549C}" srcId="{31935012-BB69-4BE8-B1B5-EA67BE60B616}" destId="{6084F6F6-9B90-49DF-A0FF-32ED31F6E926}" srcOrd="1" destOrd="0" parTransId="{CFD6E24F-495A-46E8-9658-2006368FBDC3}" sibTransId="{03AEAD74-FFF2-4880-9043-26BC526CA052}"/>
    <dgm:cxn modelId="{CB76B40C-15B2-4D15-8FB9-2C2AF5B8CF4A}" srcId="{31935012-BB69-4BE8-B1B5-EA67BE60B616}" destId="{E842728C-D761-43D5-9DBC-A86A649CFFA2}" srcOrd="2" destOrd="0" parTransId="{86A4B07F-6ACA-4E4F-A91E-E6C5D2014E21}" sibTransId="{47D95272-0651-4ADF-A0FB-7BCBF671B953}"/>
    <dgm:cxn modelId="{95216435-9648-44D6-A5B2-15F2480434B1}" type="presOf" srcId="{E842728C-D761-43D5-9DBC-A86A649CFFA2}" destId="{0008E71D-B224-48DD-99F4-CD993358CB3C}" srcOrd="0" destOrd="0" presId="urn:microsoft.com/office/officeart/2018/2/layout/IconLabelList"/>
    <dgm:cxn modelId="{EED32A3F-2D2B-4FD6-AF5A-C321215F5985}" srcId="{31935012-BB69-4BE8-B1B5-EA67BE60B616}" destId="{88ED84BE-2EAE-4669-A0A8-D72A62185929}" srcOrd="4" destOrd="0" parTransId="{651401A8-E03B-4C10-BF9D-62C335F57DED}" sibTransId="{046E85E6-0D5C-4476-B2D4-4F30CE7E7CF7}"/>
    <dgm:cxn modelId="{63425F5C-F9C9-4733-B59D-D7E2ECEA82DE}" srcId="{31935012-BB69-4BE8-B1B5-EA67BE60B616}" destId="{B09ED48E-DBDE-4BDB-A578-35E388B473F1}" srcOrd="0" destOrd="0" parTransId="{C3062660-1373-4DCC-9898-3F6952849CC2}" sibTransId="{C8FFD075-DDAF-4685-9DA4-DF1233FBF4A4}"/>
    <dgm:cxn modelId="{61C89D57-0E0B-43DB-A6AE-0060782A0686}" type="presOf" srcId="{9CE930CF-BFB1-430D-8F6F-18AB0F90CCE4}" destId="{0D8635D9-7D80-4FD7-BADD-1F7C8A6BA912}" srcOrd="0" destOrd="0" presId="urn:microsoft.com/office/officeart/2018/2/layout/IconLabelList"/>
    <dgm:cxn modelId="{A7B0D59D-A4ED-4258-8EB2-4864337DECED}" srcId="{31935012-BB69-4BE8-B1B5-EA67BE60B616}" destId="{9CE930CF-BFB1-430D-8F6F-18AB0F90CCE4}" srcOrd="3" destOrd="0" parTransId="{65A44D34-9E8F-4860-9F5D-137CFB318C6F}" sibTransId="{4576451A-1029-488B-A804-AA963D1E53A5}"/>
    <dgm:cxn modelId="{1A7A2BA1-B61B-4A2F-A4D3-54AC82EEB724}" type="presOf" srcId="{88ED84BE-2EAE-4669-A0A8-D72A62185929}" destId="{EA78CA2F-93AE-4C20-A561-670796DB2CB4}" srcOrd="0" destOrd="0" presId="urn:microsoft.com/office/officeart/2018/2/layout/IconLabelList"/>
    <dgm:cxn modelId="{2395D3A9-DBC3-450C-A609-E5ED63526EF3}" type="presOf" srcId="{31935012-BB69-4BE8-B1B5-EA67BE60B616}" destId="{71DBC9FF-DC42-4820-A7E0-E588B5870F27}" srcOrd="0" destOrd="0" presId="urn:microsoft.com/office/officeart/2018/2/layout/IconLabelList"/>
    <dgm:cxn modelId="{3CA9DAEB-1E92-4C65-B614-92F813897D21}" type="presOf" srcId="{B09ED48E-DBDE-4BDB-A578-35E388B473F1}" destId="{22242EB2-12A9-492C-AF79-6E6929E9896C}" srcOrd="0" destOrd="0" presId="urn:microsoft.com/office/officeart/2018/2/layout/IconLabelList"/>
    <dgm:cxn modelId="{5F41C9FB-16F1-4E2C-BDF0-DEC252712365}" type="presOf" srcId="{6084F6F6-9B90-49DF-A0FF-32ED31F6E926}" destId="{7C33679C-ACE4-4D23-B40B-9FE00E3CF3EC}" srcOrd="0" destOrd="0" presId="urn:microsoft.com/office/officeart/2018/2/layout/IconLabelList"/>
    <dgm:cxn modelId="{2CC211DC-4832-48D1-A941-75BDD5589F0B}" type="presParOf" srcId="{71DBC9FF-DC42-4820-A7E0-E588B5870F27}" destId="{B73E662E-8FFC-481E-9A00-D96836DBE877}" srcOrd="0" destOrd="0" presId="urn:microsoft.com/office/officeart/2018/2/layout/IconLabelList"/>
    <dgm:cxn modelId="{F96B562A-BE58-4D69-8A05-ABB5FDD06DED}" type="presParOf" srcId="{B73E662E-8FFC-481E-9A00-D96836DBE877}" destId="{9029E09B-E044-4A91-92C3-D2D51407AC10}" srcOrd="0" destOrd="0" presId="urn:microsoft.com/office/officeart/2018/2/layout/IconLabelList"/>
    <dgm:cxn modelId="{47B9C48D-F424-49F9-90C7-AA3D60812B1F}" type="presParOf" srcId="{B73E662E-8FFC-481E-9A00-D96836DBE877}" destId="{B64D8033-2405-467B-BFF6-7FD564328FC3}" srcOrd="1" destOrd="0" presId="urn:microsoft.com/office/officeart/2018/2/layout/IconLabelList"/>
    <dgm:cxn modelId="{50089106-C579-4058-AF9D-08DAF6BFE457}" type="presParOf" srcId="{B73E662E-8FFC-481E-9A00-D96836DBE877}" destId="{22242EB2-12A9-492C-AF79-6E6929E9896C}" srcOrd="2" destOrd="0" presId="urn:microsoft.com/office/officeart/2018/2/layout/IconLabelList"/>
    <dgm:cxn modelId="{EC2AD732-A0B3-420A-AB5B-D5E85077F541}" type="presParOf" srcId="{71DBC9FF-DC42-4820-A7E0-E588B5870F27}" destId="{D88E0EE7-FEC8-46EC-BD0B-72AC6C9F5510}" srcOrd="1" destOrd="0" presId="urn:microsoft.com/office/officeart/2018/2/layout/IconLabelList"/>
    <dgm:cxn modelId="{CD8958DA-B065-4816-BDDF-9D3C43CE9AA4}" type="presParOf" srcId="{71DBC9FF-DC42-4820-A7E0-E588B5870F27}" destId="{AC5B51CD-D613-458C-8A72-D481A9D7BB53}" srcOrd="2" destOrd="0" presId="urn:microsoft.com/office/officeart/2018/2/layout/IconLabelList"/>
    <dgm:cxn modelId="{35F85A2B-0A00-41BB-AA8D-3DF415B551FD}" type="presParOf" srcId="{AC5B51CD-D613-458C-8A72-D481A9D7BB53}" destId="{1849E0B3-C09D-4A04-9E0A-1D4FBCB2A0B4}" srcOrd="0" destOrd="0" presId="urn:microsoft.com/office/officeart/2018/2/layout/IconLabelList"/>
    <dgm:cxn modelId="{EAAE3B90-CEDB-4EF2-9427-64F97F6D0CCE}" type="presParOf" srcId="{AC5B51CD-D613-458C-8A72-D481A9D7BB53}" destId="{C8AF09B6-FD3C-4BB8-A5CC-5B08416341AB}" srcOrd="1" destOrd="0" presId="urn:microsoft.com/office/officeart/2018/2/layout/IconLabelList"/>
    <dgm:cxn modelId="{E9C32179-BA5F-45F3-AE6E-9C146A212CAA}" type="presParOf" srcId="{AC5B51CD-D613-458C-8A72-D481A9D7BB53}" destId="{7C33679C-ACE4-4D23-B40B-9FE00E3CF3EC}" srcOrd="2" destOrd="0" presId="urn:microsoft.com/office/officeart/2018/2/layout/IconLabelList"/>
    <dgm:cxn modelId="{A94BE23D-CE0F-4EAF-A8A5-BF2F65D69E1D}" type="presParOf" srcId="{71DBC9FF-DC42-4820-A7E0-E588B5870F27}" destId="{BFD649E8-B0F4-4B2E-AB65-824E53C8E420}" srcOrd="3" destOrd="0" presId="urn:microsoft.com/office/officeart/2018/2/layout/IconLabelList"/>
    <dgm:cxn modelId="{B90A66AB-2E03-4784-BAFE-9907E59A2DB7}" type="presParOf" srcId="{71DBC9FF-DC42-4820-A7E0-E588B5870F27}" destId="{6755EEB6-4923-4D34-B9E7-FDBFE1F78998}" srcOrd="4" destOrd="0" presId="urn:microsoft.com/office/officeart/2018/2/layout/IconLabelList"/>
    <dgm:cxn modelId="{4A6D14E3-CB4D-4C65-8F27-1170C7015DEE}" type="presParOf" srcId="{6755EEB6-4923-4D34-B9E7-FDBFE1F78998}" destId="{E7028720-BC3B-4E45-B2B2-77AB6F62012F}" srcOrd="0" destOrd="0" presId="urn:microsoft.com/office/officeart/2018/2/layout/IconLabelList"/>
    <dgm:cxn modelId="{24545453-D8C3-4800-8F68-E2EAE75AC70B}" type="presParOf" srcId="{6755EEB6-4923-4D34-B9E7-FDBFE1F78998}" destId="{32921EF7-15E6-4CF4-8010-4CB1514F6A8C}" srcOrd="1" destOrd="0" presId="urn:microsoft.com/office/officeart/2018/2/layout/IconLabelList"/>
    <dgm:cxn modelId="{E0A90A46-77EA-44C2-B79F-DD4161F62B6C}" type="presParOf" srcId="{6755EEB6-4923-4D34-B9E7-FDBFE1F78998}" destId="{0008E71D-B224-48DD-99F4-CD993358CB3C}" srcOrd="2" destOrd="0" presId="urn:microsoft.com/office/officeart/2018/2/layout/IconLabelList"/>
    <dgm:cxn modelId="{0473A19F-061F-4808-B2B7-85ADF092D69A}" type="presParOf" srcId="{71DBC9FF-DC42-4820-A7E0-E588B5870F27}" destId="{B7B576DB-4EA6-444C-9699-139BB5705AAF}" srcOrd="5" destOrd="0" presId="urn:microsoft.com/office/officeart/2018/2/layout/IconLabelList"/>
    <dgm:cxn modelId="{55D153DD-2BFD-4510-978F-2404D0C0118A}" type="presParOf" srcId="{71DBC9FF-DC42-4820-A7E0-E588B5870F27}" destId="{8936CD9F-F209-4CF1-A00D-A351A613738C}" srcOrd="6" destOrd="0" presId="urn:microsoft.com/office/officeart/2018/2/layout/IconLabelList"/>
    <dgm:cxn modelId="{36A2C395-7807-4FCA-AE47-CEF36A458A1E}" type="presParOf" srcId="{8936CD9F-F209-4CF1-A00D-A351A613738C}" destId="{CCEA0771-0384-4BD1-B685-B209A5DDCDEB}" srcOrd="0" destOrd="0" presId="urn:microsoft.com/office/officeart/2018/2/layout/IconLabelList"/>
    <dgm:cxn modelId="{B836D6D8-86A7-42FC-BCCC-1C2C78F42ED3}" type="presParOf" srcId="{8936CD9F-F209-4CF1-A00D-A351A613738C}" destId="{A894A96E-AFF4-464E-932B-3420B7B43568}" srcOrd="1" destOrd="0" presId="urn:microsoft.com/office/officeart/2018/2/layout/IconLabelList"/>
    <dgm:cxn modelId="{0421C8A7-149E-40B9-9DB3-BC1DB52A32CD}" type="presParOf" srcId="{8936CD9F-F209-4CF1-A00D-A351A613738C}" destId="{0D8635D9-7D80-4FD7-BADD-1F7C8A6BA912}" srcOrd="2" destOrd="0" presId="urn:microsoft.com/office/officeart/2018/2/layout/IconLabelList"/>
    <dgm:cxn modelId="{86F5EDE1-A1DF-4337-866D-0B41E9947AB3}" type="presParOf" srcId="{71DBC9FF-DC42-4820-A7E0-E588B5870F27}" destId="{713CD29D-6313-4D25-B353-D46AC92C5EE5}" srcOrd="7" destOrd="0" presId="urn:microsoft.com/office/officeart/2018/2/layout/IconLabelList"/>
    <dgm:cxn modelId="{341B8842-D94C-475D-8D22-337106974CC5}" type="presParOf" srcId="{71DBC9FF-DC42-4820-A7E0-E588B5870F27}" destId="{E37C0D81-2038-41AE-B742-6DE0948A0A30}" srcOrd="8" destOrd="0" presId="urn:microsoft.com/office/officeart/2018/2/layout/IconLabelList"/>
    <dgm:cxn modelId="{7E7FE439-082F-4DD4-A858-F551BF772DD8}" type="presParOf" srcId="{E37C0D81-2038-41AE-B742-6DE0948A0A30}" destId="{D3C325DB-589E-4DDD-877D-18A65B23E60B}" srcOrd="0" destOrd="0" presId="urn:microsoft.com/office/officeart/2018/2/layout/IconLabelList"/>
    <dgm:cxn modelId="{5FC783CF-B8B8-4CCC-B764-6970CE0D1627}" type="presParOf" srcId="{E37C0D81-2038-41AE-B742-6DE0948A0A30}" destId="{5EB9ABF3-1501-4754-9D5E-0512645A3D15}" srcOrd="1" destOrd="0" presId="urn:microsoft.com/office/officeart/2018/2/layout/IconLabelList"/>
    <dgm:cxn modelId="{374186C7-583B-4C53-BC1C-4ED4D7F19A52}" type="presParOf" srcId="{E37C0D81-2038-41AE-B742-6DE0948A0A30}" destId="{EA78CA2F-93AE-4C20-A561-670796DB2CB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C3690F-E79A-4131-811B-9B733D51DE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E79E2-9490-49F4-B8AA-7613F3CD42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Login Modes: Users can access the system in either admin or guest mode by entering a password using a keypad. All information is displayed on an LCD screen.</a:t>
          </a:r>
        </a:p>
      </dgm:t>
    </dgm:pt>
    <dgm:pt modelId="{188C0CE0-BF36-4236-B5BC-02E994B37CC9}" type="parTrans" cxnId="{2DF1C8E0-8301-46C1-815A-0C58AFF5FC55}">
      <dgm:prSet/>
      <dgm:spPr/>
      <dgm:t>
        <a:bodyPr/>
        <a:lstStyle/>
        <a:p>
          <a:endParaRPr lang="en-US"/>
        </a:p>
      </dgm:t>
    </dgm:pt>
    <dgm:pt modelId="{9CF7DE45-965D-4C61-AEA7-0D77D81530D5}" type="sibTrans" cxnId="{2DF1C8E0-8301-46C1-815A-0C58AFF5FC55}">
      <dgm:prSet/>
      <dgm:spPr/>
      <dgm:t>
        <a:bodyPr/>
        <a:lstStyle/>
        <a:p>
          <a:endParaRPr lang="en-US"/>
        </a:p>
      </dgm:t>
    </dgm:pt>
    <dgm:pt modelId="{D3390CD5-644E-48CA-8DE7-5AE684B159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Admin Control: Administrators have control over all features, functions, and settings.</a:t>
          </a:r>
        </a:p>
      </dgm:t>
    </dgm:pt>
    <dgm:pt modelId="{64C32281-C417-4231-B3DA-8B9AFA3CEE81}" type="parTrans" cxnId="{B7B0BF46-E5F0-4817-BABC-047B173CE016}">
      <dgm:prSet/>
      <dgm:spPr/>
      <dgm:t>
        <a:bodyPr/>
        <a:lstStyle/>
        <a:p>
          <a:endParaRPr lang="en-US"/>
        </a:p>
      </dgm:t>
    </dgm:pt>
    <dgm:pt modelId="{923DB244-F311-4385-B2F1-222513D258D9}" type="sibTrans" cxnId="{B7B0BF46-E5F0-4817-BABC-047B173CE016}">
      <dgm:prSet/>
      <dgm:spPr/>
      <dgm:t>
        <a:bodyPr/>
        <a:lstStyle/>
        <a:p>
          <a:endParaRPr lang="en-US"/>
        </a:p>
      </dgm:t>
    </dgm:pt>
    <dgm:pt modelId="{6A46116B-6401-45A2-87F4-068DCB74E0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 Access: Regular users have limited access to certain features.</a:t>
          </a:r>
        </a:p>
      </dgm:t>
    </dgm:pt>
    <dgm:pt modelId="{9B68ECEF-38CF-4387-A492-B1E461526473}" type="parTrans" cxnId="{B66BE44C-6CCE-45A9-B8BB-651A09FDFE1B}">
      <dgm:prSet/>
      <dgm:spPr/>
      <dgm:t>
        <a:bodyPr/>
        <a:lstStyle/>
        <a:p>
          <a:endParaRPr lang="en-US"/>
        </a:p>
      </dgm:t>
    </dgm:pt>
    <dgm:pt modelId="{20D623AC-DEAF-4753-986C-1BAAFF744EE9}" type="sibTrans" cxnId="{B66BE44C-6CCE-45A9-B8BB-651A09FDFE1B}">
      <dgm:prSet/>
      <dgm:spPr/>
      <dgm:t>
        <a:bodyPr/>
        <a:lstStyle/>
        <a:p>
          <a:endParaRPr lang="en-US"/>
        </a:p>
      </dgm:t>
    </dgm:pt>
    <dgm:pt modelId="{5317002B-E190-4939-B65F-F9B9DB8A53C7}" type="pres">
      <dgm:prSet presAssocID="{3CC3690F-E79A-4131-811B-9B733D51DE83}" presName="vert0" presStyleCnt="0">
        <dgm:presLayoutVars>
          <dgm:dir/>
          <dgm:animOne val="branch"/>
          <dgm:animLvl val="lvl"/>
        </dgm:presLayoutVars>
      </dgm:prSet>
      <dgm:spPr/>
    </dgm:pt>
    <dgm:pt modelId="{9993DD36-8045-4AD0-80FD-747CA333DCFD}" type="pres">
      <dgm:prSet presAssocID="{0CFE79E2-9490-49F4-B8AA-7613F3CD42CA}" presName="thickLine" presStyleLbl="alignNode1" presStyleIdx="0" presStyleCnt="3"/>
      <dgm:spPr/>
    </dgm:pt>
    <dgm:pt modelId="{46928AF9-E66F-4F7A-BF9D-7E1C8C861B1D}" type="pres">
      <dgm:prSet presAssocID="{0CFE79E2-9490-49F4-B8AA-7613F3CD42CA}" presName="horz1" presStyleCnt="0"/>
      <dgm:spPr/>
    </dgm:pt>
    <dgm:pt modelId="{20B5F2E8-E0E2-4238-97F0-4FF457F03106}" type="pres">
      <dgm:prSet presAssocID="{0CFE79E2-9490-49F4-B8AA-7613F3CD42CA}" presName="tx1" presStyleLbl="revTx" presStyleIdx="0" presStyleCnt="3"/>
      <dgm:spPr/>
    </dgm:pt>
    <dgm:pt modelId="{B7CCCF95-C0A8-4DD4-92D4-2096BCEA36BC}" type="pres">
      <dgm:prSet presAssocID="{0CFE79E2-9490-49F4-B8AA-7613F3CD42CA}" presName="vert1" presStyleCnt="0"/>
      <dgm:spPr/>
    </dgm:pt>
    <dgm:pt modelId="{749B928F-0A73-48CF-B666-6409889A1EDD}" type="pres">
      <dgm:prSet presAssocID="{D3390CD5-644E-48CA-8DE7-5AE684B15956}" presName="thickLine" presStyleLbl="alignNode1" presStyleIdx="1" presStyleCnt="3"/>
      <dgm:spPr/>
    </dgm:pt>
    <dgm:pt modelId="{2F454281-D770-4288-9BA1-08D31B0746E9}" type="pres">
      <dgm:prSet presAssocID="{D3390CD5-644E-48CA-8DE7-5AE684B15956}" presName="horz1" presStyleCnt="0"/>
      <dgm:spPr/>
    </dgm:pt>
    <dgm:pt modelId="{E36E48C4-41DC-4284-A999-0A430B120B56}" type="pres">
      <dgm:prSet presAssocID="{D3390CD5-644E-48CA-8DE7-5AE684B15956}" presName="tx1" presStyleLbl="revTx" presStyleIdx="1" presStyleCnt="3"/>
      <dgm:spPr/>
    </dgm:pt>
    <dgm:pt modelId="{4E123F47-0A4B-4032-82AF-FE9A49C359D0}" type="pres">
      <dgm:prSet presAssocID="{D3390CD5-644E-48CA-8DE7-5AE684B15956}" presName="vert1" presStyleCnt="0"/>
      <dgm:spPr/>
    </dgm:pt>
    <dgm:pt modelId="{79070BD9-F700-45EB-9B2A-64A573D3D453}" type="pres">
      <dgm:prSet presAssocID="{6A46116B-6401-45A2-87F4-068DCB74E008}" presName="thickLine" presStyleLbl="alignNode1" presStyleIdx="2" presStyleCnt="3"/>
      <dgm:spPr/>
    </dgm:pt>
    <dgm:pt modelId="{DDFA50D4-FC74-4249-9B4D-0440426763DD}" type="pres">
      <dgm:prSet presAssocID="{6A46116B-6401-45A2-87F4-068DCB74E008}" presName="horz1" presStyleCnt="0"/>
      <dgm:spPr/>
    </dgm:pt>
    <dgm:pt modelId="{B9C35C26-D8E7-4ADF-8C92-57D4B5BF6AAA}" type="pres">
      <dgm:prSet presAssocID="{6A46116B-6401-45A2-87F4-068DCB74E008}" presName="tx1" presStyleLbl="revTx" presStyleIdx="2" presStyleCnt="3"/>
      <dgm:spPr/>
    </dgm:pt>
    <dgm:pt modelId="{BDFB8F25-2E38-4909-AB7D-020CD8B22DD9}" type="pres">
      <dgm:prSet presAssocID="{6A46116B-6401-45A2-87F4-068DCB74E008}" presName="vert1" presStyleCnt="0"/>
      <dgm:spPr/>
    </dgm:pt>
  </dgm:ptLst>
  <dgm:cxnLst>
    <dgm:cxn modelId="{29956A5C-E88B-416C-BF9B-C4132CF9978D}" type="presOf" srcId="{3CC3690F-E79A-4131-811B-9B733D51DE83}" destId="{5317002B-E190-4939-B65F-F9B9DB8A53C7}" srcOrd="0" destOrd="0" presId="urn:microsoft.com/office/officeart/2008/layout/LinedList"/>
    <dgm:cxn modelId="{D7E80061-B82C-438A-9247-633DD7B47F11}" type="presOf" srcId="{D3390CD5-644E-48CA-8DE7-5AE684B15956}" destId="{E36E48C4-41DC-4284-A999-0A430B120B56}" srcOrd="0" destOrd="0" presId="urn:microsoft.com/office/officeart/2008/layout/LinedList"/>
    <dgm:cxn modelId="{B7B0BF46-E5F0-4817-BABC-047B173CE016}" srcId="{3CC3690F-E79A-4131-811B-9B733D51DE83}" destId="{D3390CD5-644E-48CA-8DE7-5AE684B15956}" srcOrd="1" destOrd="0" parTransId="{64C32281-C417-4231-B3DA-8B9AFA3CEE81}" sibTransId="{923DB244-F311-4385-B2F1-222513D258D9}"/>
    <dgm:cxn modelId="{B66BE44C-6CCE-45A9-B8BB-651A09FDFE1B}" srcId="{3CC3690F-E79A-4131-811B-9B733D51DE83}" destId="{6A46116B-6401-45A2-87F4-068DCB74E008}" srcOrd="2" destOrd="0" parTransId="{9B68ECEF-38CF-4387-A492-B1E461526473}" sibTransId="{20D623AC-DEAF-4753-986C-1BAAFF744EE9}"/>
    <dgm:cxn modelId="{C0D72AB9-056B-4AB6-A37F-1E10CEAA3C58}" type="presOf" srcId="{0CFE79E2-9490-49F4-B8AA-7613F3CD42CA}" destId="{20B5F2E8-E0E2-4238-97F0-4FF457F03106}" srcOrd="0" destOrd="0" presId="urn:microsoft.com/office/officeart/2008/layout/LinedList"/>
    <dgm:cxn modelId="{2DF1C8E0-8301-46C1-815A-0C58AFF5FC55}" srcId="{3CC3690F-E79A-4131-811B-9B733D51DE83}" destId="{0CFE79E2-9490-49F4-B8AA-7613F3CD42CA}" srcOrd="0" destOrd="0" parTransId="{188C0CE0-BF36-4236-B5BC-02E994B37CC9}" sibTransId="{9CF7DE45-965D-4C61-AEA7-0D77D81530D5}"/>
    <dgm:cxn modelId="{09EC7FFE-6904-48B3-9FA1-B50C8F4CF804}" type="presOf" srcId="{6A46116B-6401-45A2-87F4-068DCB74E008}" destId="{B9C35C26-D8E7-4ADF-8C92-57D4B5BF6AAA}" srcOrd="0" destOrd="0" presId="urn:microsoft.com/office/officeart/2008/layout/LinedList"/>
    <dgm:cxn modelId="{247826D2-2252-48D9-B6F4-E914A28BD7CB}" type="presParOf" srcId="{5317002B-E190-4939-B65F-F9B9DB8A53C7}" destId="{9993DD36-8045-4AD0-80FD-747CA333DCFD}" srcOrd="0" destOrd="0" presId="urn:microsoft.com/office/officeart/2008/layout/LinedList"/>
    <dgm:cxn modelId="{4B577619-1787-4AEB-9CFD-F8FC35CACEEE}" type="presParOf" srcId="{5317002B-E190-4939-B65F-F9B9DB8A53C7}" destId="{46928AF9-E66F-4F7A-BF9D-7E1C8C861B1D}" srcOrd="1" destOrd="0" presId="urn:microsoft.com/office/officeart/2008/layout/LinedList"/>
    <dgm:cxn modelId="{7F70A099-8869-4FDE-A6B8-F6743CC692E7}" type="presParOf" srcId="{46928AF9-E66F-4F7A-BF9D-7E1C8C861B1D}" destId="{20B5F2E8-E0E2-4238-97F0-4FF457F03106}" srcOrd="0" destOrd="0" presId="urn:microsoft.com/office/officeart/2008/layout/LinedList"/>
    <dgm:cxn modelId="{B35A7541-D5FD-4897-AF47-D6CC417D7C56}" type="presParOf" srcId="{46928AF9-E66F-4F7A-BF9D-7E1C8C861B1D}" destId="{B7CCCF95-C0A8-4DD4-92D4-2096BCEA36BC}" srcOrd="1" destOrd="0" presId="urn:microsoft.com/office/officeart/2008/layout/LinedList"/>
    <dgm:cxn modelId="{608076FE-870B-4525-AB6F-1902B7BCEAB4}" type="presParOf" srcId="{5317002B-E190-4939-B65F-F9B9DB8A53C7}" destId="{749B928F-0A73-48CF-B666-6409889A1EDD}" srcOrd="2" destOrd="0" presId="urn:microsoft.com/office/officeart/2008/layout/LinedList"/>
    <dgm:cxn modelId="{3B61EE57-03D8-45A7-9DEC-BA71452F06A1}" type="presParOf" srcId="{5317002B-E190-4939-B65F-F9B9DB8A53C7}" destId="{2F454281-D770-4288-9BA1-08D31B0746E9}" srcOrd="3" destOrd="0" presId="urn:microsoft.com/office/officeart/2008/layout/LinedList"/>
    <dgm:cxn modelId="{0DBF9513-4D88-487E-A3F0-67701F1A37EE}" type="presParOf" srcId="{2F454281-D770-4288-9BA1-08D31B0746E9}" destId="{E36E48C4-41DC-4284-A999-0A430B120B56}" srcOrd="0" destOrd="0" presId="urn:microsoft.com/office/officeart/2008/layout/LinedList"/>
    <dgm:cxn modelId="{61825075-A28F-4D23-822F-90B5E9D8AD28}" type="presParOf" srcId="{2F454281-D770-4288-9BA1-08D31B0746E9}" destId="{4E123F47-0A4B-4032-82AF-FE9A49C359D0}" srcOrd="1" destOrd="0" presId="urn:microsoft.com/office/officeart/2008/layout/LinedList"/>
    <dgm:cxn modelId="{209385DC-B103-4B48-B478-51D08362CE21}" type="presParOf" srcId="{5317002B-E190-4939-B65F-F9B9DB8A53C7}" destId="{79070BD9-F700-45EB-9B2A-64A573D3D453}" srcOrd="4" destOrd="0" presId="urn:microsoft.com/office/officeart/2008/layout/LinedList"/>
    <dgm:cxn modelId="{326E2FE5-8F0D-4E8B-803D-A0D169026A19}" type="presParOf" srcId="{5317002B-E190-4939-B65F-F9B9DB8A53C7}" destId="{DDFA50D4-FC74-4249-9B4D-0440426763DD}" srcOrd="5" destOrd="0" presId="urn:microsoft.com/office/officeart/2008/layout/LinedList"/>
    <dgm:cxn modelId="{44A3EDE0-25EB-42B9-BAB8-F366AE1FA7EE}" type="presParOf" srcId="{DDFA50D4-FC74-4249-9B4D-0440426763DD}" destId="{B9C35C26-D8E7-4ADF-8C92-57D4B5BF6AAA}" srcOrd="0" destOrd="0" presId="urn:microsoft.com/office/officeart/2008/layout/LinedList"/>
    <dgm:cxn modelId="{C784ED31-3E8B-4FC1-8A4C-E88B1CE3CDF1}" type="presParOf" srcId="{DDFA50D4-FC74-4249-9B4D-0440426763DD}" destId="{BDFB8F25-2E38-4909-AB7D-020CD8B22D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1293E-BE6A-4BD2-B44E-1B23C9891EF6}">
      <dsp:nvSpPr>
        <dsp:cNvPr id="0" name=""/>
        <dsp:cNvSpPr/>
      </dsp:nvSpPr>
      <dsp:spPr>
        <a:xfrm>
          <a:off x="0" y="1850"/>
          <a:ext cx="353010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CE53-9D38-4456-9587-9FBF99DB4B95}">
      <dsp:nvSpPr>
        <dsp:cNvPr id="0" name=""/>
        <dsp:cNvSpPr/>
      </dsp:nvSpPr>
      <dsp:spPr>
        <a:xfrm>
          <a:off x="0" y="1850"/>
          <a:ext cx="3530102" cy="126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Name: Ahmed Mohamed Abd </a:t>
          </a:r>
          <a:r>
            <a:rPr lang="en-US" sz="1400" kern="1200" dirty="0" err="1"/>
            <a:t>Elmenim</a:t>
          </a:r>
          <a:endParaRPr lang="en-US" sz="1400" kern="1200" dirty="0"/>
        </a:p>
      </dsp:txBody>
      <dsp:txXfrm>
        <a:off x="0" y="1850"/>
        <a:ext cx="3530102" cy="1261709"/>
      </dsp:txXfrm>
    </dsp:sp>
    <dsp:sp modelId="{3731F2BB-1403-4073-9382-C3E8BDC14A69}">
      <dsp:nvSpPr>
        <dsp:cNvPr id="0" name=""/>
        <dsp:cNvSpPr/>
      </dsp:nvSpPr>
      <dsp:spPr>
        <a:xfrm>
          <a:off x="0" y="1263560"/>
          <a:ext cx="3530102" cy="0"/>
        </a:xfrm>
        <a:prstGeom prst="line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1587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2FA99-8A00-4288-B714-0FEDCACADF87}">
      <dsp:nvSpPr>
        <dsp:cNvPr id="0" name=""/>
        <dsp:cNvSpPr/>
      </dsp:nvSpPr>
      <dsp:spPr>
        <a:xfrm>
          <a:off x="0" y="1263560"/>
          <a:ext cx="3530102" cy="126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Email: Ahmedabdelmenim2022@gmail.com</a:t>
          </a:r>
        </a:p>
      </dsp:txBody>
      <dsp:txXfrm>
        <a:off x="0" y="1263560"/>
        <a:ext cx="3530102" cy="1261709"/>
      </dsp:txXfrm>
    </dsp:sp>
    <dsp:sp modelId="{4D276E58-7DFD-4C00-B491-BA399C5A494F}">
      <dsp:nvSpPr>
        <dsp:cNvPr id="0" name=""/>
        <dsp:cNvSpPr/>
      </dsp:nvSpPr>
      <dsp:spPr>
        <a:xfrm>
          <a:off x="0" y="2525269"/>
          <a:ext cx="3530102" cy="0"/>
        </a:xfrm>
        <a:prstGeom prst="line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DD1C7-9E0C-4695-9CE4-4C27B7AC48C6}">
      <dsp:nvSpPr>
        <dsp:cNvPr id="0" name=""/>
        <dsp:cNvSpPr/>
      </dsp:nvSpPr>
      <dsp:spPr>
        <a:xfrm>
          <a:off x="0" y="2525269"/>
          <a:ext cx="3530102" cy="1261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Phone: 0109 154 4496</a:t>
          </a:r>
        </a:p>
      </dsp:txBody>
      <dsp:txXfrm>
        <a:off x="0" y="2525269"/>
        <a:ext cx="3530102" cy="1261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ECAF9-8831-4B29-AF81-E6CFD64EEE99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0401-3255-4EBE-A015-4A092FFEF0D2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E9305-0F0A-45A4-9ED7-0EDB155D7F38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 a comprehensive smart home system that prioritizes security through multi-level login modes,</a:t>
          </a:r>
        </a:p>
      </dsp:txBody>
      <dsp:txXfrm>
        <a:off x="1366323" y="800136"/>
        <a:ext cx="2370505" cy="1005669"/>
      </dsp:txXfrm>
    </dsp:sp>
    <dsp:sp modelId="{868A2D98-11DD-4B8B-85D5-DFF34E5A3F7E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731F3-766D-440D-A99A-FA9C5D6C2C02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188D-CD73-4340-92F7-C547A41D0E64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facilitates precise temperature control using LM35 sensors and ADC conversion,</a:t>
          </a:r>
        </a:p>
      </dsp:txBody>
      <dsp:txXfrm>
        <a:off x="5371040" y="800136"/>
        <a:ext cx="2370505" cy="1005669"/>
      </dsp:txXfrm>
    </dsp:sp>
    <dsp:sp modelId="{D215F747-2597-44FD-BD07-6A2DFD42EC7E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D4B5A-4C8B-43B9-93DA-4BC0C0E0300D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BBE8E-B131-4C41-BA12-1EB9059E4F92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enables lighting control in multiple rooms for both administrators and guests,</a:t>
          </a:r>
        </a:p>
      </dsp:txBody>
      <dsp:txXfrm>
        <a:off x="1366323" y="2545532"/>
        <a:ext cx="2370505" cy="1005669"/>
      </dsp:txXfrm>
    </dsp:sp>
    <dsp:sp modelId="{47A5FAD2-2C00-4709-9415-DCA31704FF7D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0858C-857F-4CBE-8371-7DF940FE63EB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3A66E-B8EA-46BD-8DAB-FFD52A1A6AA3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and ensures seamless communication between microcontrollers using SPI protocol.</a:t>
          </a:r>
        </a:p>
      </dsp:txBody>
      <dsp:txXfrm>
        <a:off x="5371040" y="2545532"/>
        <a:ext cx="2370505" cy="1005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388D1-F1B0-4E1A-8066-B88684E097FB}">
      <dsp:nvSpPr>
        <dsp:cNvPr id="0" name=""/>
        <dsp:cNvSpPr/>
      </dsp:nvSpPr>
      <dsp:spPr>
        <a:xfrm>
          <a:off x="926" y="1421762"/>
          <a:ext cx="1806587" cy="7226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BIT_MATH LIB -STD_TYPES_LIB</a:t>
          </a:r>
        </a:p>
      </dsp:txBody>
      <dsp:txXfrm>
        <a:off x="926" y="1421762"/>
        <a:ext cx="1625929" cy="722634"/>
      </dsp:txXfrm>
    </dsp:sp>
    <dsp:sp modelId="{0206A59C-32C4-4235-9F3F-A797E96826CA}">
      <dsp:nvSpPr>
        <dsp:cNvPr id="0" name=""/>
        <dsp:cNvSpPr/>
      </dsp:nvSpPr>
      <dsp:spPr>
        <a:xfrm>
          <a:off x="1446196" y="1421762"/>
          <a:ext cx="1806587" cy="7226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ADC DRIVER</a:t>
          </a:r>
        </a:p>
      </dsp:txBody>
      <dsp:txXfrm>
        <a:off x="1807513" y="1421762"/>
        <a:ext cx="1083953" cy="722634"/>
      </dsp:txXfrm>
    </dsp:sp>
    <dsp:sp modelId="{A054B700-C903-4F47-8577-15ED043207D2}">
      <dsp:nvSpPr>
        <dsp:cNvPr id="0" name=""/>
        <dsp:cNvSpPr/>
      </dsp:nvSpPr>
      <dsp:spPr>
        <a:xfrm>
          <a:off x="2891466" y="1421762"/>
          <a:ext cx="1806587" cy="7226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LCD DRIVER</a:t>
          </a:r>
        </a:p>
      </dsp:txBody>
      <dsp:txXfrm>
        <a:off x="3252783" y="1421762"/>
        <a:ext cx="1083953" cy="722634"/>
      </dsp:txXfrm>
    </dsp:sp>
    <dsp:sp modelId="{7F32323C-AF42-4E22-823C-8C4B8F614077}">
      <dsp:nvSpPr>
        <dsp:cNvPr id="0" name=""/>
        <dsp:cNvSpPr/>
      </dsp:nvSpPr>
      <dsp:spPr>
        <a:xfrm>
          <a:off x="4336736" y="1421762"/>
          <a:ext cx="1806587" cy="7226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KPD DRIVER</a:t>
          </a:r>
        </a:p>
      </dsp:txBody>
      <dsp:txXfrm>
        <a:off x="4698053" y="1421762"/>
        <a:ext cx="1083953" cy="722634"/>
      </dsp:txXfrm>
    </dsp:sp>
    <dsp:sp modelId="{001BFD47-9869-40EC-9B12-522F5AB35F66}">
      <dsp:nvSpPr>
        <dsp:cNvPr id="0" name=""/>
        <dsp:cNvSpPr/>
      </dsp:nvSpPr>
      <dsp:spPr>
        <a:xfrm>
          <a:off x="5782006" y="1421762"/>
          <a:ext cx="1806587" cy="7226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SPI DRIVER</a:t>
          </a:r>
        </a:p>
      </dsp:txBody>
      <dsp:txXfrm>
        <a:off x="6143323" y="1421762"/>
        <a:ext cx="1083953" cy="7226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9E09B-E044-4A91-92C3-D2D51407AC10}">
      <dsp:nvSpPr>
        <dsp:cNvPr id="0" name=""/>
        <dsp:cNvSpPr/>
      </dsp:nvSpPr>
      <dsp:spPr>
        <a:xfrm>
          <a:off x="386333" y="988835"/>
          <a:ext cx="624111" cy="624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42EB2-12A9-492C-AF79-6E6929E9896C}">
      <dsp:nvSpPr>
        <dsp:cNvPr id="0" name=""/>
        <dsp:cNvSpPr/>
      </dsp:nvSpPr>
      <dsp:spPr>
        <a:xfrm>
          <a:off x="4932" y="1821140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2- ATmega32 microcontroller</a:t>
          </a:r>
        </a:p>
      </dsp:txBody>
      <dsp:txXfrm>
        <a:off x="4932" y="1821140"/>
        <a:ext cx="1386914" cy="554765"/>
      </dsp:txXfrm>
    </dsp:sp>
    <dsp:sp modelId="{1849E0B3-C09D-4A04-9E0A-1D4FBCB2A0B4}">
      <dsp:nvSpPr>
        <dsp:cNvPr id="0" name=""/>
        <dsp:cNvSpPr/>
      </dsp:nvSpPr>
      <dsp:spPr>
        <a:xfrm>
          <a:off x="2015957" y="988835"/>
          <a:ext cx="624111" cy="624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3679C-ACE4-4D23-B40B-9FE00E3CF3EC}">
      <dsp:nvSpPr>
        <dsp:cNvPr id="0" name=""/>
        <dsp:cNvSpPr/>
      </dsp:nvSpPr>
      <dsp:spPr>
        <a:xfrm>
          <a:off x="1634556" y="1821140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Keypad</a:t>
          </a:r>
        </a:p>
      </dsp:txBody>
      <dsp:txXfrm>
        <a:off x="1634556" y="1821140"/>
        <a:ext cx="1386914" cy="554765"/>
      </dsp:txXfrm>
    </dsp:sp>
    <dsp:sp modelId="{E7028720-BC3B-4E45-B2B2-77AB6F62012F}">
      <dsp:nvSpPr>
        <dsp:cNvPr id="0" name=""/>
        <dsp:cNvSpPr/>
      </dsp:nvSpPr>
      <dsp:spPr>
        <a:xfrm>
          <a:off x="3645581" y="988835"/>
          <a:ext cx="624111" cy="624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8E71D-B224-48DD-99F4-CD993358CB3C}">
      <dsp:nvSpPr>
        <dsp:cNvPr id="0" name=""/>
        <dsp:cNvSpPr/>
      </dsp:nvSpPr>
      <dsp:spPr>
        <a:xfrm>
          <a:off x="3264180" y="1821140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LCD</a:t>
          </a:r>
        </a:p>
      </dsp:txBody>
      <dsp:txXfrm>
        <a:off x="3264180" y="1821140"/>
        <a:ext cx="1386914" cy="554765"/>
      </dsp:txXfrm>
    </dsp:sp>
    <dsp:sp modelId="{CCEA0771-0384-4BD1-B685-B209A5DDCDEB}">
      <dsp:nvSpPr>
        <dsp:cNvPr id="0" name=""/>
        <dsp:cNvSpPr/>
      </dsp:nvSpPr>
      <dsp:spPr>
        <a:xfrm>
          <a:off x="5275205" y="988835"/>
          <a:ext cx="624111" cy="624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635D9-7D80-4FD7-BADD-1F7C8A6BA912}">
      <dsp:nvSpPr>
        <dsp:cNvPr id="0" name=""/>
        <dsp:cNvSpPr/>
      </dsp:nvSpPr>
      <dsp:spPr>
        <a:xfrm>
          <a:off x="4893804" y="1821140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temperature sensor(lm35)</a:t>
          </a:r>
        </a:p>
      </dsp:txBody>
      <dsp:txXfrm>
        <a:off x="4893804" y="1821140"/>
        <a:ext cx="1386914" cy="554765"/>
      </dsp:txXfrm>
    </dsp:sp>
    <dsp:sp modelId="{D3C325DB-589E-4DDD-877D-18A65B23E60B}">
      <dsp:nvSpPr>
        <dsp:cNvPr id="0" name=""/>
        <dsp:cNvSpPr/>
      </dsp:nvSpPr>
      <dsp:spPr>
        <a:xfrm>
          <a:off x="6904829" y="988835"/>
          <a:ext cx="624111" cy="6241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8CA2F-93AE-4C20-A561-670796DB2CB4}">
      <dsp:nvSpPr>
        <dsp:cNvPr id="0" name=""/>
        <dsp:cNvSpPr/>
      </dsp:nvSpPr>
      <dsp:spPr>
        <a:xfrm>
          <a:off x="6523428" y="1821140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7-LED</a:t>
          </a:r>
        </a:p>
      </dsp:txBody>
      <dsp:txXfrm>
        <a:off x="6523428" y="1821140"/>
        <a:ext cx="1386914" cy="5547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3DD36-8045-4AD0-80FD-747CA333DCFD}">
      <dsp:nvSpPr>
        <dsp:cNvPr id="0" name=""/>
        <dsp:cNvSpPr/>
      </dsp:nvSpPr>
      <dsp:spPr>
        <a:xfrm>
          <a:off x="0" y="1473"/>
          <a:ext cx="43998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5F2E8-E0E2-4238-97F0-4FF457F03106}">
      <dsp:nvSpPr>
        <dsp:cNvPr id="0" name=""/>
        <dsp:cNvSpPr/>
      </dsp:nvSpPr>
      <dsp:spPr>
        <a:xfrm>
          <a:off x="0" y="1473"/>
          <a:ext cx="4399835" cy="100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Login Modes: Users can access the system in either admin or guest mode by entering a password using a keypad. All information is displayed on an LCD screen.</a:t>
          </a:r>
        </a:p>
      </dsp:txBody>
      <dsp:txXfrm>
        <a:off x="0" y="1473"/>
        <a:ext cx="4399835" cy="1005062"/>
      </dsp:txXfrm>
    </dsp:sp>
    <dsp:sp modelId="{749B928F-0A73-48CF-B666-6409889A1EDD}">
      <dsp:nvSpPr>
        <dsp:cNvPr id="0" name=""/>
        <dsp:cNvSpPr/>
      </dsp:nvSpPr>
      <dsp:spPr>
        <a:xfrm>
          <a:off x="0" y="1006535"/>
          <a:ext cx="43998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E48C4-41DC-4284-A999-0A430B120B56}">
      <dsp:nvSpPr>
        <dsp:cNvPr id="0" name=""/>
        <dsp:cNvSpPr/>
      </dsp:nvSpPr>
      <dsp:spPr>
        <a:xfrm>
          <a:off x="0" y="1006535"/>
          <a:ext cx="4399835" cy="100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Admin Control: Administrators have control over all features, functions, and settings.</a:t>
          </a:r>
        </a:p>
      </dsp:txBody>
      <dsp:txXfrm>
        <a:off x="0" y="1006535"/>
        <a:ext cx="4399835" cy="1005062"/>
      </dsp:txXfrm>
    </dsp:sp>
    <dsp:sp modelId="{79070BD9-F700-45EB-9B2A-64A573D3D453}">
      <dsp:nvSpPr>
        <dsp:cNvPr id="0" name=""/>
        <dsp:cNvSpPr/>
      </dsp:nvSpPr>
      <dsp:spPr>
        <a:xfrm>
          <a:off x="0" y="2011598"/>
          <a:ext cx="43998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35C26-D8E7-4ADF-8C92-57D4B5BF6AAA}">
      <dsp:nvSpPr>
        <dsp:cNvPr id="0" name=""/>
        <dsp:cNvSpPr/>
      </dsp:nvSpPr>
      <dsp:spPr>
        <a:xfrm>
          <a:off x="0" y="2011598"/>
          <a:ext cx="4399835" cy="100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User Access: Regular users have limited access to certain features.</a:t>
          </a:r>
        </a:p>
      </dsp:txBody>
      <dsp:txXfrm>
        <a:off x="0" y="2011598"/>
        <a:ext cx="4399835" cy="1005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F21FC-4515-42DC-8A9A-485C4CA9F84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A42EA-BBDC-4F8B-9D51-B3A4CF74B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9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6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43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9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7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0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1" y="643467"/>
            <a:ext cx="3465438" cy="4567137"/>
          </a:xfrm>
        </p:spPr>
        <p:txBody>
          <a:bodyPr>
            <a:normAutofit/>
          </a:bodyPr>
          <a:lstStyle/>
          <a:p>
            <a:pPr algn="l"/>
            <a:r>
              <a:rPr lang="en-US" sz="3800"/>
              <a:t>Graduation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5277684"/>
            <a:ext cx="3465438" cy="77549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2700" dirty="0"/>
              <a:t>Embedded system AVR</a:t>
            </a:r>
          </a:p>
        </p:txBody>
      </p:sp>
      <p:pic>
        <p:nvPicPr>
          <p:cNvPr id="1026" name="Picture 2" descr="Information Technology Institute">
            <a:extLst>
              <a:ext uri="{FF2B5EF4-FFF2-40B4-BE49-F238E27FC236}">
                <a16:creationId xmlns:a16="http://schemas.microsoft.com/office/drawing/2014/main" id="{57591ADF-EA2E-6CBD-2A5B-60A5DC5DA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0"/>
          <a:stretch/>
        </p:blipFill>
        <p:spPr bwMode="auto"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A2BBD-F198-EBD0-F8D4-0DC88285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6" y="447188"/>
            <a:ext cx="2756488" cy="5468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cs typeface="+mj-cs"/>
              </a:rPr>
              <a:t>Led 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5FA53-DC87-2806-73E2-B18C8EB8D2B4}"/>
              </a:ext>
            </a:extLst>
          </p:cNvPr>
          <p:cNvSpPr txBox="1"/>
          <p:nvPr/>
        </p:nvSpPr>
        <p:spPr>
          <a:xfrm>
            <a:off x="3741857" y="447188"/>
            <a:ext cx="4938926" cy="33954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 2" charset="2"/>
              <a:buChar char=""/>
            </a:pPr>
            <a:r>
              <a:rPr lang="en-US" sz="1400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Turn on in specific modes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291FAE-66CF-0764-D37C-980B80A6F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857" y="4079388"/>
            <a:ext cx="2518775" cy="189923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23573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4DC71-1F48-DE59-E5FD-D95DAA92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6" y="447188"/>
            <a:ext cx="2756488" cy="5468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cs typeface="+mj-cs"/>
              </a:rPr>
              <a:t>Master and slave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3F7E2-168A-50ED-8C0E-F8CD59A24D10}"/>
              </a:ext>
            </a:extLst>
          </p:cNvPr>
          <p:cNvSpPr txBox="1"/>
          <p:nvPr/>
        </p:nvSpPr>
        <p:spPr>
          <a:xfrm>
            <a:off x="3741857" y="447188"/>
            <a:ext cx="4938926" cy="33954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/>
              <a:t>Control the whole system through 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70499C-90D9-CBFE-4AC9-F253760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857" y="4319036"/>
            <a:ext cx="4938926" cy="14199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8862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F1516A7B-906F-7CF2-E521-FCF1FA33D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9008" r="23504" b="-1"/>
          <a:stretch/>
        </p:blipFill>
        <p:spPr>
          <a:xfrm>
            <a:off x="4581525" y="-1"/>
            <a:ext cx="4570837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864100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80610-EC11-C928-C675-9E7B1F66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47188"/>
            <a:ext cx="3802575" cy="1559412"/>
          </a:xfrm>
        </p:spPr>
        <p:txBody>
          <a:bodyPr>
            <a:normAutofit/>
          </a:bodyPr>
          <a:lstStyle/>
          <a:p>
            <a:r>
              <a:rPr lang="en-US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178C-765A-8D3C-2CC5-97DFC8A4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4" y="2413000"/>
            <a:ext cx="3791942" cy="3632200"/>
          </a:xfrm>
        </p:spPr>
        <p:txBody>
          <a:bodyPr>
            <a:normAutofit/>
          </a:bodyPr>
          <a:lstStyle/>
          <a:p>
            <a:r>
              <a:rPr lang="en-US"/>
              <a:t>1- Security:</a:t>
            </a:r>
          </a:p>
          <a:p>
            <a:r>
              <a:rPr lang="en-US"/>
              <a:t>2. Temperature Controller</a:t>
            </a:r>
          </a:p>
          <a:p>
            <a:r>
              <a:rPr lang="en-US"/>
              <a:t>3. Light System </a:t>
            </a:r>
          </a:p>
          <a:p>
            <a:r>
              <a:rPr lang="en-US"/>
              <a:t>4. Ability to Access: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2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597636"/>
            <a:ext cx="2532681" cy="1735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886968">
              <a:lnSpc>
                <a:spcPct val="90000"/>
              </a:lnSpc>
            </a:pPr>
            <a:r>
              <a:rPr lang="en-US" sz="3104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3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9524" y="1883445"/>
            <a:ext cx="2532681" cy="927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886968">
              <a:lnSpc>
                <a:spcPct val="90000"/>
              </a:lnSpc>
              <a:spcBef>
                <a:spcPts val="970"/>
              </a:spcBef>
              <a:spcAft>
                <a:spcPts val="1358"/>
              </a:spcAft>
              <a:buNone/>
            </a:pPr>
            <a:r>
              <a:rPr lang="en-US" sz="2800" b="1" kern="1200" dirty="0">
                <a:latin typeface="+mn-lt"/>
                <a:ea typeface="+mn-ea"/>
                <a:cs typeface="+mn-cs"/>
              </a:rPr>
              <a:t> 1-Security</a:t>
            </a:r>
          </a:p>
        </p:txBody>
      </p:sp>
      <p:graphicFrame>
        <p:nvGraphicFramePr>
          <p:cNvPr id="26" name="TextBox 8">
            <a:extLst>
              <a:ext uri="{FF2B5EF4-FFF2-40B4-BE49-F238E27FC236}">
                <a16:creationId xmlns:a16="http://schemas.microsoft.com/office/drawing/2014/main" id="{D3CCC361-DC4E-0251-780E-5219A89C3E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272149"/>
              </p:ext>
            </p:extLst>
          </p:nvPr>
        </p:nvGraphicFramePr>
        <p:xfrm>
          <a:off x="4261564" y="2454317"/>
          <a:ext cx="4399835" cy="301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2.Temperature Controller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94450F-8526-5B45-9CDE-88726F88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/>
              <a:t>-Control Method: The system utilizes an air conditioning unit and a temperature sensor (LM35).</a:t>
            </a:r>
          </a:p>
          <a:p>
            <a:pPr marL="285750" indent="-228600" defTabSz="914400">
              <a:lnSpc>
                <a:spcPct val="9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/>
              <a:t>   - Sensor Function: The LM35 sensor sends analog signals to the microcontroller, which converts them into binary and makes decisions based on the input.</a:t>
            </a:r>
          </a:p>
          <a:p>
            <a:pPr marL="285750" indent="-228600" defTabSz="914400">
              <a:lnSpc>
                <a:spcPct val="900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/>
              <a:t>   - Signal Conversion: The microcontroller performs analog-to-digital conversion (ADC) to process temperature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3. Light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/>
              <a:t>Control Access: Both administrators and guests can control lighting in all three rooms</a:t>
            </a:r>
            <a:endParaRPr lang="en-US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+mj-cs"/>
              </a:rPr>
              <a:t>4. Ability to Access: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A5CF4-662C-D5E4-249E-766175885E22}"/>
              </a:ext>
            </a:extLst>
          </p:cNvPr>
          <p:cNvSpPr txBox="1"/>
          <p:nvPr/>
        </p:nvSpPr>
        <p:spPr>
          <a:xfrm>
            <a:off x="4506051" y="978993"/>
            <a:ext cx="4023913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/>
              <a:t>Communication Protocol: The system communicates between two microcontrollers using the Serial Peripheral Interface (SPI) communication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4E272-9854-7005-DA59-7C97C9E7FBC6}"/>
              </a:ext>
            </a:extLst>
          </p:cNvPr>
          <p:cNvSpPr txBox="1"/>
          <p:nvPr/>
        </p:nvSpPr>
        <p:spPr>
          <a:xfrm>
            <a:off x="-518286" y="1501161"/>
            <a:ext cx="7062673" cy="4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1400"/>
              </a:spcAft>
            </a:pPr>
            <a:endParaRPr lang="en-US" sz="17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0823E-8802-79FE-7921-3050A63C9206}"/>
              </a:ext>
            </a:extLst>
          </p:cNvPr>
          <p:cNvSpPr txBox="1"/>
          <p:nvPr/>
        </p:nvSpPr>
        <p:spPr>
          <a:xfrm>
            <a:off x="5250729" y="3183606"/>
            <a:ext cx="1477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1F53F-490D-25D0-8F19-BFAF91F6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Next version: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123E-EBE9-8339-8381-DC2CEE5F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Ability to add or remove guests or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 Utilize ultrasonic technology and incorporate additional 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Detect the presence of carbon dioxide (CO2) in the air.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Receive data from slave devices and monitor the status of LEDs</a:t>
            </a:r>
          </a:p>
        </p:txBody>
      </p:sp>
    </p:spTree>
    <p:extLst>
      <p:ext uri="{BB962C8B-B14F-4D97-AF65-F5344CB8AC3E}">
        <p14:creationId xmlns:p14="http://schemas.microsoft.com/office/powerpoint/2010/main" val="228843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90CD1-6820-191B-E8FB-3DB15580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1240780"/>
            <a:ext cx="4565143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>
                <a:solidFill>
                  <a:schemeClr val="tx1"/>
                </a:solidFill>
                <a:cs typeface="+mj-cs"/>
              </a:rPr>
              <a:t>thanks</a:t>
            </a:r>
            <a:br>
              <a:rPr lang="en-US" sz="3800">
                <a:solidFill>
                  <a:schemeClr val="tx1"/>
                </a:solidFill>
                <a:cs typeface="+mj-cs"/>
              </a:rPr>
            </a:br>
            <a:endParaRPr lang="en-US" sz="380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3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98445"/>
            <a:ext cx="3602727" cy="1311664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Name and Contact</a:t>
            </a:r>
          </a:p>
        </p:txBody>
      </p:sp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972EFC2E-814A-AF10-D2AF-EB8145773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419784"/>
              </p:ext>
            </p:extLst>
          </p:nvPr>
        </p:nvGraphicFramePr>
        <p:xfrm>
          <a:off x="603504" y="2272143"/>
          <a:ext cx="3530102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801B5F3-4AE0-74B6-689C-DF938C830A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" b="809"/>
          <a:stretch/>
        </p:blipFill>
        <p:spPr>
          <a:xfrm>
            <a:off x="5637200" y="1348033"/>
            <a:ext cx="3530103" cy="5509967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Objective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9F4A963-1EC4-0B8C-92BD-74703FBD7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460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Drivers Used</a:t>
            </a:r>
          </a:p>
        </p:txBody>
      </p:sp>
      <p:graphicFrame>
        <p:nvGraphicFramePr>
          <p:cNvPr id="91" name="Content Placeholder 2">
            <a:extLst>
              <a:ext uri="{FF2B5EF4-FFF2-40B4-BE49-F238E27FC236}">
                <a16:creationId xmlns:a16="http://schemas.microsoft.com/office/drawing/2014/main" id="{4660AE46-E330-F35B-BD0B-F5D7C8526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997303"/>
              </p:ext>
            </p:extLst>
          </p:nvPr>
        </p:nvGraphicFramePr>
        <p:xfrm>
          <a:off x="777240" y="2543633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/>
              <a:t>Components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5D034F9-5B7E-A2EC-557E-A8D607982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645053"/>
              </p:ext>
            </p:extLst>
          </p:nvPr>
        </p:nvGraphicFramePr>
        <p:xfrm>
          <a:off x="614362" y="2494722"/>
          <a:ext cx="7915275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ECC1B-1284-6E24-75A8-0E2F2BB5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6" y="447188"/>
            <a:ext cx="2756488" cy="5468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latin typeface="+mj-lt"/>
                <a:ea typeface="+mj-ea"/>
                <a:cs typeface="+mj-cs"/>
              </a:rPr>
              <a:t>1-Leds</a:t>
            </a:r>
            <a:endParaRPr lang="en-US" sz="2800" b="1" kern="1200"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14E7EA-6E8D-3B26-0420-DD2A7FB4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857" y="447188"/>
            <a:ext cx="4938926" cy="3395469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/>
              <a:t>Turn on if admin or guest turned 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7E35F-0C82-FEC8-5D6C-42C8E3C5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57" y="4485725"/>
            <a:ext cx="4938926" cy="108656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95267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389AE-C462-4B6A-B7C7-12855FF2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6" y="447188"/>
            <a:ext cx="2756488" cy="5468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cs typeface="+mj-cs"/>
              </a:rPr>
              <a:t>2-air condation</a:t>
            </a:r>
            <a:br>
              <a:rPr lang="en-US" sz="2800">
                <a:cs typeface="+mj-cs"/>
              </a:rPr>
            </a:br>
            <a:br>
              <a:rPr lang="en-US" sz="2800">
                <a:cs typeface="+mj-cs"/>
              </a:rPr>
            </a:br>
            <a:endParaRPr lang="en-US" sz="2800"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54972-716A-E8AC-E59B-9188EB5CA1D9}"/>
              </a:ext>
            </a:extLst>
          </p:cNvPr>
          <p:cNvSpPr txBox="1"/>
          <p:nvPr/>
        </p:nvSpPr>
        <p:spPr>
          <a:xfrm>
            <a:off x="3741857" y="447188"/>
            <a:ext cx="4938926" cy="33954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/>
              <a:t>Turn off when temperature achieve to 23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74E3B9-D67F-5D9B-41A1-48707E986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3" r="1142" b="-1"/>
          <a:stretch/>
        </p:blipFill>
        <p:spPr>
          <a:xfrm>
            <a:off x="3741857" y="4079388"/>
            <a:ext cx="3403664" cy="189923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064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820CC-2272-D3FB-9229-982B9135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6" y="447188"/>
            <a:ext cx="2756488" cy="5468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cs typeface="+mj-cs"/>
              </a:rPr>
              <a:t>Key pad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CAEDB-64F9-1DC5-0054-10CC3F59CC49}"/>
              </a:ext>
            </a:extLst>
          </p:cNvPr>
          <p:cNvSpPr txBox="1"/>
          <p:nvPr/>
        </p:nvSpPr>
        <p:spPr>
          <a:xfrm>
            <a:off x="3741857" y="447188"/>
            <a:ext cx="4938926" cy="33954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/>
              <a:t>Input all order by 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41CAC2-E3F7-8482-44A7-62E1648F5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741857" y="4079388"/>
            <a:ext cx="2203927" cy="189923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4621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288D8-2947-CFAE-E1A6-7DD340B2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6" y="447188"/>
            <a:ext cx="2756488" cy="5468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cs typeface="+mj-cs"/>
              </a:rPr>
              <a:t>lcd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1494C-137C-948D-D341-C209016C86CB}"/>
              </a:ext>
            </a:extLst>
          </p:cNvPr>
          <p:cNvSpPr txBox="1"/>
          <p:nvPr/>
        </p:nvSpPr>
        <p:spPr>
          <a:xfrm>
            <a:off x="3741857" y="447188"/>
            <a:ext cx="4938926" cy="339546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400"/>
              <a:t>Display states of microcontroller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C6E4D-7FD8-8D86-0A1D-67E27F01B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857" y="4079388"/>
            <a:ext cx="2636706" cy="189923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1946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107</TotalTime>
  <Words>391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Century Gothic</vt:lpstr>
      <vt:lpstr>Söhne</vt:lpstr>
      <vt:lpstr>Wingdings 2</vt:lpstr>
      <vt:lpstr>Quotable</vt:lpstr>
      <vt:lpstr>Graduation Project</vt:lpstr>
      <vt:lpstr>Name and Contact</vt:lpstr>
      <vt:lpstr>Objective</vt:lpstr>
      <vt:lpstr>Drivers Used</vt:lpstr>
      <vt:lpstr>Components</vt:lpstr>
      <vt:lpstr>1-Leds</vt:lpstr>
      <vt:lpstr>2-air condation  </vt:lpstr>
      <vt:lpstr>Key pad </vt:lpstr>
      <vt:lpstr>lcd</vt:lpstr>
      <vt:lpstr>Led modes</vt:lpstr>
      <vt:lpstr>Master and slave </vt:lpstr>
      <vt:lpstr>Specifications</vt:lpstr>
      <vt:lpstr> </vt:lpstr>
      <vt:lpstr>2.Temperature Controller</vt:lpstr>
      <vt:lpstr>3. Light System </vt:lpstr>
      <vt:lpstr>4. Ability to Access:</vt:lpstr>
      <vt:lpstr>Next version:</vt:lpstr>
      <vt:lpstr>thanks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Project</dc:title>
  <dc:subject/>
  <dc:creator/>
  <cp:keywords/>
  <dc:description>generated using python-pptx</dc:description>
  <cp:lastModifiedBy>ahmed awad</cp:lastModifiedBy>
  <cp:revision>12</cp:revision>
  <dcterms:created xsi:type="dcterms:W3CDTF">2013-01-27T09:14:16Z</dcterms:created>
  <dcterms:modified xsi:type="dcterms:W3CDTF">2023-09-13T17:08:22Z</dcterms:modified>
  <cp:category/>
</cp:coreProperties>
</file>