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pH/Hf6H1XM2sSO6AdLq6DgKsJ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ctrTitle"/>
          </p:nvPr>
        </p:nvSpPr>
        <p:spPr>
          <a:xfrm>
            <a:off x="801861" y="1122363"/>
            <a:ext cx="662002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792483" y="3509963"/>
            <a:ext cx="6629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24132" y="6356350"/>
            <a:ext cx="1855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493769" y="6356350"/>
            <a:ext cx="2783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7091289" y="6356350"/>
            <a:ext cx="1855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0D36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29524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19683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ummies.com/article/body-mind-spirit/physical-health-well-being/diet-nutrition/general-diet-nutrition/how-to-figure-your-body-mass-index-20218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4400"/>
              <a:buFont typeface="Trebuchet MS"/>
              <a:buNone/>
            </a:pPr>
            <a:r>
              <a:rPr lang="en-US"/>
              <a:t>Flutter Course</a:t>
            </a:r>
            <a:br>
              <a:rPr lang="en-US"/>
            </a:br>
            <a:r>
              <a:rPr lang="en-US"/>
              <a:t>Apps 5</a:t>
            </a:r>
            <a:endParaRPr/>
          </a:p>
        </p:txBody>
      </p:sp>
      <p:pic>
        <p:nvPicPr>
          <p:cNvPr descr="Black pen against a sheet with shaded numbers" id="75" name="Google Shape;75;p1"/>
          <p:cNvPicPr preferRelativeResize="0"/>
          <p:nvPr/>
        </p:nvPicPr>
        <p:blipFill rotWithShape="1">
          <a:blip r:embed="rId3">
            <a:alphaModFix/>
          </a:blip>
          <a:srcRect b="21086" l="0" r="0" t="16408"/>
          <a:stretch/>
        </p:blipFill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4400"/>
              <a:buFont typeface="Trebuchet MS"/>
              <a:buNone/>
            </a:pPr>
            <a:r>
              <a:rPr lang="en-US"/>
              <a:t>BMI Calculator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Design and build the BMI calculator in the next slide,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Take 2 input from  user (weight – height ) then Show the result to the user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This reference will help you to get data about BMI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https://www.dummies.com/article/body-mind-spirit/physical-health-well-being/diet-nutrition/general-diet-nutrition/how-to-figure-your-body-mass-index-202183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4400"/>
              <a:buFont typeface="Trebuchet MS"/>
              <a:buNone/>
            </a:pPr>
            <a:r>
              <a:rPr lang="en-US"/>
              <a:t>BMI Calculator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Use Bloc(Cubit)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1-After That show user’s BMI Information and write tips for user depends on BMI’s value.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996" y="68263"/>
            <a:ext cx="9534007" cy="6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74583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656"/>
              </a:buClr>
              <a:buSzPts val="4400"/>
              <a:buFont typeface="Trebuchet MS"/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2021-07-31T16:24:36Z</dcterms:created>
  <dc:creator>aiman ismail</dc:creator>
</cp:coreProperties>
</file>