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3B7B-CAA5-4CD9-A974-67A870D342D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1CD2-E502-4889-A175-34F13DB0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More info.</a:t>
            </a:r>
          </a:p>
          <a:p>
            <a:r>
              <a:rPr lang="en-US" dirty="0" smtClean="0"/>
              <a:t>Visit</a:t>
            </a:r>
          </a:p>
          <a:p>
            <a:r>
              <a:rPr lang="en-US" dirty="0" smtClean="0">
                <a:hlinkClick r:id="rId2"/>
              </a:rPr>
              <a:t>SQL Tutorial (w3schools.com)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5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Simulator</a:t>
            </a:r>
            <a:br>
              <a:rPr lang="en-US" dirty="0" smtClean="0"/>
            </a:br>
            <a:r>
              <a:rPr lang="en-US" dirty="0">
                <a:hlinkClick r:id="rId2"/>
              </a:rPr>
              <a:t>SQL </a:t>
            </a:r>
            <a:r>
              <a:rPr lang="en-US" dirty="0" err="1">
                <a:hlinkClick r:id="rId2"/>
              </a:rPr>
              <a:t>OnLine</a:t>
            </a:r>
            <a:r>
              <a:rPr lang="en-US" dirty="0">
                <a:hlinkClick r:id="rId2"/>
              </a:rPr>
              <a:t> IDE (sqliteonline.com)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067719"/>
            <a:ext cx="49244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2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is a standard language for storing, manipulating and retrieving data in databases.</a:t>
            </a:r>
          </a:p>
          <a:p>
            <a:r>
              <a:rPr lang="en-US" dirty="0"/>
              <a:t>Our SQL tutorial will teach you how to use SQL in: MySQL, SQL Server, MS Access, Oracle, Sybase, Informix, Postgres, and other database </a:t>
            </a:r>
            <a:r>
              <a:rPr lang="en-US"/>
              <a:t>systems</a:t>
            </a:r>
            <a:r>
              <a:rPr lang="en-US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--CREATE DATABASE </a:t>
            </a:r>
            <a:r>
              <a:rPr lang="en-US" dirty="0" err="1"/>
              <a:t>Quran_Sura_DB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TABLE Indexing(</a:t>
            </a:r>
            <a:r>
              <a:rPr lang="en-US" dirty="0" err="1"/>
              <a:t>Mus_haf_Index,Nozool_Index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Sura_Name</a:t>
            </a:r>
            <a:r>
              <a:rPr lang="en-US" dirty="0"/>
              <a:t> varchar(255),</a:t>
            </a:r>
            <a:r>
              <a:rPr lang="en-US" dirty="0" err="1"/>
              <a:t>Location_of_Nozool</a:t>
            </a:r>
            <a:r>
              <a:rPr lang="en-US" dirty="0"/>
              <a:t> varchar(255));</a:t>
            </a:r>
          </a:p>
          <a:p>
            <a:pPr marL="0" indent="0">
              <a:buNone/>
            </a:pPr>
            <a:r>
              <a:rPr lang="en-US" dirty="0"/>
              <a:t>INSERT INTO Indexing (</a:t>
            </a:r>
            <a:r>
              <a:rPr lang="en-US" dirty="0" err="1"/>
              <a:t>Mus_haf_Index,Nozool_Index,Sura_Name,Location_of_Nozool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VALUES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/>
              <a:t>(96,1,'Al-Alak', '</a:t>
            </a:r>
            <a:r>
              <a:rPr lang="en-US" dirty="0" err="1"/>
              <a:t>Makeia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(</a:t>
            </a:r>
            <a:r>
              <a:rPr lang="en-US" dirty="0"/>
              <a:t>68,2,'Al-Qalam', '</a:t>
            </a:r>
            <a:r>
              <a:rPr lang="en-US" dirty="0" err="1"/>
              <a:t>Makeia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(</a:t>
            </a:r>
            <a:r>
              <a:rPr lang="en-US" dirty="0"/>
              <a:t>73,3,'Al-Mozammel','Makeia'),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/>
              <a:t>(74,4,'Al-Modather','Makeia</a:t>
            </a:r>
            <a:r>
              <a:rPr lang="en-US" dirty="0" smtClean="0"/>
              <a:t>'),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/>
              <a:t>(1,5,'Al-Fatiha','Makeia');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8" y="1988840"/>
            <a:ext cx="82105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22698"/>
            <a:ext cx="83248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6581"/>
            <a:ext cx="82296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13756"/>
            <a:ext cx="83248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781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88" y="1600200"/>
            <a:ext cx="82220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تدريب، قاعدة بيانات ترتيب سور القرآن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769"/>
            <a:ext cx="8229600" cy="40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62865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12" y="4221088"/>
            <a:ext cx="5724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825971"/>
            <a:ext cx="86772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3" y="800100"/>
            <a:ext cx="74009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352946"/>
            <a:ext cx="57816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95438"/>
            <a:ext cx="82677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833438"/>
            <a:ext cx="64674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النسخة الأخيرة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17775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6675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9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Example</a:t>
            </a:r>
            <a:br>
              <a:rPr lang="en-US" dirty="0"/>
            </a:br>
            <a:r>
              <a:rPr lang="en-US" sz="2200" dirty="0"/>
              <a:t>SELECT </a:t>
            </a:r>
            <a:r>
              <a:rPr lang="en-US" sz="2200" dirty="0" err="1"/>
              <a:t>sura_name</a:t>
            </a:r>
            <a:r>
              <a:rPr lang="en-US" sz="2200" dirty="0"/>
              <a:t> from Indexing WHERE </a:t>
            </a:r>
            <a:r>
              <a:rPr lang="en-US" sz="2200" dirty="0" err="1"/>
              <a:t>nozool_index</a:t>
            </a:r>
            <a:r>
              <a:rPr lang="en-US" sz="2200" dirty="0"/>
              <a:t>=</a:t>
            </a:r>
            <a:r>
              <a:rPr lang="en-US" sz="2200" dirty="0" err="1"/>
              <a:t>mus_haf_index</a:t>
            </a:r>
            <a:r>
              <a:rPr lang="en-US" sz="2200" dirty="0"/>
              <a:t>;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324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4869160"/>
            <a:ext cx="612068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dirty="0" smtClean="0"/>
              <a:t>اتفقت سور </a:t>
            </a:r>
          </a:p>
          <a:p>
            <a:r>
              <a:rPr lang="ar-SA" dirty="0" smtClean="0"/>
              <a:t>ص و نوح و الإنفطار،</a:t>
            </a:r>
          </a:p>
          <a:p>
            <a:r>
              <a:rPr lang="ar-SA" dirty="0" smtClean="0"/>
              <a:t>ترتيبها في المصحف العثماني هو نفس الترتيب في النزول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SQL Presentation</vt:lpstr>
      <vt:lpstr>Simulator SQL OnLine IDE (sqliteonline.com)</vt:lpstr>
      <vt:lpstr>Benift</vt:lpstr>
      <vt:lpstr>Create a table </vt:lpstr>
      <vt:lpstr>View </vt:lpstr>
      <vt:lpstr>تدريب، قاعدة بيانات ترتيب سور القرآن</vt:lpstr>
      <vt:lpstr>النسخة الأخيرة</vt:lpstr>
      <vt:lpstr>Query Example SELECT sura_name from Indexing WHERE nozool_index=mus_haf_index;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</dc:title>
  <dc:creator>Ahmed Abdulwhhab</dc:creator>
  <cp:lastModifiedBy>Ahmed Abdulwhhab</cp:lastModifiedBy>
  <cp:revision>33</cp:revision>
  <dcterms:created xsi:type="dcterms:W3CDTF">2024-06-22T02:48:37Z</dcterms:created>
  <dcterms:modified xsi:type="dcterms:W3CDTF">2024-06-22T05:06:26Z</dcterms:modified>
</cp:coreProperties>
</file>