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2" r:id="rId3"/>
    <p:sldId id="260" r:id="rId4"/>
    <p:sldId id="263" r:id="rId5"/>
    <p:sldId id="264" r:id="rId6"/>
    <p:sldId id="269" r:id="rId7"/>
    <p:sldId id="265" r:id="rId8"/>
    <p:sldId id="268" r:id="rId9"/>
    <p:sldId id="266" r:id="rId10"/>
    <p:sldId id="267" r:id="rId11"/>
    <p:sldId id="261" r:id="rId12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5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2"/>
            <p14:sldId id="260"/>
            <p14:sldId id="263"/>
            <p14:sldId id="264"/>
            <p14:sldId id="269"/>
            <p14:sldId id="265"/>
            <p14:sldId id="268"/>
            <p14:sldId id="266"/>
            <p14:sldId id="267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84" d="100"/>
          <a:sy n="84" d="100"/>
        </p:scale>
        <p:origin x="-1258" y="-8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2015-04-24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2015-04-24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2015-04-24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E693-C4CF-4B9F-933F-B435E74C50C2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2015-04-24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16F3DC-44C7-4198-A3CA-CE45D2D61F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2015-04-24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AC7FB-DCEC-46F4-8B43-50209F24E3C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6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2015-04-24  |  Page </a:t>
            </a:r>
            <a:fld id="{7B446C6B-7DD4-419A-9FCF-57F956E9AF4B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Ericsson 2015 </a:t>
            </a:r>
            <a:r>
              <a:rPr lang="en-US" dirty="0" err="1"/>
              <a:t>hackathon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42671" y="1003313"/>
            <a:ext cx="3074813" cy="5466334"/>
          </a:xfrm>
        </p:spPr>
      </p:pic>
      <p:sp>
        <p:nvSpPr>
          <p:cNvPr id="9" name="TextBox 8"/>
          <p:cNvSpPr txBox="1"/>
          <p:nvPr/>
        </p:nvSpPr>
        <p:spPr>
          <a:xfrm>
            <a:off x="1846910" y="1614154"/>
            <a:ext cx="287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Ronin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Ronin</a:t>
            </a:r>
            <a:endParaRPr lang="en-US" dirty="0" smtClean="0"/>
          </a:p>
          <a:p>
            <a:pPr lvl="1"/>
            <a:r>
              <a:rPr lang="en-US" dirty="0" smtClean="0"/>
              <a:t>Members</a:t>
            </a:r>
          </a:p>
          <a:p>
            <a:pPr lvl="2"/>
            <a:r>
              <a:rPr lang="en-US" dirty="0" smtClean="0"/>
              <a:t>Ahmed </a:t>
            </a:r>
            <a:r>
              <a:rPr lang="en-US" dirty="0" err="1" smtClean="0"/>
              <a:t>Abouzeid</a:t>
            </a:r>
            <a:endParaRPr lang="en-US" dirty="0" smtClean="0"/>
          </a:p>
          <a:p>
            <a:pPr lvl="2"/>
            <a:r>
              <a:rPr lang="en-US" dirty="0" err="1" smtClean="0"/>
              <a:t>Maziar</a:t>
            </a:r>
            <a:r>
              <a:rPr lang="en-US" dirty="0" smtClean="0"/>
              <a:t> Mohammad-</a:t>
            </a:r>
            <a:r>
              <a:rPr lang="en-US" dirty="0" err="1" smtClean="0"/>
              <a:t>Shahi</a:t>
            </a:r>
            <a:endParaRPr lang="en-US" dirty="0" smtClean="0"/>
          </a:p>
          <a:p>
            <a:pPr lvl="2"/>
            <a:r>
              <a:rPr lang="en-US" dirty="0" smtClean="0"/>
              <a:t>David Sciacchettano</a:t>
            </a:r>
          </a:p>
          <a:p>
            <a:pPr lvl="2"/>
            <a:r>
              <a:rPr lang="en-US" dirty="0" smtClean="0"/>
              <a:t>Reza Farhadi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For?</a:t>
            </a:r>
          </a:p>
          <a:p>
            <a:pPr lvl="1"/>
            <a:r>
              <a:rPr lang="en-US" dirty="0" smtClean="0"/>
              <a:t>Staying connected to </a:t>
            </a:r>
            <a:r>
              <a:rPr lang="en-US" dirty="0" err="1" smtClean="0"/>
              <a:t>OpenALM</a:t>
            </a:r>
            <a:r>
              <a:rPr lang="en-US" dirty="0" smtClean="0"/>
              <a:t> in a less obtrusive manner</a:t>
            </a:r>
          </a:p>
          <a:p>
            <a:pPr lvl="1"/>
            <a:r>
              <a:rPr lang="en-US" dirty="0" smtClean="0"/>
              <a:t>Avoid polluting the Outlook inbox</a:t>
            </a:r>
          </a:p>
          <a:p>
            <a:pPr lvl="1"/>
            <a:r>
              <a:rPr lang="en-US" dirty="0" smtClean="0"/>
              <a:t>Display more specific and user-friendly information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r>
              <a:rPr lang="en-US" dirty="0" smtClean="0"/>
              <a:t> -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Objectives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RESTful</a:t>
            </a:r>
            <a:r>
              <a:rPr lang="en-US" dirty="0" smtClean="0"/>
              <a:t> API between a client and server</a:t>
            </a:r>
          </a:p>
          <a:p>
            <a:pPr lvl="1"/>
            <a:r>
              <a:rPr lang="en-US" dirty="0" smtClean="0"/>
              <a:t>Create a Chrome extension that provides </a:t>
            </a:r>
            <a:r>
              <a:rPr lang="en-US" dirty="0" err="1" smtClean="0"/>
              <a:t>OpenALM</a:t>
            </a:r>
            <a:r>
              <a:rPr lang="en-US" dirty="0" smtClean="0"/>
              <a:t> updates on artifacts that a user is following in real time.</a:t>
            </a:r>
          </a:p>
          <a:p>
            <a:pPr lvl="1"/>
            <a:r>
              <a:rPr lang="en-US" dirty="0" smtClean="0"/>
              <a:t>Provide pop-up notifications in the extension in Chrome when </a:t>
            </a:r>
            <a:r>
              <a:rPr lang="en-US" dirty="0" err="1" smtClean="0"/>
              <a:t>OpenALM</a:t>
            </a:r>
            <a:r>
              <a:rPr lang="en-US" dirty="0" smtClean="0"/>
              <a:t> is </a:t>
            </a:r>
            <a:r>
              <a:rPr lang="en-US" dirty="0" smtClean="0"/>
              <a:t>updated</a:t>
            </a:r>
          </a:p>
          <a:p>
            <a:pPr lvl="1"/>
            <a:r>
              <a:rPr lang="en-US" dirty="0" smtClean="0"/>
              <a:t>Dynamically follow </a:t>
            </a:r>
            <a:r>
              <a:rPr lang="en-US" dirty="0" err="1" smtClean="0"/>
              <a:t>OpenALM</a:t>
            </a:r>
            <a:r>
              <a:rPr lang="en-US" dirty="0" smtClean="0"/>
              <a:t> artifacts by id.</a:t>
            </a:r>
          </a:p>
          <a:p>
            <a:endParaRPr lang="en-US" dirty="0"/>
          </a:p>
          <a:p>
            <a:r>
              <a:rPr lang="en-US" dirty="0" smtClean="0"/>
              <a:t>Technologies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 Framework, Python, JavaScript, JSON, HTML, CSS,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r>
              <a:rPr lang="en-US" dirty="0" smtClean="0"/>
              <a:t>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Methodology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r>
              <a:rPr lang="en-US" dirty="0" smtClean="0"/>
              <a:t> - 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4531" y="69711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2050" name="Picture 2" descr="http://www.nextrollout.com/wp-content/uploads/2015/03/exten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2447715"/>
            <a:ext cx="1338247" cy="157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lipartpanda.com/cloud-icon-png-Cloud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4" y="2907207"/>
            <a:ext cx="1125944" cy="5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1819747" y="3236325"/>
            <a:ext cx="26436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2054" name="Picture 6" descr="http://connect.com/images/connect-f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98" y="2114259"/>
            <a:ext cx="2079267" cy="207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23472" y="2720210"/>
            <a:ext cx="751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ALM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3" y="5307254"/>
            <a:ext cx="28479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images.clipartpanda.com/cloud-icon-png-Cloud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19" y="4453265"/>
            <a:ext cx="1125944" cy="5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054" idx="2"/>
            <a:endCxn id="2055" idx="0"/>
          </p:cNvCxnSpPr>
          <p:nvPr/>
        </p:nvCxnSpPr>
        <p:spPr bwMode="auto">
          <a:xfrm flipH="1">
            <a:off x="5880231" y="4193526"/>
            <a:ext cx="1" cy="1113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009869" y="3615294"/>
            <a:ext cx="244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Connect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Follow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2163" y="4522175"/>
            <a:ext cx="2688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Get Token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Get Artifact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r>
              <a:rPr lang="en-US" dirty="0" smtClean="0"/>
              <a:t> -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" y="2358948"/>
            <a:ext cx="2203238" cy="233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2525917" y="3313568"/>
            <a:ext cx="651849" cy="46172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40036" y="3334692"/>
            <a:ext cx="651849" cy="46172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75" y="3189316"/>
            <a:ext cx="1657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4" y="2617817"/>
            <a:ext cx="15525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2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 smtClean="0"/>
              <a:t>Users tracked</a:t>
            </a:r>
          </a:p>
          <a:p>
            <a:pPr lvl="1"/>
            <a:r>
              <a:rPr lang="en-US" dirty="0" smtClean="0"/>
              <a:t>Artifacts linked to users tracked</a:t>
            </a:r>
            <a:endParaRPr lang="en-US" dirty="0" smtClean="0"/>
          </a:p>
          <a:p>
            <a:pPr lvl="1"/>
            <a:r>
              <a:rPr lang="en-US" dirty="0" err="1" smtClean="0"/>
              <a:t>OpenALM</a:t>
            </a:r>
            <a:r>
              <a:rPr lang="en-US" dirty="0" smtClean="0"/>
              <a:t> </a:t>
            </a:r>
            <a:r>
              <a:rPr lang="en-US" dirty="0" smtClean="0"/>
              <a:t>updates detected</a:t>
            </a:r>
          </a:p>
          <a:p>
            <a:pPr lvl="1"/>
            <a:r>
              <a:rPr lang="en-US" dirty="0" smtClean="0"/>
              <a:t>Updated details displayed in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Follow artifacts works properly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r>
              <a:rPr lang="en-US" dirty="0" smtClean="0"/>
              <a:t>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Incredible experience</a:t>
            </a:r>
          </a:p>
          <a:p>
            <a:r>
              <a:rPr lang="en-US" dirty="0" smtClean="0"/>
              <a:t>Opportunity to try completely different technologies</a:t>
            </a:r>
          </a:p>
          <a:p>
            <a:r>
              <a:rPr lang="en-US" dirty="0" smtClean="0"/>
              <a:t>Great teamwork</a:t>
            </a:r>
          </a:p>
          <a:p>
            <a:r>
              <a:rPr lang="en-US" dirty="0" smtClean="0"/>
              <a:t>New learning experience</a:t>
            </a:r>
          </a:p>
          <a:p>
            <a:r>
              <a:rPr lang="en-US" dirty="0" smtClean="0"/>
              <a:t>Chrome extension not well documented &amp; tricky to develop for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Almconnect</a:t>
            </a:r>
            <a:r>
              <a:rPr lang="en-US" dirty="0" smtClean="0"/>
              <a:t> -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194</Words>
  <Application>Microsoft Office PowerPoint</Application>
  <PresentationFormat>On-screen Show (4:3)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Ericsson Capital TT</vt:lpstr>
      <vt:lpstr>PresentationTemplate2011</vt:lpstr>
      <vt:lpstr>Ericsson 2015 hackathon</vt:lpstr>
      <vt:lpstr>ALMCOnnect</vt:lpstr>
      <vt:lpstr>ALMConnect - Purpose</vt:lpstr>
      <vt:lpstr>ALMConnect - Goals</vt:lpstr>
      <vt:lpstr>Almconnect - methodology</vt:lpstr>
      <vt:lpstr>Workflow</vt:lpstr>
      <vt:lpstr>Almconnect - demo</vt:lpstr>
      <vt:lpstr>Almconnect - results</vt:lpstr>
      <vt:lpstr>Almconnect - retrospective</vt:lpstr>
      <vt:lpstr>Almconnect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2015 hackathon</dc:title>
  <dc:creator>David Sciacchettano</dc:creator>
  <dc:description>Rev PA1</dc:description>
  <cp:lastModifiedBy>Ahmed Abouzeid</cp:lastModifiedBy>
  <cp:revision>123</cp:revision>
  <dcterms:created xsi:type="dcterms:W3CDTF">2011-05-24T09:22:48Z</dcterms:created>
  <dcterms:modified xsi:type="dcterms:W3CDTF">2015-04-24T15:44:51Z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2015-04-24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2015-04-24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