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E30E2307-1E40-4E12-8716-25BFDA8E7013}" type="datetime1">
              <a:rPr lang="en-US" smtClean="0"/>
              <a:pPr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110F-3F4E-48D9-B8AA-5D0E825AFDBA}" type="datetime1">
              <a:rPr lang="en-US" smtClean="0"/>
              <a:pPr/>
              <a:t>4/9/12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4/9/12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4/9/12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9EA7E191-5F94-4FC1-B823-BD7CABF7FA06}" type="datetime1">
              <a:rPr lang="en-US" smtClean="0"/>
              <a:pPr/>
              <a:t>4/9/12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88856D55-EFBE-4F9B-8A5F-09D42CA22A9B}" type="datetime1">
              <a:rPr lang="en-US" smtClean="0"/>
              <a:pPr/>
              <a:t>4/9/12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110F-3F4E-48D9-B8AA-5D0E825AFDBA}" type="datetime1">
              <a:rPr lang="en-US" smtClean="0"/>
              <a:pPr/>
              <a:t>4/9/12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4/9/12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4/9/12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9D1D110F-3F4E-48D9-B8AA-5D0E825AFDBA}" type="datetime1">
              <a:rPr lang="en-US" smtClean="0"/>
              <a:pPr/>
              <a:t>4/9/12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110F-3F4E-48D9-B8AA-5D0E825AFDBA}" type="datetime1">
              <a:rPr lang="en-US" smtClean="0"/>
              <a:pPr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9D1D110F-3F4E-48D9-B8AA-5D0E825AFDBA}" type="datetime1">
              <a:rPr lang="en-US" smtClean="0"/>
              <a:pPr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7B8AEBBE-F8B2-42CF-9895-E86A608384EB}" type="datetime1">
              <a:rPr lang="en-US" smtClean="0"/>
              <a:pPr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4/9/12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4/9/12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110F-3F4E-48D9-B8AA-5D0E825AFDBA}" type="datetime1">
              <a:rPr lang="en-US" smtClean="0"/>
              <a:pPr/>
              <a:t>4/9/12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110F-3F4E-48D9-B8AA-5D0E825AFDBA}" type="datetime1">
              <a:rPr lang="en-US" smtClean="0"/>
              <a:pPr/>
              <a:t>4/9/12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  <p:sldLayoutId id="2147483843" r:id="rId18"/>
    <p:sldLayoutId id="2147483844" r:id="rId19"/>
    <p:sldLayoutId id="2147483845" r:id="rId20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577607"/>
            <a:ext cx="7874000" cy="3543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4348320"/>
            <a:ext cx="7772400" cy="85556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Dial Out Conferencing Application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4505" y="5648263"/>
            <a:ext cx="6773892" cy="88875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BY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Ashis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Kumar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Bhowmik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		Ahmed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Adham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Abouzeid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51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15807" y="1799067"/>
            <a:ext cx="2509970" cy="7861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Dial out App (Web Client)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1890" y="3991209"/>
            <a:ext cx="2373887" cy="6803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Server (</a:t>
            </a:r>
            <a:r>
              <a:rPr lang="en-US" dirty="0" err="1" smtClean="0"/>
              <a:t>Sailfin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83002" y="3689908"/>
            <a:ext cx="2358766" cy="9816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 Server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jVoiceBridge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76977" y="5639094"/>
            <a:ext cx="1723714" cy="9070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X-Lite Client 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991759" y="5639094"/>
            <a:ext cx="1723714" cy="9070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X-Lite Client 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578526" y="5639094"/>
            <a:ext cx="1723714" cy="9070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X-Lite Client 3</a:t>
            </a:r>
            <a:endParaRPr lang="en-US" dirty="0"/>
          </a:p>
        </p:txBody>
      </p:sp>
      <p:cxnSp>
        <p:nvCxnSpPr>
          <p:cNvPr id="11" name="Straight Connector 10"/>
          <p:cNvCxnSpPr>
            <a:endCxn id="22" idx="0"/>
          </p:cNvCxnSpPr>
          <p:nvPr/>
        </p:nvCxnSpPr>
        <p:spPr>
          <a:xfrm>
            <a:off x="1738834" y="2857343"/>
            <a:ext cx="1200" cy="832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91759" y="3962037"/>
            <a:ext cx="764774" cy="0"/>
          </a:xfrm>
          <a:prstGeom prst="line">
            <a:avLst/>
          </a:prstGeom>
          <a:ln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</p:cNvCxnSpPr>
          <p:nvPr/>
        </p:nvCxnSpPr>
        <p:spPr>
          <a:xfrm>
            <a:off x="1738834" y="4671529"/>
            <a:ext cx="1200" cy="967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1" idx="0"/>
          </p:cNvCxnSpPr>
          <p:nvPr/>
        </p:nvCxnSpPr>
        <p:spPr>
          <a:xfrm>
            <a:off x="1738834" y="4717948"/>
            <a:ext cx="3145022" cy="9211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2"/>
            <a:endCxn id="9" idx="0"/>
          </p:cNvCxnSpPr>
          <p:nvPr/>
        </p:nvCxnSpPr>
        <p:spPr>
          <a:xfrm>
            <a:off x="1738834" y="4671529"/>
            <a:ext cx="5701549" cy="967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2"/>
            <a:endCxn id="7" idx="0"/>
          </p:cNvCxnSpPr>
          <p:nvPr/>
        </p:nvCxnSpPr>
        <p:spPr>
          <a:xfrm flipH="1">
            <a:off x="1738834" y="4671529"/>
            <a:ext cx="5623551" cy="96756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8" idx="0"/>
          </p:cNvCxnSpPr>
          <p:nvPr/>
        </p:nvCxnSpPr>
        <p:spPr>
          <a:xfrm flipH="1">
            <a:off x="4853616" y="4671529"/>
            <a:ext cx="2147082" cy="96756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2"/>
            <a:endCxn id="9" idx="0"/>
          </p:cNvCxnSpPr>
          <p:nvPr/>
        </p:nvCxnSpPr>
        <p:spPr>
          <a:xfrm>
            <a:off x="7362385" y="4671529"/>
            <a:ext cx="77998" cy="96756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51890" y="2585214"/>
            <a:ext cx="2373887" cy="27212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3090" y="3689908"/>
            <a:ext cx="2373887" cy="27212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26977" y="3689908"/>
            <a:ext cx="346566" cy="13001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474749" y="3689908"/>
            <a:ext cx="346566" cy="13001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1890" y="4717948"/>
            <a:ext cx="2373887" cy="27212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SIP Servlet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67881" y="4717948"/>
            <a:ext cx="2373887" cy="27212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RTP Sessions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821315" y="3675855"/>
            <a:ext cx="346566" cy="13001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JSR309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273543" y="3675855"/>
            <a:ext cx="718216" cy="6479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3286083" y="4328070"/>
            <a:ext cx="718216" cy="6479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Server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4756533" y="3694169"/>
            <a:ext cx="718216" cy="6479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Server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4756533" y="4342123"/>
            <a:ext cx="718216" cy="6479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Client</a:t>
            </a:r>
            <a:endParaRPr lang="en-US" sz="1600" dirty="0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3991759" y="4613338"/>
            <a:ext cx="764774" cy="0"/>
          </a:xfrm>
          <a:prstGeom prst="line">
            <a:avLst/>
          </a:prstGeom>
          <a:ln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79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Architecture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Conferences Resource</a:t>
            </a:r>
          </a:p>
          <a:p>
            <a:pPr lvl="1">
              <a:buFont typeface="Wingdings" charset="2"/>
              <a:buChar char="u"/>
            </a:pPr>
            <a:r>
              <a:rPr lang="en-US" sz="1800" dirty="0" smtClean="0"/>
              <a:t>GET</a:t>
            </a:r>
          </a:p>
          <a:p>
            <a:pPr lvl="1">
              <a:buFont typeface="Wingdings" charset="2"/>
              <a:buChar char="u"/>
            </a:pPr>
            <a:r>
              <a:rPr lang="en-US" dirty="0" smtClean="0"/>
              <a:t>POST</a:t>
            </a:r>
          </a:p>
          <a:p>
            <a:r>
              <a:rPr lang="en-US" dirty="0" smtClean="0"/>
              <a:t>Conference Resource</a:t>
            </a:r>
          </a:p>
          <a:p>
            <a:pPr lvl="1">
              <a:buFont typeface="Wingdings" charset="2"/>
              <a:buChar char="u"/>
            </a:pPr>
            <a:r>
              <a:rPr lang="en-US" sz="1800" dirty="0" smtClean="0"/>
              <a:t>GET</a:t>
            </a:r>
          </a:p>
          <a:p>
            <a:pPr lvl="1">
              <a:buFont typeface="Wingdings" charset="2"/>
              <a:buChar char="u"/>
            </a:pPr>
            <a:r>
              <a:rPr lang="en-US" sz="1800" dirty="0" smtClean="0"/>
              <a:t>POST</a:t>
            </a:r>
          </a:p>
          <a:p>
            <a:pPr lvl="1">
              <a:buFont typeface="Wingdings" charset="2"/>
              <a:buChar char="u"/>
            </a:pPr>
            <a:r>
              <a:rPr lang="en-US" sz="1800" dirty="0" smtClean="0"/>
              <a:t>DELETE</a:t>
            </a:r>
            <a:endParaRPr lang="en-US" dirty="0"/>
          </a:p>
          <a:p>
            <a:r>
              <a:rPr lang="en-US" dirty="0" smtClean="0"/>
              <a:t>Participant Resource</a:t>
            </a:r>
          </a:p>
          <a:p>
            <a:pPr lvl="1">
              <a:buFont typeface="Wingdings" charset="2"/>
              <a:buChar char="u"/>
            </a:pPr>
            <a:r>
              <a:rPr lang="en-US" sz="1800" dirty="0" smtClean="0"/>
              <a:t>GET</a:t>
            </a:r>
          </a:p>
          <a:p>
            <a:pPr lvl="1">
              <a:buFont typeface="Wingdings" charset="2"/>
              <a:buChar char="u"/>
            </a:pPr>
            <a:r>
              <a:rPr lang="en-US" sz="1800" dirty="0" smtClean="0"/>
              <a:t>DELETE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6942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Establishment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2615451"/>
            <a:ext cx="0" cy="411215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754622" y="2615451"/>
            <a:ext cx="0" cy="411215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690021" y="3310889"/>
            <a:ext cx="0" cy="3416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457012" y="3310889"/>
            <a:ext cx="0" cy="341671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203" y="1969120"/>
            <a:ext cx="937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Client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67014" y="2090064"/>
            <a:ext cx="195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Server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46743" y="2278385"/>
            <a:ext cx="952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Agent</a:t>
            </a:r>
          </a:p>
          <a:p>
            <a:pPr algn="ctr"/>
            <a:r>
              <a:rPr lang="en-US" dirty="0" smtClean="0"/>
              <a:t>(Alice)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80733" y="2601551"/>
            <a:ext cx="952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Media Server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57200" y="2984783"/>
            <a:ext cx="32974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7200" y="3310889"/>
            <a:ext cx="32974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7200" y="3764435"/>
            <a:ext cx="3297422" cy="151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7199" y="4625068"/>
            <a:ext cx="32974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754622" y="4682343"/>
            <a:ext cx="1935399" cy="19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754622" y="4958774"/>
            <a:ext cx="19353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749833" y="6425241"/>
            <a:ext cx="1935399" cy="30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749833" y="5291481"/>
            <a:ext cx="47071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754622" y="5699567"/>
            <a:ext cx="47024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88661" y="2616669"/>
            <a:ext cx="211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GET Conferences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04981" y="2965603"/>
            <a:ext cx="2116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Response (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list)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4570" y="3420363"/>
            <a:ext cx="3180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POST (../create)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4570" y="4351850"/>
            <a:ext cx="318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POST (../conf1@example.com/</a:t>
            </a:r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addparticiant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/(Alice, Bob, Alex))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27507" y="4343789"/>
            <a:ext cx="3180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INVITE (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noSDP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21823" y="4614373"/>
            <a:ext cx="3180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OK (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pSDP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05503" y="6054561"/>
            <a:ext cx="3180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ACK (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msSDP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58092" y="4952927"/>
            <a:ext cx="4298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POST (Participant ID,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ConfId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pSDP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79002" y="5382191"/>
            <a:ext cx="3180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POST (Part ID,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Confid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msSDP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57199" y="4132133"/>
            <a:ext cx="3297422" cy="151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4570" y="3793579"/>
            <a:ext cx="3180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Response (conf1@example.com)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24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Deleting Conference</a:t>
            </a:r>
            <a:br>
              <a:rPr lang="en-US" sz="3600" dirty="0" smtClean="0"/>
            </a:br>
            <a:r>
              <a:rPr lang="en-US" sz="3600" dirty="0" smtClean="0"/>
              <a:t>Removing Participant(s)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151203" y="1969120"/>
            <a:ext cx="937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Client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67014" y="2090064"/>
            <a:ext cx="195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64934" y="2462781"/>
            <a:ext cx="83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61842" y="2292285"/>
            <a:ext cx="952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Media Server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57200" y="2984783"/>
            <a:ext cx="32974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754622" y="3310889"/>
            <a:ext cx="35835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754622" y="3673727"/>
            <a:ext cx="3583510" cy="151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57199" y="4791366"/>
            <a:ext cx="32974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754622" y="4101897"/>
            <a:ext cx="19353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754622" y="4485806"/>
            <a:ext cx="19353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742274" y="5639094"/>
            <a:ext cx="46343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749833" y="4943767"/>
            <a:ext cx="35882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3754622" y="5231118"/>
            <a:ext cx="3583510" cy="30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4570" y="2647447"/>
            <a:ext cx="2887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POST (../conf1../</a:t>
            </a:r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alice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/delete)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72251" y="2938615"/>
            <a:ext cx="3425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POST (../delete/part(alice+conf1))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79002" y="3356914"/>
            <a:ext cx="3180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OK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4570" y="4397204"/>
            <a:ext cx="2600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POST (../conf1../delete)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36089" y="4147252"/>
            <a:ext cx="1030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OK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52197" y="3793579"/>
            <a:ext cx="1933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BYE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69766" y="5322933"/>
            <a:ext cx="3180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BYE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58081" y="4566481"/>
            <a:ext cx="3180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POST (../delete/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(conf1))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79002" y="4922800"/>
            <a:ext cx="3180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OK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199" y="2616669"/>
            <a:ext cx="0" cy="400510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9" idx="2"/>
          </p:cNvCxnSpPr>
          <p:nvPr/>
        </p:nvCxnSpPr>
        <p:spPr>
          <a:xfrm>
            <a:off x="3742274" y="2459396"/>
            <a:ext cx="7559" cy="416238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685232" y="2986001"/>
            <a:ext cx="4789" cy="363577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26" idx="2"/>
          </p:cNvCxnSpPr>
          <p:nvPr/>
        </p:nvCxnSpPr>
        <p:spPr>
          <a:xfrm flipV="1">
            <a:off x="7338132" y="2938616"/>
            <a:ext cx="0" cy="368316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376645" y="2986001"/>
            <a:ext cx="15120" cy="363577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996577" y="2955223"/>
            <a:ext cx="15120" cy="366655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770943" y="5942884"/>
            <a:ext cx="46057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995322" y="5634566"/>
            <a:ext cx="3180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OK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743474" y="6260152"/>
            <a:ext cx="5253103" cy="22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70966" y="5943991"/>
            <a:ext cx="3180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BYE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3772143" y="6563942"/>
            <a:ext cx="5239554" cy="30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996522" y="6255624"/>
            <a:ext cx="3180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OK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067866" y="2462781"/>
            <a:ext cx="69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542968" y="2601552"/>
            <a:ext cx="71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8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" name="Content Placeholder 4" descr="ConferencingDem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" r="8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18097922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228</TotalTime>
  <Words>217</Words>
  <Application>Microsoft Macintosh PowerPoint</Application>
  <PresentationFormat>On-screen Show (4:3)</PresentationFormat>
  <Paragraphs>69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Advantage</vt:lpstr>
      <vt:lpstr>Dial Out Conferencing Application</vt:lpstr>
      <vt:lpstr>Architecture</vt:lpstr>
      <vt:lpstr>REST Architecture</vt:lpstr>
      <vt:lpstr>Call Establishment</vt:lpstr>
      <vt:lpstr>Deleting Conference Removing Participant(s)</vt:lpstr>
      <vt:lpstr>DEMO</vt:lpstr>
    </vt:vector>
  </TitlesOfParts>
  <Company>GUC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Dial Out Conference</dc:title>
  <dc:creator>Ahmed Abouzeid</dc:creator>
  <cp:lastModifiedBy>Ahmed Abouzeid</cp:lastModifiedBy>
  <cp:revision>46</cp:revision>
  <dcterms:created xsi:type="dcterms:W3CDTF">2012-04-09T16:30:53Z</dcterms:created>
  <dcterms:modified xsi:type="dcterms:W3CDTF">2012-04-09T22:25:20Z</dcterms:modified>
</cp:coreProperties>
</file>