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29" d="100"/>
          <a:sy n="29" d="100"/>
        </p:scale>
        <p:origin x="9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afan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a:t>
            </a:r>
            <a:r>
              <a:rPr lang="en-US" err="1"/>
              <a:t>myself</a:t>
            </a:r>
            <a:r>
              <a:rPr lang="en-US"/>
              <a:t>, Afan</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Afan Ahmed</a:t>
            </a:r>
          </a:p>
          <a:p>
            <a:r>
              <a:rPr lang="en-US" sz="2400" b="1" dirty="0"/>
              <a:t>Data Analyst</a:t>
            </a:r>
            <a:endParaRPr lang="en-IN" sz="2400" b="1" dirty="0"/>
          </a:p>
        </p:txBody>
      </p:sp>
      <p:sp>
        <p:nvSpPr>
          <p:cNvPr id="37" name="Flowchart: Connector 36">
            <a:extLst>
              <a:ext uri="{FF2B5EF4-FFF2-40B4-BE49-F238E27FC236}">
                <a16:creationId xmlns:a16="http://schemas.microsoft.com/office/drawing/2014/main" id="{F2027C83-18A9-16DB-02C8-FAD63A601770}"/>
              </a:ext>
            </a:extLst>
          </p:cNvPr>
          <p:cNvSpPr/>
          <p:nvPr/>
        </p:nvSpPr>
        <p:spPr>
          <a:xfrm>
            <a:off x="11351803" y="7088320"/>
            <a:ext cx="2073303" cy="2123082"/>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afan ahmed</cp:lastModifiedBy>
  <cp:revision>33</cp:revision>
  <dcterms:created xsi:type="dcterms:W3CDTF">2006-08-16T00:00:00Z</dcterms:created>
  <dcterms:modified xsi:type="dcterms:W3CDTF">2024-05-28T10:21:02Z</dcterms:modified>
  <dc:identifier>DAEhDyfaYKE</dc:identifier>
</cp:coreProperties>
</file>