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IN" dirty="0" sz="2400" lang="en-US"/>
              <a:t>C</a:t>
            </a:r>
            <a:r>
              <a:rPr altLang="en-IN" dirty="0" sz="2400" lang="en-US"/>
              <a:t>.</a:t>
            </a:r>
            <a:r>
              <a:rPr altLang="en-IN" dirty="0" sz="2400" lang="en-US"/>
              <a:t>H</a:t>
            </a:r>
            <a:r>
              <a:rPr altLang="en-IN" dirty="0" sz="2400" lang="en-US"/>
              <a:t>.</a:t>
            </a:r>
            <a:r>
              <a:rPr altLang="en-IN" dirty="0" sz="2400" lang="en-US"/>
              <a:t>A</a:t>
            </a:r>
            <a:r>
              <a:rPr altLang="en-IN" dirty="0" sz="2400" lang="en-US"/>
              <a:t>h</a:t>
            </a:r>
            <a:r>
              <a:rPr altLang="en-IN" dirty="0" sz="2400" lang="en-US"/>
              <a:t>m</a:t>
            </a:r>
            <a:r>
              <a:rPr altLang="en-IN" dirty="0" sz="2400" lang="en-US"/>
              <a:t>e</a:t>
            </a:r>
            <a:r>
              <a:rPr altLang="en-IN" dirty="0" sz="2400" lang="en-US"/>
              <a:t>d</a:t>
            </a:r>
            <a:r>
              <a:rPr altLang="en-IN" dirty="0" sz="2400" lang="en-US"/>
              <a:t> </a:t>
            </a:r>
            <a:r>
              <a:rPr altLang="en-IN" dirty="0" sz="2400" lang="en-US"/>
              <a:t>B</a:t>
            </a:r>
            <a:r>
              <a:rPr altLang="en-IN" dirty="0" sz="2400" lang="en-US"/>
              <a:t>a</a:t>
            </a:r>
            <a:r>
              <a:rPr altLang="en-IN" dirty="0" sz="2400" lang="en-US"/>
              <a:t>s</a:t>
            </a:r>
            <a:r>
              <a:rPr altLang="en-IN" dirty="0" sz="2400" lang="en-US"/>
              <a:t>h</a:t>
            </a:r>
            <a:r>
              <a:rPr altLang="en-IN" dirty="0" sz="2400" lang="en-US"/>
              <a:t>a</a:t>
            </a:r>
            <a:endParaRPr altLang="en-US" lang="zh-CN"/>
          </a:p>
          <a:p>
            <a:r>
              <a:rPr dirty="0" sz="2400" lang="en-US"/>
              <a:t>REGISTER NO AND NMID: </a:t>
            </a:r>
            <a:r>
              <a:rPr altLang="en-IN" dirty="0" sz="2400" lang="en-US"/>
              <a:t>3</a:t>
            </a:r>
            <a:r>
              <a:rPr altLang="en-IN" dirty="0" sz="2400" lang="en-US"/>
              <a:t>1</a:t>
            </a:r>
            <a:r>
              <a:rPr altLang="en-IN" dirty="0" sz="2400" lang="en-US"/>
              <a:t>9</a:t>
            </a:r>
            <a:r>
              <a:rPr altLang="en-IN" dirty="0" sz="2400" lang="en-US"/>
              <a:t>2</a:t>
            </a:r>
            <a:r>
              <a:rPr altLang="en-IN" dirty="0" sz="2400" lang="en-US"/>
              <a:t>4</a:t>
            </a:r>
            <a:r>
              <a:rPr altLang="en-IN" dirty="0" sz="2400" lang="en-US"/>
              <a:t>U</a:t>
            </a:r>
            <a:r>
              <a:rPr altLang="en-IN" dirty="0" sz="2400" lang="en-US"/>
              <a:t>0</a:t>
            </a:r>
            <a:r>
              <a:rPr altLang="en-IN" dirty="0" sz="2400" lang="en-US"/>
              <a:t>9</a:t>
            </a:r>
            <a:r>
              <a:rPr altLang="en-IN" dirty="0" sz="2400" lang="en-US"/>
              <a:t>0</a:t>
            </a:r>
            <a:r>
              <a:rPr altLang="en-IN" dirty="0" sz="2400" lang="en-US"/>
              <a:t>0</a:t>
            </a:r>
            <a:r>
              <a:rPr altLang="en-IN" dirty="0" sz="2400" lang="en-US"/>
              <a:t>2</a:t>
            </a:r>
            <a:endParaRPr dirty="0" sz="2400" lang="en-US">
              <a:cs typeface="Calibri"/>
            </a:endParaRPr>
          </a:p>
          <a:p>
            <a:r>
              <a:rPr dirty="0" sz="2400" lang="en-US"/>
              <a:t>DEPARTMENT: </a:t>
            </a:r>
            <a:r>
              <a:rPr altLang="en-IN" dirty="0" sz="2400" lang="en-US"/>
              <a:t>B</a:t>
            </a:r>
            <a:r>
              <a:rPr altLang="en-IN" dirty="0" sz="2400" lang="en-US"/>
              <a:t>.</a:t>
            </a:r>
            <a:r>
              <a:rPr altLang="en-IN" dirty="0" sz="2400" lang="en-US"/>
              <a:t>C</a:t>
            </a:r>
            <a:r>
              <a:rPr altLang="en-IN" dirty="0" sz="2400" lang="en-US"/>
              <a:t>.</a:t>
            </a:r>
            <a:r>
              <a:rPr altLang="en-IN" dirty="0" sz="2400" lang="en-US"/>
              <a:t>A</a:t>
            </a:r>
            <a:endParaRPr altLang="en-US" lang="zh-CN"/>
          </a:p>
          <a:p>
            <a:r>
              <a:rPr dirty="0" sz="2400" lang="en-US"/>
              <a:t>COLLEGE: </a:t>
            </a:r>
            <a:r>
              <a:rPr altLang="en-IN" dirty="0" sz="2400" lang="en-US"/>
              <a:t>M</a:t>
            </a:r>
            <a:r>
              <a:rPr altLang="en-IN" dirty="0" sz="2400" lang="en-US"/>
              <a:t>A</a:t>
            </a:r>
            <a:r>
              <a:rPr altLang="en-IN" dirty="0" sz="2400" lang="en-US"/>
              <a:t>Z</a:t>
            </a:r>
            <a:r>
              <a:rPr altLang="en-IN" dirty="0" sz="2400" lang="en-US"/>
              <a:t>H</a:t>
            </a:r>
            <a:r>
              <a:rPr altLang="en-IN" dirty="0" sz="2400" lang="en-US"/>
              <a:t>A</a:t>
            </a:r>
            <a:r>
              <a:rPr altLang="en-IN" dirty="0" sz="2400" lang="en-US"/>
              <a:t>R</a:t>
            </a:r>
            <a:r>
              <a:rPr altLang="en-IN" dirty="0" sz="2400" lang="en-US"/>
              <a:t>U</a:t>
            </a:r>
            <a:r>
              <a:rPr altLang="en-IN" dirty="0" sz="2400" lang="en-US"/>
              <a:t>L</a:t>
            </a:r>
            <a:r>
              <a:rPr altLang="en-IN" dirty="0" sz="2400" lang="en-US"/>
              <a:t> </a:t>
            </a:r>
            <a:r>
              <a:rPr altLang="en-IN" dirty="0" sz="2400" lang="en-US"/>
              <a:t>U</a:t>
            </a:r>
            <a:r>
              <a:rPr altLang="en-IN" dirty="0" sz="2400" lang="en-US"/>
              <a:t>L</a:t>
            </a:r>
            <a:r>
              <a:rPr altLang="en-IN" dirty="0" sz="2400" lang="en-US"/>
              <a:t>O</a:t>
            </a:r>
            <a:r>
              <a:rPr altLang="en-IN" dirty="0" sz="2400" lang="en-US"/>
              <a:t>O</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GE</a:t>
            </a:r>
            <a:r>
              <a:rPr altLang="en-IN" dirty="0" sz="2400" lang="en-US"/>
              <a:t>(</a:t>
            </a:r>
            <a:r>
              <a:rPr altLang="en-IN" dirty="0" sz="2400" lang="en-US"/>
              <a:t>A</a:t>
            </a:r>
            <a:r>
              <a:rPr altLang="en-IN" dirty="0" sz="2400" lang="en-US"/>
              <a:t>U</a:t>
            </a:r>
            <a:r>
              <a:rPr altLang="en-IN" dirty="0" sz="2400" lang="en-US"/>
              <a:t>T</a:t>
            </a:r>
            <a:r>
              <a:rPr altLang="en-IN" dirty="0" sz="2400" lang="en-US"/>
              <a:t>O</a:t>
            </a:r>
            <a:r>
              <a:rPr altLang="en-IN" dirty="0" sz="2400" lang="en-US"/>
              <a:t>N</a:t>
            </a:r>
            <a:r>
              <a:rPr altLang="en-IN" dirty="0" sz="2400" lang="en-US"/>
              <a:t>OMOUS</a:t>
            </a:r>
            <a:r>
              <a:rPr altLang="en-IN"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181974" y="2928474"/>
            <a:ext cx="8534018" cy="17678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Successfully designed and hosted digital portfolio</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Accessible across devices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Screenshots of the homepage, projects section, and contact form</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9871789" y="0"/>
            <a:ext cx="2582954" cy="702990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755331" y="1318259"/>
            <a:ext cx="4572000" cy="5539740"/>
          </a:xfrm>
          <a:prstGeom prst="rect"/>
        </p:spPr>
        <p:txBody>
          <a:bodyPr rtlCol="0" wrap="square">
            <a:spAutoFit/>
          </a:bodyPr>
          <a:p>
            <a:r>
              <a:rPr sz="2800" lang="en-IN">
                <a:solidFill>
                  <a:srgbClr val="000000"/>
                </a:solidFill>
              </a:rPr>
              <a:t>The digital portfolio provides an effective way to highlight skills and achievements.
It helps students and professionals showcase their profiles in an interactive, modern, and professional manner, making them stand out in academic and career opportunities.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914400" y="23907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2" name=""/>
          <p:cNvSpPr txBox="1"/>
          <p:nvPr/>
        </p:nvSpPr>
        <p:spPr>
          <a:xfrm>
            <a:off x="914399" y="2423159"/>
            <a:ext cx="6985975" cy="624840"/>
          </a:xfrm>
          <a:prstGeom prst="rect"/>
        </p:spPr>
        <p:txBody>
          <a:bodyPr rtlCol="0" wrap="square">
            <a:spAutoFit/>
          </a:bodyPr>
          <a:p>
            <a:r>
              <a:rPr dirty="0" sz="3600">
                <a:latin typeface="Times New Roman" panose="02020603050405020304" pitchFamily="18" charset="0"/>
                <a:cs typeface="Times New Roman" panose="02020603050405020304" pitchFamily="18" charset="0"/>
              </a:rPr>
              <a:t>PERSONAL DIGITAL PORTFOLIO</a:t>
            </a:r>
            <a:endParaRPr dirty="0"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5" name=""/>
          <p:cNvSpPr txBox="1"/>
          <p:nvPr/>
        </p:nvSpPr>
        <p:spPr>
          <a:xfrm>
            <a:off x="1012784" y="2375534"/>
            <a:ext cx="4572000" cy="3444240"/>
          </a:xfrm>
          <a:prstGeom prst="rect"/>
        </p:spPr>
        <p:txBody>
          <a:bodyPr rtlCol="0" wrap="square">
            <a:spAutoFit/>
          </a:bodyPr>
          <a:p>
            <a:r>
              <a:rPr sz="2800" lang="en-IN">
                <a:solidFill>
                  <a:srgbClr val="000000"/>
                </a:solidFill>
              </a:rPr>
              <a:t>In today's digital world, students and professionals need a platform to showcase their skills, projects, and achievements. Atraditional resume is not interactive and fails to demonstrate practical skills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1" name=""/>
          <p:cNvSpPr txBox="1"/>
          <p:nvPr/>
        </p:nvSpPr>
        <p:spPr>
          <a:xfrm>
            <a:off x="739775" y="2019299"/>
            <a:ext cx="4572000" cy="3863340"/>
          </a:xfrm>
          <a:prstGeom prst="rect"/>
        </p:spPr>
        <p:txBody>
          <a:bodyPr rtlCol="0" wrap="square">
            <a:spAutoFit/>
          </a:bodyPr>
          <a:p>
            <a:r>
              <a:rPr sz="2800" lang="en-IN">
                <a:solidFill>
                  <a:srgbClr val="000000"/>
                </a:solidFill>
              </a:rPr>
              <a:t>This project focuses on creating a Digital Portfolio Website that highlights personal information, skills, projects, and achievements in an interactive and user-friendly format. It serves as an online resume and a professional identity.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920748" y="1983422"/>
            <a:ext cx="4572000" cy="4003040"/>
          </a:xfrm>
          <a:prstGeom prst="rect"/>
        </p:spPr>
        <p:txBody>
          <a:bodyPr rtlCol="0" wrap="square">
            <a:spAutoFit/>
          </a:bodyPr>
          <a:p>
            <a:r>
              <a:rPr sz="2400" lang="en-IN">
                <a:solidFill>
                  <a:srgbClr val="000000"/>
                </a:solidFill>
              </a:rPr>
              <a:t>Students (to showcase academic work and projects)
Job Seekers (to present resumes digitally)
Employers (to evaluate candidates' skills and creativity)
General Audience (to learn about the candidate's background)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2819399" y="2032634"/>
            <a:ext cx="4572000" cy="3863340"/>
          </a:xfrm>
          <a:prstGeom prst="rect"/>
        </p:spPr>
        <p:txBody>
          <a:bodyPr rtlCol="0" wrap="square">
            <a:spAutoFit/>
          </a:bodyPr>
          <a:p>
            <a:r>
              <a:rPr sz="2800" lang="en-IN">
                <a:solidFill>
                  <a:srgbClr val="000000"/>
                </a:solidFill>
              </a:rPr>
              <a:t>Frontend: HTML, CSS, JavaScript
Editor: VS Code
Version Control: Git &amp; GitHub
Presentation: Microsoft PowerPoint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988345" y="1067435"/>
            <a:ext cx="4572000" cy="5577839"/>
          </a:xfrm>
          <a:prstGeom prst="rect"/>
        </p:spPr>
        <p:txBody>
          <a:bodyPr rtlCol="0" wrap="square">
            <a:spAutoFit/>
          </a:bodyPr>
          <a:p>
            <a:r>
              <a:rPr sz="20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a:off x="1059117" y="1383030"/>
            <a:ext cx="4572000" cy="4091941"/>
          </a:xfrm>
          <a:prstGeom prst="rect"/>
        </p:spPr>
        <p:txBody>
          <a:bodyPr rtlCol="0" wrap="square">
            <a:spAutoFit/>
          </a:bodyPr>
          <a:p>
            <a:r>
              <a:rPr sz="18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2025-09-04T12:40:32Z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f4beff81cd544f92b6c4d79daeec28b4</vt:lpwstr>
  </property>
</Properties>
</file>