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242" autoAdjust="0"/>
  </p:normalViewPr>
  <p:slideViewPr>
    <p:cSldViewPr snapToGrid="0" showGuides="1">
      <p:cViewPr varScale="1">
        <p:scale>
          <a:sx n="111" d="100"/>
          <a:sy n="111" d="100"/>
        </p:scale>
        <p:origin x="7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8ABCFF-9EA0-40C6-11A6-6759BD39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2F90-A6CA-4153-B9A9-57EA32B24C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9A79E0-9D38-1886-AF85-8BC045D6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217684-3A3B-D04A-30A5-CA8DE3AF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91B8-0EF8-4123-8F2A-46FD69F5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D1C690-8861-598A-7454-850257B2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037264-9EAC-38DA-B3C8-E051C1CD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B41273-8A2C-C4DE-4083-8822C6417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42F90-A6CA-4153-B9A9-57EA32B24C3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77123F-6D58-DFD5-C825-4FBC57EE8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98B2B0-CA06-D89A-B395-8F4A560AA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891B8-0EF8-4123-8F2A-46FD69F5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1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803B51A2-558D-6BD9-5448-A636CA1C0FA8}"/>
              </a:ext>
            </a:extLst>
          </p:cNvPr>
          <p:cNvGrpSpPr/>
          <p:nvPr/>
        </p:nvGrpSpPr>
        <p:grpSpPr>
          <a:xfrm>
            <a:off x="172356" y="77005"/>
            <a:ext cx="14172294" cy="6525052"/>
            <a:chOff x="172356" y="77005"/>
            <a:chExt cx="14172294" cy="652505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FB953F5-F87E-8910-3800-7B91D7756CAB}"/>
                </a:ext>
              </a:extLst>
            </p:cNvPr>
            <p:cNvSpPr/>
            <p:nvPr/>
          </p:nvSpPr>
          <p:spPr>
            <a:xfrm>
              <a:off x="9646556" y="77005"/>
              <a:ext cx="3098801" cy="24664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1BB203E-A9CA-C19D-8F8E-512B6EFEA7F6}"/>
                </a:ext>
              </a:extLst>
            </p:cNvPr>
            <p:cNvSpPr/>
            <p:nvPr/>
          </p:nvSpPr>
          <p:spPr>
            <a:xfrm>
              <a:off x="3423556" y="77005"/>
              <a:ext cx="6121401" cy="24664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D7A9B9D-86C3-2AB2-2C3F-C8BB56011425}"/>
                </a:ext>
              </a:extLst>
            </p:cNvPr>
            <p:cNvSpPr/>
            <p:nvPr/>
          </p:nvSpPr>
          <p:spPr>
            <a:xfrm>
              <a:off x="172356" y="77005"/>
              <a:ext cx="3178325" cy="24664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コネクタ: 曲線 7">
              <a:extLst>
                <a:ext uri="{FF2B5EF4-FFF2-40B4-BE49-F238E27FC236}">
                  <a16:creationId xmlns:a16="http://schemas.microsoft.com/office/drawing/2014/main" id="{64943B86-01D9-6C40-1CDA-C450F849B1C9}"/>
                </a:ext>
              </a:extLst>
            </p:cNvPr>
            <p:cNvCxnSpPr>
              <a:cxnSpLocks/>
            </p:cNvCxnSpPr>
            <p:nvPr/>
          </p:nvCxnSpPr>
          <p:spPr>
            <a:xfrm>
              <a:off x="2493282" y="2883493"/>
              <a:ext cx="714375" cy="143065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コネクタ: 曲線 7">
              <a:extLst>
                <a:ext uri="{FF2B5EF4-FFF2-40B4-BE49-F238E27FC236}">
                  <a16:creationId xmlns:a16="http://schemas.microsoft.com/office/drawing/2014/main" id="{1F1D7599-F793-0AE7-660A-733E10949C9C}"/>
                </a:ext>
              </a:extLst>
            </p:cNvPr>
            <p:cNvCxnSpPr>
              <a:cxnSpLocks/>
            </p:cNvCxnSpPr>
            <p:nvPr/>
          </p:nvCxnSpPr>
          <p:spPr>
            <a:xfrm>
              <a:off x="3910374" y="4314143"/>
              <a:ext cx="726033" cy="145400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F16DE02F-C2EA-0806-99D8-4C85010ADFEA}"/>
                </a:ext>
              </a:extLst>
            </p:cNvPr>
            <p:cNvCxnSpPr>
              <a:cxnSpLocks/>
            </p:cNvCxnSpPr>
            <p:nvPr/>
          </p:nvCxnSpPr>
          <p:spPr>
            <a:xfrm>
              <a:off x="1778907" y="2883486"/>
              <a:ext cx="12565743" cy="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コネクタ: 曲線 7">
              <a:extLst>
                <a:ext uri="{FF2B5EF4-FFF2-40B4-BE49-F238E27FC236}">
                  <a16:creationId xmlns:a16="http://schemas.microsoft.com/office/drawing/2014/main" id="{5D46C470-44EA-CAE8-C8E5-6D3122A7981F}"/>
                </a:ext>
              </a:extLst>
            </p:cNvPr>
            <p:cNvCxnSpPr>
              <a:cxnSpLocks/>
            </p:cNvCxnSpPr>
            <p:nvPr/>
          </p:nvCxnSpPr>
          <p:spPr>
            <a:xfrm>
              <a:off x="3207657" y="4314149"/>
              <a:ext cx="1113699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67A25D0-A58A-0C91-9D0D-D63E5630EC74}"/>
                </a:ext>
              </a:extLst>
            </p:cNvPr>
            <p:cNvSpPr/>
            <p:nvPr/>
          </p:nvSpPr>
          <p:spPr>
            <a:xfrm>
              <a:off x="187937" y="2560320"/>
              <a:ext cx="1589859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 err="1">
                  <a:solidFill>
                    <a:schemeClr val="tx1"/>
                  </a:solidFill>
                </a:rPr>
                <a:t>ohsugi</a:t>
              </a:r>
              <a:r>
                <a:rPr lang="en-US" b="1" dirty="0">
                  <a:solidFill>
                    <a:schemeClr val="tx1"/>
                  </a:solidFill>
                </a:rPr>
                <a:t>/main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(main branch)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84BB1F6-E3D8-759F-99A9-44E1DA104289}"/>
                </a:ext>
              </a:extLst>
            </p:cNvPr>
            <p:cNvSpPr/>
            <p:nvPr/>
          </p:nvSpPr>
          <p:spPr>
            <a:xfrm>
              <a:off x="259329" y="4007826"/>
              <a:ext cx="2720680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&lt;your account&gt;/main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(forked your main branch)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6C5639-7691-12AD-4684-26E0FB8F80E8}"/>
                </a:ext>
              </a:extLst>
            </p:cNvPr>
            <p:cNvSpPr txBox="1"/>
            <p:nvPr/>
          </p:nvSpPr>
          <p:spPr>
            <a:xfrm>
              <a:off x="957238" y="3399488"/>
              <a:ext cx="172060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fork  on GitHub </a:t>
              </a:r>
              <a:endParaRPr lang="en-US" dirty="0"/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1A783D6-4B95-E213-9E23-1BE9B4C09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592" b="48592"/>
            <a:stretch/>
          </p:blipFill>
          <p:spPr>
            <a:xfrm>
              <a:off x="301278" y="171105"/>
              <a:ext cx="2906379" cy="2250028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4E3B2D7-7274-797D-C1A8-7B3390B1A475}"/>
                </a:ext>
              </a:extLst>
            </p:cNvPr>
            <p:cNvSpPr/>
            <p:nvPr/>
          </p:nvSpPr>
          <p:spPr>
            <a:xfrm>
              <a:off x="1364657" y="1083924"/>
              <a:ext cx="731740" cy="3137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コネクタ: 曲線 7">
              <a:extLst>
                <a:ext uri="{FF2B5EF4-FFF2-40B4-BE49-F238E27FC236}">
                  <a16:creationId xmlns:a16="http://schemas.microsoft.com/office/drawing/2014/main" id="{4BB33B41-48D2-D647-22F1-5B3EA1D79AF1}"/>
                </a:ext>
              </a:extLst>
            </p:cNvPr>
            <p:cNvCxnSpPr>
              <a:cxnSpLocks/>
            </p:cNvCxnSpPr>
            <p:nvPr/>
          </p:nvCxnSpPr>
          <p:spPr>
            <a:xfrm>
              <a:off x="4636407" y="5768147"/>
              <a:ext cx="303742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A21B1761-1869-5C6F-4CDD-A324AD2A5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232" b="36749"/>
            <a:stretch/>
          </p:blipFill>
          <p:spPr>
            <a:xfrm>
              <a:off x="3525147" y="171105"/>
              <a:ext cx="2928133" cy="226686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D0C8823-B4E5-34DB-B18B-3828F61B40CC}"/>
                </a:ext>
              </a:extLst>
            </p:cNvPr>
            <p:cNvSpPr/>
            <p:nvPr/>
          </p:nvSpPr>
          <p:spPr>
            <a:xfrm>
              <a:off x="4126100" y="1188244"/>
              <a:ext cx="180097" cy="209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CCDA7682-23F4-BDF0-AC6F-9CADC1D8F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7309" y="171106"/>
              <a:ext cx="2859569" cy="226686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A38426-92E6-4ADF-434C-380EF00A33F0}"/>
                </a:ext>
              </a:extLst>
            </p:cNvPr>
            <p:cNvSpPr/>
            <p:nvPr/>
          </p:nvSpPr>
          <p:spPr>
            <a:xfrm>
              <a:off x="8122414" y="1578769"/>
              <a:ext cx="547687" cy="209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582A012-651E-BF6C-076A-F69F7753DCFF}"/>
                </a:ext>
              </a:extLst>
            </p:cNvPr>
            <p:cNvSpPr/>
            <p:nvPr/>
          </p:nvSpPr>
          <p:spPr>
            <a:xfrm>
              <a:off x="8994901" y="673895"/>
              <a:ext cx="411978" cy="189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1CDF45B-A3EF-5E8B-A4E1-D3991DCBB39F}"/>
                </a:ext>
              </a:extLst>
            </p:cNvPr>
            <p:cNvSpPr txBox="1"/>
            <p:nvPr/>
          </p:nvSpPr>
          <p:spPr>
            <a:xfrm>
              <a:off x="1085050" y="4756578"/>
              <a:ext cx="2625719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create branch on GitHub</a:t>
              </a:r>
            </a:p>
            <a:p>
              <a:r>
                <a:rPr lang="en-US" dirty="0"/>
                <a:t>for #161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A548DF-073A-27E5-5E3C-DC10AB145923}"/>
                </a:ext>
              </a:extLst>
            </p:cNvPr>
            <p:cNvSpPr/>
            <p:nvPr/>
          </p:nvSpPr>
          <p:spPr>
            <a:xfrm>
              <a:off x="659588" y="5461289"/>
              <a:ext cx="3695562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&lt;your account&gt;/devel-161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(feature branch) 161=ticket number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FCCC2DF-2653-F232-A269-5D2D1EE3916E}"/>
                </a:ext>
              </a:extLst>
            </p:cNvPr>
            <p:cNvSpPr/>
            <p:nvPr/>
          </p:nvSpPr>
          <p:spPr>
            <a:xfrm>
              <a:off x="4642989" y="5562600"/>
              <a:ext cx="2311400" cy="40637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Modification for #161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E4535DC-7CA3-73B5-DF7A-C475083289E6}"/>
                </a:ext>
              </a:extLst>
            </p:cNvPr>
            <p:cNvSpPr txBox="1"/>
            <p:nvPr/>
          </p:nvSpPr>
          <p:spPr>
            <a:xfrm>
              <a:off x="5129774" y="4930658"/>
              <a:ext cx="21302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Merge #161 to main</a:t>
              </a:r>
              <a:endParaRPr lang="en-US" dirty="0"/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6B0AD359-E77B-62B8-0918-5C81F5443F08}"/>
                </a:ext>
              </a:extLst>
            </p:cNvPr>
            <p:cNvGrpSpPr/>
            <p:nvPr/>
          </p:nvGrpSpPr>
          <p:grpSpPr>
            <a:xfrm>
              <a:off x="7814331" y="5594350"/>
              <a:ext cx="274675" cy="342878"/>
              <a:chOff x="9282087" y="5461289"/>
              <a:chExt cx="406704" cy="507690"/>
            </a:xfrm>
          </p:grpSpPr>
          <p:cxnSp>
            <p:nvCxnSpPr>
              <p:cNvPr id="35" name="コネクタ: 曲線 7">
                <a:extLst>
                  <a:ext uri="{FF2B5EF4-FFF2-40B4-BE49-F238E27FC236}">
                    <a16:creationId xmlns:a16="http://schemas.microsoft.com/office/drawing/2014/main" id="{F348E260-B854-1911-B51A-83490B1CD4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2087" y="5461289"/>
                <a:ext cx="406704" cy="5076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コネクタ: 曲線 7">
                <a:extLst>
                  <a:ext uri="{FF2B5EF4-FFF2-40B4-BE49-F238E27FC236}">
                    <a16:creationId xmlns:a16="http://schemas.microsoft.com/office/drawing/2014/main" id="{4FC7F97E-623C-3C00-09BE-C3AD73004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087" y="5461289"/>
                <a:ext cx="406704" cy="5076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D3D6471-9E13-3453-1AA3-07331291332B}"/>
                </a:ext>
              </a:extLst>
            </p:cNvPr>
            <p:cNvSpPr txBox="1"/>
            <p:nvPr/>
          </p:nvSpPr>
          <p:spPr>
            <a:xfrm>
              <a:off x="8134213" y="5567896"/>
              <a:ext cx="190853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Delete devel-161</a:t>
              </a:r>
              <a:endParaRPr lang="en-US" dirty="0"/>
            </a:p>
          </p:txBody>
        </p:sp>
        <p:cxnSp>
          <p:nvCxnSpPr>
            <p:cNvPr id="28" name="コネクタ: 曲線 7">
              <a:extLst>
                <a:ext uri="{FF2B5EF4-FFF2-40B4-BE49-F238E27FC236}">
                  <a16:creationId xmlns:a16="http://schemas.microsoft.com/office/drawing/2014/main" id="{4B22411D-A428-75C1-3C65-E4B0641B0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1402" y="2874580"/>
              <a:ext cx="1444855" cy="289356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50ABB07-C6DF-353B-83EC-F75153B5281E}"/>
                </a:ext>
              </a:extLst>
            </p:cNvPr>
            <p:cNvSpPr txBox="1"/>
            <p:nvPr/>
          </p:nvSpPr>
          <p:spPr>
            <a:xfrm>
              <a:off x="7251581" y="3275652"/>
              <a:ext cx="38481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Pull request to merge #161 to </a:t>
              </a:r>
              <a:r>
                <a:rPr lang="en-US" dirty="0" err="1">
                  <a:solidFill>
                    <a:schemeClr val="tx1"/>
                  </a:solidFill>
                </a:rPr>
                <a:t>ohsugi</a:t>
              </a:r>
              <a:r>
                <a:rPr lang="en-US" dirty="0"/>
                <a:t>/main on GitHub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0185044-FC02-5B9C-2959-DB2DF3307605}"/>
                </a:ext>
              </a:extLst>
            </p:cNvPr>
            <p:cNvSpPr/>
            <p:nvPr/>
          </p:nvSpPr>
          <p:spPr>
            <a:xfrm>
              <a:off x="8389257" y="2680295"/>
              <a:ext cx="2311400" cy="40637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Modification for #161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9AF6347-2762-6109-DBC3-0255ABFD4515}"/>
                </a:ext>
              </a:extLst>
            </p:cNvPr>
            <p:cNvSpPr txBox="1"/>
            <p:nvPr/>
          </p:nvSpPr>
          <p:spPr>
            <a:xfrm>
              <a:off x="6773891" y="2901985"/>
              <a:ext cx="14789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#161 merged</a:t>
              </a:r>
              <a:endParaRPr lang="en-US" dirty="0"/>
            </a:p>
          </p:txBody>
        </p:sp>
        <p:cxnSp>
          <p:nvCxnSpPr>
            <p:cNvPr id="49" name="コネクタ: 曲線 7">
              <a:extLst>
                <a:ext uri="{FF2B5EF4-FFF2-40B4-BE49-F238E27FC236}">
                  <a16:creationId xmlns:a16="http://schemas.microsoft.com/office/drawing/2014/main" id="{1ABA12B3-0699-77A6-FA5D-B284374F2293}"/>
                </a:ext>
              </a:extLst>
            </p:cNvPr>
            <p:cNvCxnSpPr>
              <a:cxnSpLocks/>
            </p:cNvCxnSpPr>
            <p:nvPr/>
          </p:nvCxnSpPr>
          <p:spPr>
            <a:xfrm>
              <a:off x="10492086" y="4314143"/>
              <a:ext cx="944957" cy="189243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コネクタ: 曲線 7">
              <a:extLst>
                <a:ext uri="{FF2B5EF4-FFF2-40B4-BE49-F238E27FC236}">
                  <a16:creationId xmlns:a16="http://schemas.microsoft.com/office/drawing/2014/main" id="{E763AC76-0788-5C10-B09E-D2BEAD1EABA8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219" y="6206579"/>
              <a:ext cx="245943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99DF4271-B0A7-C9F5-8DC4-BB38C4087F06}"/>
                </a:ext>
              </a:extLst>
            </p:cNvPr>
            <p:cNvSpPr/>
            <p:nvPr/>
          </p:nvSpPr>
          <p:spPr>
            <a:xfrm>
              <a:off x="8320179" y="5955726"/>
              <a:ext cx="2885149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&lt;your account&gt;/devel-173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(the other feature branch)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6C83861-6BC6-AF8D-E37E-DCDC653FD5CE}"/>
                </a:ext>
              </a:extLst>
            </p:cNvPr>
            <p:cNvSpPr txBox="1"/>
            <p:nvPr/>
          </p:nvSpPr>
          <p:spPr>
            <a:xfrm>
              <a:off x="9195909" y="4756578"/>
              <a:ext cx="1564467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create branch</a:t>
              </a:r>
            </a:p>
            <a:p>
              <a:r>
                <a:rPr lang="en-US" dirty="0"/>
                <a:t>for #173</a:t>
              </a: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C81D6DF9-74D6-C71B-F770-158473B55129}"/>
                </a:ext>
              </a:extLst>
            </p:cNvPr>
            <p:cNvSpPr/>
            <p:nvPr/>
          </p:nvSpPr>
          <p:spPr>
            <a:xfrm>
              <a:off x="11465993" y="6003389"/>
              <a:ext cx="2311400" cy="40637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Modification for #173</a:t>
              </a:r>
            </a:p>
          </p:txBody>
        </p:sp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9426A28D-B4C5-AD99-CBC9-5C10341B1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62124" y="171106"/>
              <a:ext cx="2859569" cy="226686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3F25264E-A64D-BF6D-BD51-5B242386A114}"/>
                </a:ext>
              </a:extLst>
            </p:cNvPr>
            <p:cNvSpPr/>
            <p:nvPr/>
          </p:nvSpPr>
          <p:spPr>
            <a:xfrm>
              <a:off x="12111433" y="651420"/>
              <a:ext cx="463252" cy="189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C61CC702-3830-85CA-0187-AF2057E36712}"/>
                </a:ext>
              </a:extLst>
            </p:cNvPr>
            <p:cNvSpPr/>
            <p:nvPr/>
          </p:nvSpPr>
          <p:spPr>
            <a:xfrm>
              <a:off x="10337419" y="509766"/>
              <a:ext cx="463252" cy="1641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28757D22-D814-5A32-CB6C-39E8802480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8997" y="2552700"/>
              <a:ext cx="1225153" cy="226951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1B80DA0F-5AA3-4A1B-41ED-0E1145777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1024" y="2552700"/>
              <a:ext cx="409155" cy="75793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2DACE099-CDED-267B-559E-754630E7F073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1817538" y="2560320"/>
              <a:ext cx="456820" cy="83916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114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CAD37093-0900-B892-EF40-DE13DBB4206C}"/>
              </a:ext>
            </a:extLst>
          </p:cNvPr>
          <p:cNvGrpSpPr/>
          <p:nvPr/>
        </p:nvGrpSpPr>
        <p:grpSpPr>
          <a:xfrm>
            <a:off x="149053" y="231787"/>
            <a:ext cx="9715672" cy="6445004"/>
            <a:chOff x="-546272" y="231787"/>
            <a:chExt cx="9715672" cy="6445004"/>
          </a:xfrm>
        </p:grpSpPr>
        <p:cxnSp>
          <p:nvCxnSpPr>
            <p:cNvPr id="29" name="コネクタ: 曲線 7">
              <a:extLst>
                <a:ext uri="{FF2B5EF4-FFF2-40B4-BE49-F238E27FC236}">
                  <a16:creationId xmlns:a16="http://schemas.microsoft.com/office/drawing/2014/main" id="{1F1D7599-F793-0AE7-660A-733E10949C9C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17" y="4883314"/>
              <a:ext cx="726033" cy="145400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F16DE02F-C2EA-0806-99D8-4C85010ADFEA}"/>
                </a:ext>
              </a:extLst>
            </p:cNvPr>
            <p:cNvCxnSpPr>
              <a:cxnSpLocks/>
            </p:cNvCxnSpPr>
            <p:nvPr/>
          </p:nvCxnSpPr>
          <p:spPr>
            <a:xfrm>
              <a:off x="2533650" y="3466423"/>
              <a:ext cx="654685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コネクタ: 曲線 7">
              <a:extLst>
                <a:ext uri="{FF2B5EF4-FFF2-40B4-BE49-F238E27FC236}">
                  <a16:creationId xmlns:a16="http://schemas.microsoft.com/office/drawing/2014/main" id="{5D46C470-44EA-CAE8-C8E5-6D3122A7981F}"/>
                </a:ext>
              </a:extLst>
            </p:cNvPr>
            <p:cNvCxnSpPr>
              <a:cxnSpLocks/>
            </p:cNvCxnSpPr>
            <p:nvPr/>
          </p:nvCxnSpPr>
          <p:spPr>
            <a:xfrm>
              <a:off x="2532539" y="4886482"/>
              <a:ext cx="654796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67A25D0-A58A-0C91-9D0D-D63E5630EC74}"/>
                </a:ext>
              </a:extLst>
            </p:cNvPr>
            <p:cNvSpPr/>
            <p:nvPr/>
          </p:nvSpPr>
          <p:spPr>
            <a:xfrm>
              <a:off x="70390" y="3143257"/>
              <a:ext cx="2462149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 err="1">
                  <a:solidFill>
                    <a:schemeClr val="tx1"/>
                  </a:solidFill>
                </a:rPr>
                <a:t>ohsugi</a:t>
              </a:r>
              <a:r>
                <a:rPr lang="en-US" b="1" dirty="0">
                  <a:solidFill>
                    <a:schemeClr val="tx1"/>
                  </a:solidFill>
                </a:rPr>
                <a:t>/ai-friend/main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(main branch)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84BB1F6-E3D8-759F-99A9-44E1DA104289}"/>
                </a:ext>
              </a:extLst>
            </p:cNvPr>
            <p:cNvSpPr/>
            <p:nvPr/>
          </p:nvSpPr>
          <p:spPr>
            <a:xfrm>
              <a:off x="-288957" y="4551585"/>
              <a:ext cx="2720680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&lt;your account&gt;/main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(forked your main branch)</a:t>
              </a:r>
            </a:p>
          </p:txBody>
        </p:sp>
        <p:cxnSp>
          <p:nvCxnSpPr>
            <p:cNvPr id="30" name="コネクタ: 曲線 7">
              <a:extLst>
                <a:ext uri="{FF2B5EF4-FFF2-40B4-BE49-F238E27FC236}">
                  <a16:creationId xmlns:a16="http://schemas.microsoft.com/office/drawing/2014/main" id="{4BB33B41-48D2-D647-22F1-5B3EA1D79AF1}"/>
                </a:ext>
              </a:extLst>
            </p:cNvPr>
            <p:cNvCxnSpPr>
              <a:cxnSpLocks/>
            </p:cNvCxnSpPr>
            <p:nvPr/>
          </p:nvCxnSpPr>
          <p:spPr>
            <a:xfrm>
              <a:off x="4646804" y="6337318"/>
              <a:ext cx="443369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A548DF-073A-27E5-5E3C-DC10AB145923}"/>
                </a:ext>
              </a:extLst>
            </p:cNvPr>
            <p:cNvSpPr/>
            <p:nvPr/>
          </p:nvSpPr>
          <p:spPr>
            <a:xfrm>
              <a:off x="1587060" y="6030460"/>
              <a:ext cx="2885149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&lt;your account&gt;/devel-173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(feature branch)</a:t>
              </a:r>
            </a:p>
          </p:txBody>
        </p:sp>
        <p:cxnSp>
          <p:nvCxnSpPr>
            <p:cNvPr id="3" name="コネクタ: 曲線 7">
              <a:extLst>
                <a:ext uri="{FF2B5EF4-FFF2-40B4-BE49-F238E27FC236}">
                  <a16:creationId xmlns:a16="http://schemas.microsoft.com/office/drawing/2014/main" id="{76E24150-0196-BFEA-BFA1-7FD55FF2F778}"/>
                </a:ext>
              </a:extLst>
            </p:cNvPr>
            <p:cNvCxnSpPr>
              <a:cxnSpLocks/>
            </p:cNvCxnSpPr>
            <p:nvPr/>
          </p:nvCxnSpPr>
          <p:spPr>
            <a:xfrm>
              <a:off x="2532539" y="1989754"/>
              <a:ext cx="663686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D8C7D23-B556-1184-46E6-072E8BD5EFFB}"/>
                </a:ext>
              </a:extLst>
            </p:cNvPr>
            <p:cNvSpPr/>
            <p:nvPr/>
          </p:nvSpPr>
          <p:spPr>
            <a:xfrm>
              <a:off x="-546272" y="1602021"/>
              <a:ext cx="2977995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&lt;other’s account&gt;/main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(forked other’s main branch)</a:t>
              </a:r>
            </a:p>
          </p:txBody>
        </p:sp>
        <p:cxnSp>
          <p:nvCxnSpPr>
            <p:cNvPr id="26" name="コネクタ: 曲線 7">
              <a:extLst>
                <a:ext uri="{FF2B5EF4-FFF2-40B4-BE49-F238E27FC236}">
                  <a16:creationId xmlns:a16="http://schemas.microsoft.com/office/drawing/2014/main" id="{0C85C905-6CB0-9763-D845-781CA8891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502" y="535396"/>
              <a:ext cx="726033" cy="145400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7">
              <a:extLst>
                <a:ext uri="{FF2B5EF4-FFF2-40B4-BE49-F238E27FC236}">
                  <a16:creationId xmlns:a16="http://schemas.microsoft.com/office/drawing/2014/main" id="{9E56675D-51EB-4ADA-C7B1-B52D84AA016C}"/>
                </a:ext>
              </a:extLst>
            </p:cNvPr>
            <p:cNvCxnSpPr>
              <a:cxnSpLocks/>
            </p:cNvCxnSpPr>
            <p:nvPr/>
          </p:nvCxnSpPr>
          <p:spPr>
            <a:xfrm>
              <a:off x="3875535" y="566171"/>
              <a:ext cx="374569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A1E7BCE-B30A-5541-ABD8-00E70D5557F7}"/>
                </a:ext>
              </a:extLst>
            </p:cNvPr>
            <p:cNvGrpSpPr/>
            <p:nvPr/>
          </p:nvGrpSpPr>
          <p:grpSpPr>
            <a:xfrm>
              <a:off x="7652916" y="383514"/>
              <a:ext cx="274675" cy="342878"/>
              <a:chOff x="9282087" y="5461289"/>
              <a:chExt cx="406704" cy="507690"/>
            </a:xfrm>
          </p:grpSpPr>
          <p:cxnSp>
            <p:nvCxnSpPr>
              <p:cNvPr id="45" name="コネクタ: 曲線 7">
                <a:extLst>
                  <a:ext uri="{FF2B5EF4-FFF2-40B4-BE49-F238E27FC236}">
                    <a16:creationId xmlns:a16="http://schemas.microsoft.com/office/drawing/2014/main" id="{68E418D6-4458-34CB-1DEB-39B60AADE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2087" y="5461289"/>
                <a:ext cx="406704" cy="5076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コネクタ: 曲線 7">
                <a:extLst>
                  <a:ext uri="{FF2B5EF4-FFF2-40B4-BE49-F238E27FC236}">
                    <a16:creationId xmlns:a16="http://schemas.microsoft.com/office/drawing/2014/main" id="{8CF0B481-9E02-B7E9-8D1A-C8BCC2A0D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087" y="5461289"/>
                <a:ext cx="406704" cy="5076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1C5392B9-402B-D59C-F34E-2D18397A3185}"/>
                </a:ext>
              </a:extLst>
            </p:cNvPr>
            <p:cNvSpPr/>
            <p:nvPr/>
          </p:nvSpPr>
          <p:spPr>
            <a:xfrm>
              <a:off x="3869587" y="361833"/>
              <a:ext cx="1494399" cy="40637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 for #164</a:t>
              </a:r>
            </a:p>
          </p:txBody>
        </p:sp>
        <p:cxnSp>
          <p:nvCxnSpPr>
            <p:cNvPr id="34" name="コネクタ: 曲線 7">
              <a:extLst>
                <a:ext uri="{FF2B5EF4-FFF2-40B4-BE49-F238E27FC236}">
                  <a16:creationId xmlns:a16="http://schemas.microsoft.com/office/drawing/2014/main" id="{1D915B43-1C7E-3754-63BC-C53D5B4EB4FC}"/>
                </a:ext>
              </a:extLst>
            </p:cNvPr>
            <p:cNvCxnSpPr>
              <a:cxnSpLocks/>
            </p:cNvCxnSpPr>
            <p:nvPr/>
          </p:nvCxnSpPr>
          <p:spPr>
            <a:xfrm>
              <a:off x="5444381" y="535396"/>
              <a:ext cx="1476581" cy="295710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9AF6347-2762-6109-DBC3-0255ABFD4515}"/>
                </a:ext>
              </a:extLst>
            </p:cNvPr>
            <p:cNvSpPr txBox="1"/>
            <p:nvPr/>
          </p:nvSpPr>
          <p:spPr>
            <a:xfrm>
              <a:off x="6881730" y="2836817"/>
              <a:ext cx="14789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#161 merged</a:t>
              </a:r>
              <a:endParaRPr lang="en-US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8E4B52BD-CA31-EF82-0CEC-00676F5F5DBA}"/>
                </a:ext>
              </a:extLst>
            </p:cNvPr>
            <p:cNvSpPr txBox="1"/>
            <p:nvPr/>
          </p:nvSpPr>
          <p:spPr>
            <a:xfrm>
              <a:off x="2889566" y="2530151"/>
              <a:ext cx="347005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Merge #164 Pull Request to main</a:t>
              </a:r>
              <a:endParaRPr 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B157137-188C-DA80-DF64-7A04561CE146}"/>
                </a:ext>
              </a:extLst>
            </p:cNvPr>
            <p:cNvSpPr/>
            <p:nvPr/>
          </p:nvSpPr>
          <p:spPr>
            <a:xfrm>
              <a:off x="6957847" y="3245907"/>
              <a:ext cx="1494399" cy="40637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 for #164</a:t>
              </a:r>
            </a:p>
          </p:txBody>
        </p:sp>
        <p:cxnSp>
          <p:nvCxnSpPr>
            <p:cNvPr id="28" name="コネクタ: 曲線 7">
              <a:extLst>
                <a:ext uri="{FF2B5EF4-FFF2-40B4-BE49-F238E27FC236}">
                  <a16:creationId xmlns:a16="http://schemas.microsoft.com/office/drawing/2014/main" id="{4B22411D-A428-75C1-3C65-E4B0641B0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287" y="3713016"/>
              <a:ext cx="1310402" cy="262430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014B5BC1-8B2A-9107-3134-294160C1134D}"/>
                </a:ext>
              </a:extLst>
            </p:cNvPr>
            <p:cNvSpPr/>
            <p:nvPr/>
          </p:nvSpPr>
          <p:spPr>
            <a:xfrm>
              <a:off x="385191" y="231787"/>
              <a:ext cx="320831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&lt; other’s account&gt;/devel-164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(feature branch)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5B80A5A-97E8-D8F1-0AF3-F8C041B7E2CE}"/>
                </a:ext>
              </a:extLst>
            </p:cNvPr>
            <p:cNvSpPr/>
            <p:nvPr/>
          </p:nvSpPr>
          <p:spPr>
            <a:xfrm>
              <a:off x="4940711" y="6131770"/>
              <a:ext cx="1494399" cy="40637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 for #173</a:t>
              </a:r>
            </a:p>
          </p:txBody>
        </p:sp>
        <p:sp>
          <p:nvSpPr>
            <p:cNvPr id="80" name="爆発: 8 pt 79">
              <a:extLst>
                <a:ext uri="{FF2B5EF4-FFF2-40B4-BE49-F238E27FC236}">
                  <a16:creationId xmlns:a16="http://schemas.microsoft.com/office/drawing/2014/main" id="{C57E2BD4-AD31-361E-9C35-69BC36442737}"/>
                </a:ext>
              </a:extLst>
            </p:cNvPr>
            <p:cNvSpPr/>
            <p:nvPr/>
          </p:nvSpPr>
          <p:spPr>
            <a:xfrm>
              <a:off x="7202807" y="3963855"/>
              <a:ext cx="587730" cy="587730"/>
            </a:xfrm>
            <a:prstGeom prst="irregularSeal1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25A3B672-8EDF-25F6-D471-F122D7FEBFD8}"/>
                </a:ext>
              </a:extLst>
            </p:cNvPr>
            <p:cNvSpPr txBox="1"/>
            <p:nvPr/>
          </p:nvSpPr>
          <p:spPr>
            <a:xfrm>
              <a:off x="4201514" y="4077188"/>
              <a:ext cx="291240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Conflicts btw #164 vs. #173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91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F39B6AB6-B8F5-C925-9E25-24A14BF11108}"/>
              </a:ext>
            </a:extLst>
          </p:cNvPr>
          <p:cNvGrpSpPr/>
          <p:nvPr/>
        </p:nvGrpSpPr>
        <p:grpSpPr>
          <a:xfrm>
            <a:off x="-546272" y="231787"/>
            <a:ext cx="17195972" cy="6827081"/>
            <a:chOff x="-546272" y="231787"/>
            <a:chExt cx="17195972" cy="6827081"/>
          </a:xfrm>
        </p:grpSpPr>
        <p:cxnSp>
          <p:nvCxnSpPr>
            <p:cNvPr id="29" name="コネクタ: 曲線 7">
              <a:extLst>
                <a:ext uri="{FF2B5EF4-FFF2-40B4-BE49-F238E27FC236}">
                  <a16:creationId xmlns:a16="http://schemas.microsoft.com/office/drawing/2014/main" id="{1F1D7599-F793-0AE7-660A-733E10949C9C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17" y="4883314"/>
              <a:ext cx="726033" cy="145400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F16DE02F-C2EA-0806-99D8-4C85010ADFEA}"/>
                </a:ext>
              </a:extLst>
            </p:cNvPr>
            <p:cNvCxnSpPr>
              <a:cxnSpLocks/>
            </p:cNvCxnSpPr>
            <p:nvPr/>
          </p:nvCxnSpPr>
          <p:spPr>
            <a:xfrm>
              <a:off x="2533650" y="3466423"/>
              <a:ext cx="14116050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コネクタ: 曲線 7">
              <a:extLst>
                <a:ext uri="{FF2B5EF4-FFF2-40B4-BE49-F238E27FC236}">
                  <a16:creationId xmlns:a16="http://schemas.microsoft.com/office/drawing/2014/main" id="{5D46C470-44EA-CAE8-C8E5-6D3122A7981F}"/>
                </a:ext>
              </a:extLst>
            </p:cNvPr>
            <p:cNvCxnSpPr>
              <a:cxnSpLocks/>
            </p:cNvCxnSpPr>
            <p:nvPr/>
          </p:nvCxnSpPr>
          <p:spPr>
            <a:xfrm>
              <a:off x="2532539" y="4886482"/>
              <a:ext cx="1411716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67A25D0-A58A-0C91-9D0D-D63E5630EC74}"/>
                </a:ext>
              </a:extLst>
            </p:cNvPr>
            <p:cNvSpPr/>
            <p:nvPr/>
          </p:nvSpPr>
          <p:spPr>
            <a:xfrm>
              <a:off x="70390" y="3143257"/>
              <a:ext cx="2462149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 err="1">
                  <a:solidFill>
                    <a:schemeClr val="tx1"/>
                  </a:solidFill>
                </a:rPr>
                <a:t>ohsugi</a:t>
              </a:r>
              <a:r>
                <a:rPr lang="en-US" b="1" dirty="0">
                  <a:solidFill>
                    <a:schemeClr val="tx1"/>
                  </a:solidFill>
                </a:rPr>
                <a:t>/ai-friend/main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(main branch)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84BB1F6-E3D8-759F-99A9-44E1DA104289}"/>
                </a:ext>
              </a:extLst>
            </p:cNvPr>
            <p:cNvSpPr/>
            <p:nvPr/>
          </p:nvSpPr>
          <p:spPr>
            <a:xfrm>
              <a:off x="-288957" y="4551585"/>
              <a:ext cx="2720680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&lt;your account&gt;/main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(forked your main branch)</a:t>
              </a:r>
            </a:p>
          </p:txBody>
        </p:sp>
        <p:cxnSp>
          <p:nvCxnSpPr>
            <p:cNvPr id="30" name="コネクタ: 曲線 7">
              <a:extLst>
                <a:ext uri="{FF2B5EF4-FFF2-40B4-BE49-F238E27FC236}">
                  <a16:creationId xmlns:a16="http://schemas.microsoft.com/office/drawing/2014/main" id="{4BB33B41-48D2-D647-22F1-5B3EA1D79AF1}"/>
                </a:ext>
              </a:extLst>
            </p:cNvPr>
            <p:cNvCxnSpPr>
              <a:cxnSpLocks/>
            </p:cNvCxnSpPr>
            <p:nvPr/>
          </p:nvCxnSpPr>
          <p:spPr>
            <a:xfrm>
              <a:off x="4646804" y="6337318"/>
              <a:ext cx="932465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A548DF-073A-27E5-5E3C-DC10AB145923}"/>
                </a:ext>
              </a:extLst>
            </p:cNvPr>
            <p:cNvSpPr/>
            <p:nvPr/>
          </p:nvSpPr>
          <p:spPr>
            <a:xfrm>
              <a:off x="1587060" y="6030460"/>
              <a:ext cx="2885149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&lt;your account&gt;/devel-173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(feature branch)</a:t>
              </a:r>
            </a:p>
          </p:txBody>
        </p:sp>
        <p:cxnSp>
          <p:nvCxnSpPr>
            <p:cNvPr id="3" name="コネクタ: 曲線 7">
              <a:extLst>
                <a:ext uri="{FF2B5EF4-FFF2-40B4-BE49-F238E27FC236}">
                  <a16:creationId xmlns:a16="http://schemas.microsoft.com/office/drawing/2014/main" id="{76E24150-0196-BFEA-BFA1-7FD55FF2F778}"/>
                </a:ext>
              </a:extLst>
            </p:cNvPr>
            <p:cNvCxnSpPr>
              <a:cxnSpLocks/>
            </p:cNvCxnSpPr>
            <p:nvPr/>
          </p:nvCxnSpPr>
          <p:spPr>
            <a:xfrm>
              <a:off x="2532539" y="1989754"/>
              <a:ext cx="1411716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D8C7D23-B556-1184-46E6-072E8BD5EFFB}"/>
                </a:ext>
              </a:extLst>
            </p:cNvPr>
            <p:cNvSpPr/>
            <p:nvPr/>
          </p:nvSpPr>
          <p:spPr>
            <a:xfrm>
              <a:off x="-546272" y="1602021"/>
              <a:ext cx="2977995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&lt;other’s account&gt;/main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(forked other’s main branch)</a:t>
              </a:r>
            </a:p>
          </p:txBody>
        </p:sp>
        <p:cxnSp>
          <p:nvCxnSpPr>
            <p:cNvPr id="26" name="コネクタ: 曲線 7">
              <a:extLst>
                <a:ext uri="{FF2B5EF4-FFF2-40B4-BE49-F238E27FC236}">
                  <a16:creationId xmlns:a16="http://schemas.microsoft.com/office/drawing/2014/main" id="{0C85C905-6CB0-9763-D845-781CA8891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502" y="535396"/>
              <a:ext cx="726033" cy="145400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7">
              <a:extLst>
                <a:ext uri="{FF2B5EF4-FFF2-40B4-BE49-F238E27FC236}">
                  <a16:creationId xmlns:a16="http://schemas.microsoft.com/office/drawing/2014/main" id="{9E56675D-51EB-4ADA-C7B1-B52D84AA016C}"/>
                </a:ext>
              </a:extLst>
            </p:cNvPr>
            <p:cNvCxnSpPr>
              <a:cxnSpLocks/>
            </p:cNvCxnSpPr>
            <p:nvPr/>
          </p:nvCxnSpPr>
          <p:spPr>
            <a:xfrm>
              <a:off x="3875535" y="566171"/>
              <a:ext cx="302144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A1E7BCE-B30A-5541-ABD8-00E70D5557F7}"/>
                </a:ext>
              </a:extLst>
            </p:cNvPr>
            <p:cNvGrpSpPr/>
            <p:nvPr/>
          </p:nvGrpSpPr>
          <p:grpSpPr>
            <a:xfrm>
              <a:off x="6932832" y="383514"/>
              <a:ext cx="274675" cy="342878"/>
              <a:chOff x="9282087" y="5461289"/>
              <a:chExt cx="406704" cy="507690"/>
            </a:xfrm>
          </p:grpSpPr>
          <p:cxnSp>
            <p:nvCxnSpPr>
              <p:cNvPr id="45" name="コネクタ: 曲線 7">
                <a:extLst>
                  <a:ext uri="{FF2B5EF4-FFF2-40B4-BE49-F238E27FC236}">
                    <a16:creationId xmlns:a16="http://schemas.microsoft.com/office/drawing/2014/main" id="{68E418D6-4458-34CB-1DEB-39B60AADE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2087" y="5461289"/>
                <a:ext cx="406704" cy="5076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コネクタ: 曲線 7">
                <a:extLst>
                  <a:ext uri="{FF2B5EF4-FFF2-40B4-BE49-F238E27FC236}">
                    <a16:creationId xmlns:a16="http://schemas.microsoft.com/office/drawing/2014/main" id="{8CF0B481-9E02-B7E9-8D1A-C8BCC2A0D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087" y="5461289"/>
                <a:ext cx="406704" cy="5076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1C5392B9-402B-D59C-F34E-2D18397A3185}"/>
                </a:ext>
              </a:extLst>
            </p:cNvPr>
            <p:cNvSpPr/>
            <p:nvPr/>
          </p:nvSpPr>
          <p:spPr>
            <a:xfrm>
              <a:off x="3869587" y="361833"/>
              <a:ext cx="1494399" cy="40637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 for #164</a:t>
              </a:r>
            </a:p>
          </p:txBody>
        </p:sp>
        <p:cxnSp>
          <p:nvCxnSpPr>
            <p:cNvPr id="34" name="コネクタ: 曲線 7">
              <a:extLst>
                <a:ext uri="{FF2B5EF4-FFF2-40B4-BE49-F238E27FC236}">
                  <a16:creationId xmlns:a16="http://schemas.microsoft.com/office/drawing/2014/main" id="{1D915B43-1C7E-3754-63BC-C53D5B4EB4FC}"/>
                </a:ext>
              </a:extLst>
            </p:cNvPr>
            <p:cNvCxnSpPr>
              <a:cxnSpLocks/>
            </p:cNvCxnSpPr>
            <p:nvPr/>
          </p:nvCxnSpPr>
          <p:spPr>
            <a:xfrm>
              <a:off x="5444381" y="535396"/>
              <a:ext cx="1464419" cy="293274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9AF6347-2762-6109-DBC3-0255ABFD4515}"/>
                </a:ext>
              </a:extLst>
            </p:cNvPr>
            <p:cNvSpPr txBox="1"/>
            <p:nvPr/>
          </p:nvSpPr>
          <p:spPr>
            <a:xfrm>
              <a:off x="6896984" y="2807850"/>
              <a:ext cx="14789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#161 merged</a:t>
              </a:r>
              <a:endParaRPr lang="en-US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8E4B52BD-CA31-EF82-0CEC-00676F5F5DBA}"/>
                </a:ext>
              </a:extLst>
            </p:cNvPr>
            <p:cNvSpPr txBox="1"/>
            <p:nvPr/>
          </p:nvSpPr>
          <p:spPr>
            <a:xfrm>
              <a:off x="2924931" y="2530151"/>
              <a:ext cx="347005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Merge #164 Pull Request to main</a:t>
              </a:r>
              <a:endParaRPr 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B157137-188C-DA80-DF64-7A04561CE146}"/>
                </a:ext>
              </a:extLst>
            </p:cNvPr>
            <p:cNvSpPr/>
            <p:nvPr/>
          </p:nvSpPr>
          <p:spPr>
            <a:xfrm>
              <a:off x="6956009" y="3245907"/>
              <a:ext cx="1494399" cy="40637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 for #164</a:t>
              </a: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014B5BC1-8B2A-9107-3134-294160C1134D}"/>
                </a:ext>
              </a:extLst>
            </p:cNvPr>
            <p:cNvSpPr/>
            <p:nvPr/>
          </p:nvSpPr>
          <p:spPr>
            <a:xfrm>
              <a:off x="385191" y="231787"/>
              <a:ext cx="320831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r"/>
              <a:r>
                <a:rPr lang="en-US" b="1" dirty="0">
                  <a:solidFill>
                    <a:schemeClr val="tx1"/>
                  </a:solidFill>
                </a:rPr>
                <a:t>&lt; other’s account&gt;/devel-164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(feature branch)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5B80A5A-97E8-D8F1-0AF3-F8C041B7E2CE}"/>
                </a:ext>
              </a:extLst>
            </p:cNvPr>
            <p:cNvSpPr/>
            <p:nvPr/>
          </p:nvSpPr>
          <p:spPr>
            <a:xfrm>
              <a:off x="4940711" y="6131770"/>
              <a:ext cx="1494399" cy="40637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 for #173</a:t>
              </a:r>
            </a:p>
          </p:txBody>
        </p:sp>
        <p:cxnSp>
          <p:nvCxnSpPr>
            <p:cNvPr id="2" name="コネクタ: 曲線 7">
              <a:extLst>
                <a:ext uri="{FF2B5EF4-FFF2-40B4-BE49-F238E27FC236}">
                  <a16:creationId xmlns:a16="http://schemas.microsoft.com/office/drawing/2014/main" id="{106BA412-B4E9-F62B-CF77-79BF463056A3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53" y="3489088"/>
              <a:ext cx="726033" cy="145400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1418B8A-8453-04CC-2410-07874BCCB301}"/>
                </a:ext>
              </a:extLst>
            </p:cNvPr>
            <p:cNvSpPr txBox="1"/>
            <p:nvPr/>
          </p:nvSpPr>
          <p:spPr>
            <a:xfrm>
              <a:off x="6048128" y="4064002"/>
              <a:ext cx="26992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Git pull from </a:t>
              </a:r>
              <a:r>
                <a:rPr lang="en-US" dirty="0" err="1">
                  <a:solidFill>
                    <a:schemeClr val="tx1"/>
                  </a:solidFill>
                </a:rPr>
                <a:t>ohsugi</a:t>
              </a:r>
              <a:r>
                <a:rPr lang="en-US" dirty="0">
                  <a:solidFill>
                    <a:schemeClr val="tx1"/>
                  </a:solidFill>
                </a:rPr>
                <a:t>/main</a:t>
              </a:r>
              <a:endParaRPr lang="en-US" dirty="0"/>
            </a:p>
          </p:txBody>
        </p:sp>
        <p:cxnSp>
          <p:nvCxnSpPr>
            <p:cNvPr id="9" name="コネクタ: 曲線 7">
              <a:extLst>
                <a:ext uri="{FF2B5EF4-FFF2-40B4-BE49-F238E27FC236}">
                  <a16:creationId xmlns:a16="http://schemas.microsoft.com/office/drawing/2014/main" id="{F6969CBF-8FC9-6024-1D84-B45C6EB44045}"/>
                </a:ext>
              </a:extLst>
            </p:cNvPr>
            <p:cNvCxnSpPr>
              <a:cxnSpLocks/>
            </p:cNvCxnSpPr>
            <p:nvPr/>
          </p:nvCxnSpPr>
          <p:spPr>
            <a:xfrm>
              <a:off x="10795288" y="4896211"/>
              <a:ext cx="726033" cy="145400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2752672-224E-9400-FD05-94418C51BAE0}"/>
                </a:ext>
              </a:extLst>
            </p:cNvPr>
            <p:cNvSpPr/>
            <p:nvPr/>
          </p:nvSpPr>
          <p:spPr>
            <a:xfrm>
              <a:off x="9269680" y="4671560"/>
              <a:ext cx="1494399" cy="40637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 for #164</a:t>
              </a:r>
            </a:p>
          </p:txBody>
        </p:sp>
        <p:sp>
          <p:nvSpPr>
            <p:cNvPr id="15" name="爆発: 8 pt 14">
              <a:extLst>
                <a:ext uri="{FF2B5EF4-FFF2-40B4-BE49-F238E27FC236}">
                  <a16:creationId xmlns:a16="http://schemas.microsoft.com/office/drawing/2014/main" id="{55FD3A7B-88F3-FD90-CC43-0C0F51D79ACC}"/>
                </a:ext>
              </a:extLst>
            </p:cNvPr>
            <p:cNvSpPr/>
            <p:nvPr/>
          </p:nvSpPr>
          <p:spPr>
            <a:xfrm>
              <a:off x="10933591" y="5344605"/>
              <a:ext cx="587730" cy="587730"/>
            </a:xfrm>
            <a:prstGeom prst="irregularSeal1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BCC5D41-4F02-7A97-13F3-EC3135BAC22B}"/>
                </a:ext>
              </a:extLst>
            </p:cNvPr>
            <p:cNvSpPr txBox="1"/>
            <p:nvPr/>
          </p:nvSpPr>
          <p:spPr>
            <a:xfrm>
              <a:off x="8001420" y="5457938"/>
              <a:ext cx="291240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Conflicts btw #164 vs. #173</a:t>
              </a:r>
              <a:endParaRPr 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23D87C8-691A-701F-4EFC-87FA61AF548A}"/>
                </a:ext>
              </a:extLst>
            </p:cNvPr>
            <p:cNvSpPr txBox="1"/>
            <p:nvPr/>
          </p:nvSpPr>
          <p:spPr>
            <a:xfrm>
              <a:off x="7072503" y="6689536"/>
              <a:ext cx="605717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Merge main updates to feature branch and resolve conflicts</a:t>
              </a:r>
              <a:endParaRPr 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F6F7E29-1BDC-60C9-EEEF-DDE80831D5AB}"/>
                </a:ext>
              </a:extLst>
            </p:cNvPr>
            <p:cNvSpPr/>
            <p:nvPr/>
          </p:nvSpPr>
          <p:spPr>
            <a:xfrm>
              <a:off x="11530160" y="6030460"/>
              <a:ext cx="1494399" cy="58772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 for #173 &amp; #164</a:t>
              </a:r>
            </a:p>
          </p:txBody>
        </p:sp>
        <p:cxnSp>
          <p:nvCxnSpPr>
            <p:cNvPr id="28" name="コネクタ: 曲線 7">
              <a:extLst>
                <a:ext uri="{FF2B5EF4-FFF2-40B4-BE49-F238E27FC236}">
                  <a16:creationId xmlns:a16="http://schemas.microsoft.com/office/drawing/2014/main" id="{4B22411D-A428-75C1-3C65-E4B0641B0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2172" y="3468914"/>
              <a:ext cx="1432290" cy="286840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EE150D4-5FB0-EB89-DFF6-903CA2DA7833}"/>
                </a:ext>
              </a:extLst>
            </p:cNvPr>
            <p:cNvSpPr/>
            <p:nvPr/>
          </p:nvSpPr>
          <p:spPr>
            <a:xfrm>
              <a:off x="14411333" y="3138327"/>
              <a:ext cx="1494399" cy="587729"/>
            </a:xfrm>
            <a:prstGeom prst="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 for #173 &amp; #164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462A4F2-CFD6-F640-6E3F-E8E2FFAECE8A}"/>
                </a:ext>
              </a:extLst>
            </p:cNvPr>
            <p:cNvSpPr txBox="1"/>
            <p:nvPr/>
          </p:nvSpPr>
          <p:spPr>
            <a:xfrm>
              <a:off x="11073358" y="4064002"/>
              <a:ext cx="28981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Pull request to </a:t>
              </a:r>
              <a:r>
                <a:rPr lang="en-US" dirty="0" err="1">
                  <a:solidFill>
                    <a:schemeClr val="tx1"/>
                  </a:solidFill>
                </a:rPr>
                <a:t>ohsugi</a:t>
              </a:r>
              <a:r>
                <a:rPr lang="en-US" dirty="0">
                  <a:solidFill>
                    <a:schemeClr val="tx1"/>
                  </a:solidFill>
                </a:rPr>
                <a:t>/main</a:t>
              </a:r>
              <a:endParaRPr lang="en-US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AFEF513-B63A-8300-3504-8D227DDB2306}"/>
                </a:ext>
              </a:extLst>
            </p:cNvPr>
            <p:cNvSpPr txBox="1"/>
            <p:nvPr/>
          </p:nvSpPr>
          <p:spPr>
            <a:xfrm>
              <a:off x="14411333" y="3836333"/>
              <a:ext cx="147899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#173 merged</a:t>
              </a:r>
              <a:endParaRPr lang="en-US" dirty="0"/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FEECB97F-BE34-6606-FC7F-4EA0FA2215A5}"/>
                </a:ext>
              </a:extLst>
            </p:cNvPr>
            <p:cNvGrpSpPr/>
            <p:nvPr/>
          </p:nvGrpSpPr>
          <p:grpSpPr>
            <a:xfrm>
              <a:off x="14118525" y="6200110"/>
              <a:ext cx="274675" cy="342878"/>
              <a:chOff x="9282087" y="5461289"/>
              <a:chExt cx="406704" cy="507690"/>
            </a:xfrm>
          </p:grpSpPr>
          <p:cxnSp>
            <p:nvCxnSpPr>
              <p:cNvPr id="47" name="コネクタ: 曲線 7">
                <a:extLst>
                  <a:ext uri="{FF2B5EF4-FFF2-40B4-BE49-F238E27FC236}">
                    <a16:creationId xmlns:a16="http://schemas.microsoft.com/office/drawing/2014/main" id="{39FB3A11-9FD9-F980-898A-E79B18409B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2087" y="5461289"/>
                <a:ext cx="406704" cy="5076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コネクタ: 曲線 7">
                <a:extLst>
                  <a:ext uri="{FF2B5EF4-FFF2-40B4-BE49-F238E27FC236}">
                    <a16:creationId xmlns:a16="http://schemas.microsoft.com/office/drawing/2014/main" id="{33C0FA17-7FB2-A635-7803-9E02C1F90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2087" y="5461289"/>
                <a:ext cx="406704" cy="5076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662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401DF281-6F66-B225-9565-B429D917D6EF}"/>
              </a:ext>
            </a:extLst>
          </p:cNvPr>
          <p:cNvGrpSpPr/>
          <p:nvPr/>
        </p:nvGrpSpPr>
        <p:grpSpPr>
          <a:xfrm>
            <a:off x="269457" y="556740"/>
            <a:ext cx="15000748" cy="7146348"/>
            <a:chOff x="269457" y="556740"/>
            <a:chExt cx="15000748" cy="7146348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BDA3AAB4-E787-8A9F-E7F9-50F5A025E7C3}"/>
                </a:ext>
              </a:extLst>
            </p:cNvPr>
            <p:cNvSpPr txBox="1"/>
            <p:nvPr/>
          </p:nvSpPr>
          <p:spPr>
            <a:xfrm>
              <a:off x="3814598" y="1619748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EEC53B55-18F7-9C0D-7504-D94CF72A7FD7}"/>
                </a:ext>
              </a:extLst>
            </p:cNvPr>
            <p:cNvSpPr txBox="1"/>
            <p:nvPr/>
          </p:nvSpPr>
          <p:spPr>
            <a:xfrm>
              <a:off x="4091948" y="2150248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2E05AE3-18B4-B2F8-F334-8166C49275B3}"/>
                </a:ext>
              </a:extLst>
            </p:cNvPr>
            <p:cNvSpPr/>
            <p:nvPr/>
          </p:nvSpPr>
          <p:spPr>
            <a:xfrm>
              <a:off x="269457" y="556740"/>
              <a:ext cx="1278107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EdgeGhost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879007A-D1EE-7CAE-A270-D6F33CD3E173}"/>
                </a:ext>
              </a:extLst>
            </p:cNvPr>
            <p:cNvSpPr/>
            <p:nvPr/>
          </p:nvSpPr>
          <p:spPr>
            <a:xfrm>
              <a:off x="1236624" y="1296645"/>
              <a:ext cx="1672189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SceneManager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5EC650FF-C430-DE8B-9F00-B5BB73D6DD20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16200000" flipH="1">
              <a:off x="794948" y="1039634"/>
              <a:ext cx="555239" cy="328113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CEB6D6B-A13A-28E1-BF06-70B717876AC9}"/>
                </a:ext>
              </a:extLst>
            </p:cNvPr>
            <p:cNvSpPr/>
            <p:nvPr/>
          </p:nvSpPr>
          <p:spPr>
            <a:xfrm>
              <a:off x="3688633" y="1296645"/>
              <a:ext cx="806631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Scene</a:t>
              </a: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C8CB14A-D4CB-6489-8E22-A8C57435A771}"/>
                </a:ext>
              </a:extLst>
            </p:cNvPr>
            <p:cNvCxnSpPr>
              <a:cxnSpLocks/>
              <a:stCxn id="27" idx="0"/>
              <a:endCxn id="21" idx="1"/>
            </p:cNvCxnSpPr>
            <p:nvPr/>
          </p:nvCxnSpPr>
          <p:spPr>
            <a:xfrm>
              <a:off x="3130476" y="1481311"/>
              <a:ext cx="558157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ひし形 26">
              <a:extLst>
                <a:ext uri="{FF2B5EF4-FFF2-40B4-BE49-F238E27FC236}">
                  <a16:creationId xmlns:a16="http://schemas.microsoft.com/office/drawing/2014/main" id="{39D4D9FA-0C28-144C-C28F-2DAFEC8C1BF5}"/>
                </a:ext>
              </a:extLst>
            </p:cNvPr>
            <p:cNvSpPr/>
            <p:nvPr/>
          </p:nvSpPr>
          <p:spPr>
            <a:xfrm rot="5400000">
              <a:off x="2955179" y="1378674"/>
              <a:ext cx="145320" cy="20527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0FE918C-5C84-4A40-DEDE-B8BDE6F6232F}"/>
                </a:ext>
              </a:extLst>
            </p:cNvPr>
            <p:cNvSpPr txBox="1"/>
            <p:nvPr/>
          </p:nvSpPr>
          <p:spPr>
            <a:xfrm>
              <a:off x="600412" y="879357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20E577F-84FC-3FEB-BF9E-67B212182707}"/>
                </a:ext>
              </a:extLst>
            </p:cNvPr>
            <p:cNvSpPr txBox="1"/>
            <p:nvPr/>
          </p:nvSpPr>
          <p:spPr>
            <a:xfrm>
              <a:off x="908511" y="1480262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944ED8D-0EFD-6D82-158F-D214CF6AF53A}"/>
                </a:ext>
              </a:extLst>
            </p:cNvPr>
            <p:cNvSpPr txBox="1"/>
            <p:nvPr/>
          </p:nvSpPr>
          <p:spPr>
            <a:xfrm>
              <a:off x="2888798" y="1480262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89BC349-0FB6-C819-1F4C-5B99745B196B}"/>
                </a:ext>
              </a:extLst>
            </p:cNvPr>
            <p:cNvSpPr txBox="1"/>
            <p:nvPr/>
          </p:nvSpPr>
          <p:spPr>
            <a:xfrm>
              <a:off x="3378154" y="1535410"/>
              <a:ext cx="29046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*</a:t>
              </a:r>
              <a:endParaRPr 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0ED727C-F4BE-3587-1C73-9A6DC5CEC468}"/>
                </a:ext>
              </a:extLst>
            </p:cNvPr>
            <p:cNvSpPr/>
            <p:nvPr/>
          </p:nvSpPr>
          <p:spPr>
            <a:xfrm>
              <a:off x="4400046" y="2011811"/>
              <a:ext cx="1723805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LayoutManager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0870D92-990B-4B33-CBF4-13DE0CE0ED4B}"/>
                </a:ext>
              </a:extLst>
            </p:cNvPr>
            <p:cNvCxnSpPr>
              <a:cxnSpLocks/>
              <a:stCxn id="21" idx="2"/>
              <a:endCxn id="48" idx="1"/>
            </p:cNvCxnSpPr>
            <p:nvPr/>
          </p:nvCxnSpPr>
          <p:spPr>
            <a:xfrm rot="16200000" flipH="1">
              <a:off x="3980747" y="1777178"/>
              <a:ext cx="530500" cy="308097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A6EDFC56-6E19-0FA6-EEF0-6F00A5BC6C9E}"/>
                </a:ext>
              </a:extLst>
            </p:cNvPr>
            <p:cNvSpPr/>
            <p:nvPr/>
          </p:nvSpPr>
          <p:spPr>
            <a:xfrm>
              <a:off x="4400046" y="2735020"/>
              <a:ext cx="2241576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BackgroundManager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BCF451B5-FCC8-3994-ED38-B1DEBC991147}"/>
                </a:ext>
              </a:extLst>
            </p:cNvPr>
            <p:cNvSpPr txBox="1"/>
            <p:nvPr/>
          </p:nvSpPr>
          <p:spPr>
            <a:xfrm>
              <a:off x="4091948" y="2872051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cxnSp>
          <p:nvCxnSpPr>
            <p:cNvPr id="67" name="直線コネクタ 48">
              <a:extLst>
                <a:ext uri="{FF2B5EF4-FFF2-40B4-BE49-F238E27FC236}">
                  <a16:creationId xmlns:a16="http://schemas.microsoft.com/office/drawing/2014/main" id="{5126EE59-A63D-CEF8-403E-B9369883F04C}"/>
                </a:ext>
              </a:extLst>
            </p:cNvPr>
            <p:cNvCxnSpPr>
              <a:cxnSpLocks/>
              <a:stCxn id="21" idx="2"/>
              <a:endCxn id="64" idx="1"/>
            </p:cNvCxnSpPr>
            <p:nvPr/>
          </p:nvCxnSpPr>
          <p:spPr>
            <a:xfrm rot="16200000" flipH="1">
              <a:off x="3619143" y="2138782"/>
              <a:ext cx="1253709" cy="308097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983DD4F9-A3B9-1E13-8D03-95A3D96596D9}"/>
                </a:ext>
              </a:extLst>
            </p:cNvPr>
            <p:cNvSpPr/>
            <p:nvPr/>
          </p:nvSpPr>
          <p:spPr>
            <a:xfrm>
              <a:off x="4400046" y="3424942"/>
              <a:ext cx="2048894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CharacterManager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A918BC0-5E8A-F884-3763-0B1C269F1E10}"/>
                </a:ext>
              </a:extLst>
            </p:cNvPr>
            <p:cNvSpPr txBox="1"/>
            <p:nvPr/>
          </p:nvSpPr>
          <p:spPr>
            <a:xfrm>
              <a:off x="4091948" y="3565964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cxnSp>
          <p:nvCxnSpPr>
            <p:cNvPr id="72" name="直線コネクタ 48">
              <a:extLst>
                <a:ext uri="{FF2B5EF4-FFF2-40B4-BE49-F238E27FC236}">
                  <a16:creationId xmlns:a16="http://schemas.microsoft.com/office/drawing/2014/main" id="{103018BA-7E79-4066-15F2-741D0C36FA46}"/>
                </a:ext>
              </a:extLst>
            </p:cNvPr>
            <p:cNvCxnSpPr>
              <a:cxnSpLocks/>
              <a:stCxn id="21" idx="2"/>
              <a:endCxn id="70" idx="1"/>
            </p:cNvCxnSpPr>
            <p:nvPr/>
          </p:nvCxnSpPr>
          <p:spPr>
            <a:xfrm rot="16200000" flipH="1">
              <a:off x="3274182" y="2483743"/>
              <a:ext cx="1943631" cy="308097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B925C932-FB78-F7B9-F87A-38DE3A609899}"/>
                </a:ext>
              </a:extLst>
            </p:cNvPr>
            <p:cNvSpPr/>
            <p:nvPr/>
          </p:nvSpPr>
          <p:spPr>
            <a:xfrm>
              <a:off x="7282929" y="2011811"/>
              <a:ext cx="858248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Layout</a:t>
              </a: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200C7D48-409E-B661-417F-643054C7D281}"/>
                </a:ext>
              </a:extLst>
            </p:cNvPr>
            <p:cNvSpPr/>
            <p:nvPr/>
          </p:nvSpPr>
          <p:spPr>
            <a:xfrm rot="5400000">
              <a:off x="6164194" y="2093840"/>
              <a:ext cx="145320" cy="20527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4FAE7D1-B3BB-216F-7373-6C02E9C33E30}"/>
                </a:ext>
              </a:extLst>
            </p:cNvPr>
            <p:cNvSpPr txBox="1"/>
            <p:nvPr/>
          </p:nvSpPr>
          <p:spPr>
            <a:xfrm>
              <a:off x="6123850" y="2188750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53393872-F5D8-B51C-A8F0-68C031DC0CBD}"/>
                </a:ext>
              </a:extLst>
            </p:cNvPr>
            <p:cNvSpPr txBox="1"/>
            <p:nvPr/>
          </p:nvSpPr>
          <p:spPr>
            <a:xfrm>
              <a:off x="6992465" y="2188750"/>
              <a:ext cx="29046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*</a:t>
              </a:r>
              <a:endParaRPr 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8CE6788-9421-E7BD-0C8B-2DB8F58ED4DB}"/>
                </a:ext>
              </a:extLst>
            </p:cNvPr>
            <p:cNvSpPr/>
            <p:nvPr/>
          </p:nvSpPr>
          <p:spPr>
            <a:xfrm>
              <a:off x="7282929" y="2735020"/>
              <a:ext cx="1376018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Background</a:t>
              </a:r>
            </a:p>
          </p:txBody>
        </p: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4B8E81B6-B1C3-88DE-E6D1-F74B18BBA1C6}"/>
                </a:ext>
              </a:extLst>
            </p:cNvPr>
            <p:cNvCxnSpPr>
              <a:cxnSpLocks/>
              <a:stCxn id="81" idx="1"/>
              <a:endCxn id="83" idx="0"/>
            </p:cNvCxnSpPr>
            <p:nvPr/>
          </p:nvCxnSpPr>
          <p:spPr>
            <a:xfrm flipH="1">
              <a:off x="6866256" y="2919686"/>
              <a:ext cx="41667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ひし形 82">
              <a:extLst>
                <a:ext uri="{FF2B5EF4-FFF2-40B4-BE49-F238E27FC236}">
                  <a16:creationId xmlns:a16="http://schemas.microsoft.com/office/drawing/2014/main" id="{D0E89CC4-79A7-703F-4637-63BC099983AE}"/>
                </a:ext>
              </a:extLst>
            </p:cNvPr>
            <p:cNvSpPr/>
            <p:nvPr/>
          </p:nvSpPr>
          <p:spPr>
            <a:xfrm rot="5400000">
              <a:off x="6690959" y="2817049"/>
              <a:ext cx="145320" cy="20527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318F7FDE-45CE-2BB5-465B-A470E47A252C}"/>
                </a:ext>
              </a:extLst>
            </p:cNvPr>
            <p:cNvSpPr txBox="1"/>
            <p:nvPr/>
          </p:nvSpPr>
          <p:spPr>
            <a:xfrm>
              <a:off x="6654177" y="2911958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18D2D911-3FE7-449D-D250-84F291693D8B}"/>
                </a:ext>
              </a:extLst>
            </p:cNvPr>
            <p:cNvSpPr txBox="1"/>
            <p:nvPr/>
          </p:nvSpPr>
          <p:spPr>
            <a:xfrm>
              <a:off x="6992465" y="2911958"/>
              <a:ext cx="29046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*</a:t>
              </a:r>
              <a:endParaRPr 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31DD6DDA-6C48-AEB2-F13E-C49AAFF4EA3B}"/>
                </a:ext>
              </a:extLst>
            </p:cNvPr>
            <p:cNvSpPr/>
            <p:nvPr/>
          </p:nvSpPr>
          <p:spPr>
            <a:xfrm>
              <a:off x="7282929" y="3424942"/>
              <a:ext cx="1183337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Character</a:t>
              </a:r>
            </a:p>
          </p:txBody>
        </p: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C608CF7-ECBF-39CB-7998-72735E3431EB}"/>
                </a:ext>
              </a:extLst>
            </p:cNvPr>
            <p:cNvCxnSpPr>
              <a:cxnSpLocks/>
              <a:stCxn id="87" idx="1"/>
              <a:endCxn id="89" idx="0"/>
            </p:cNvCxnSpPr>
            <p:nvPr/>
          </p:nvCxnSpPr>
          <p:spPr>
            <a:xfrm flipH="1">
              <a:off x="6671296" y="3609608"/>
              <a:ext cx="61163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ひし形 88">
              <a:extLst>
                <a:ext uri="{FF2B5EF4-FFF2-40B4-BE49-F238E27FC236}">
                  <a16:creationId xmlns:a16="http://schemas.microsoft.com/office/drawing/2014/main" id="{0F1887B0-FE10-7668-6F6B-787C6C9A198A}"/>
                </a:ext>
              </a:extLst>
            </p:cNvPr>
            <p:cNvSpPr/>
            <p:nvPr/>
          </p:nvSpPr>
          <p:spPr>
            <a:xfrm rot="5400000">
              <a:off x="6495999" y="3506971"/>
              <a:ext cx="145320" cy="20527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C6BA86DD-1607-6792-DF2D-9ECB090F3CB9}"/>
                </a:ext>
              </a:extLst>
            </p:cNvPr>
            <p:cNvSpPr txBox="1"/>
            <p:nvPr/>
          </p:nvSpPr>
          <p:spPr>
            <a:xfrm>
              <a:off x="6461489" y="3599295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D323BFB5-5003-3CBE-9C26-90E1727C45F6}"/>
                </a:ext>
              </a:extLst>
            </p:cNvPr>
            <p:cNvSpPr txBox="1"/>
            <p:nvPr/>
          </p:nvSpPr>
          <p:spPr>
            <a:xfrm>
              <a:off x="6992465" y="3599295"/>
              <a:ext cx="29046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*</a:t>
              </a:r>
              <a:endParaRPr 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3D8E3BC-7D85-3176-6F48-55723AE4C1F1}"/>
                </a:ext>
              </a:extLst>
            </p:cNvPr>
            <p:cNvSpPr/>
            <p:nvPr/>
          </p:nvSpPr>
          <p:spPr>
            <a:xfrm>
              <a:off x="10121185" y="4874433"/>
              <a:ext cx="2759538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FunctionCallingCharacter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A336E640-9CB8-55CE-FCB7-F6944D9AD36E}"/>
                </a:ext>
              </a:extLst>
            </p:cNvPr>
            <p:cNvCxnSpPr>
              <a:cxnSpLocks/>
              <a:stCxn id="96" idx="3"/>
              <a:endCxn id="94" idx="1"/>
            </p:cNvCxnSpPr>
            <p:nvPr/>
          </p:nvCxnSpPr>
          <p:spPr>
            <a:xfrm>
              <a:off x="8613020" y="3609608"/>
              <a:ext cx="1508165" cy="1449491"/>
            </a:xfrm>
            <a:prstGeom prst="bentConnector3">
              <a:avLst>
                <a:gd name="adj1" fmla="val 72736"/>
              </a:avLst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二等辺三角形 95">
              <a:extLst>
                <a:ext uri="{FF2B5EF4-FFF2-40B4-BE49-F238E27FC236}">
                  <a16:creationId xmlns:a16="http://schemas.microsoft.com/office/drawing/2014/main" id="{EBAE66DD-FA30-A14C-F2C0-C049B67077BE}"/>
                </a:ext>
              </a:extLst>
            </p:cNvPr>
            <p:cNvSpPr/>
            <p:nvPr/>
          </p:nvSpPr>
          <p:spPr>
            <a:xfrm rot="16200000">
              <a:off x="8474889" y="3545659"/>
              <a:ext cx="148363" cy="12789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CBBBABEB-3DE6-2AD2-8FC4-E8C5D7B0FE20}"/>
                </a:ext>
              </a:extLst>
            </p:cNvPr>
            <p:cNvSpPr/>
            <p:nvPr/>
          </p:nvSpPr>
          <p:spPr>
            <a:xfrm>
              <a:off x="12080850" y="5642273"/>
              <a:ext cx="1065163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Function</a:t>
              </a:r>
            </a:p>
          </p:txBody>
        </p:sp>
        <p:cxnSp>
          <p:nvCxnSpPr>
            <p:cNvPr id="101" name="直線コネクタ 48">
              <a:extLst>
                <a:ext uri="{FF2B5EF4-FFF2-40B4-BE49-F238E27FC236}">
                  <a16:creationId xmlns:a16="http://schemas.microsoft.com/office/drawing/2014/main" id="{F9237899-17C9-B928-C833-9C4C656F8AB8}"/>
                </a:ext>
              </a:extLst>
            </p:cNvPr>
            <p:cNvCxnSpPr>
              <a:cxnSpLocks/>
              <a:stCxn id="104" idx="0"/>
              <a:endCxn id="100" idx="1"/>
            </p:cNvCxnSpPr>
            <p:nvPr/>
          </p:nvCxnSpPr>
          <p:spPr>
            <a:xfrm rot="16200000" flipH="1">
              <a:off x="11601951" y="5348040"/>
              <a:ext cx="377902" cy="579896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46C9A484-442B-1F4D-1754-8ED574E5FB36}"/>
                </a:ext>
              </a:extLst>
            </p:cNvPr>
            <p:cNvSpPr/>
            <p:nvPr/>
          </p:nvSpPr>
          <p:spPr>
            <a:xfrm rot="10800000">
              <a:off x="11428294" y="5243763"/>
              <a:ext cx="145320" cy="20527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919BBAD7-13F5-802D-7678-68B7B9993B7A}"/>
                </a:ext>
              </a:extLst>
            </p:cNvPr>
            <p:cNvSpPr txBox="1"/>
            <p:nvPr/>
          </p:nvSpPr>
          <p:spPr>
            <a:xfrm>
              <a:off x="11191029" y="5243765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C5451CF0-D16D-B16A-9F89-03C97C70B5E9}"/>
                </a:ext>
              </a:extLst>
            </p:cNvPr>
            <p:cNvSpPr txBox="1"/>
            <p:nvPr/>
          </p:nvSpPr>
          <p:spPr>
            <a:xfrm>
              <a:off x="11757297" y="5849049"/>
              <a:ext cx="2904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*</a:t>
              </a:r>
              <a:endParaRPr lang="en-US" dirty="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CB7F1942-19F6-E7AD-5B54-F741B036383C}"/>
                </a:ext>
              </a:extLst>
            </p:cNvPr>
            <p:cNvSpPr txBox="1"/>
            <p:nvPr/>
          </p:nvSpPr>
          <p:spPr>
            <a:xfrm>
              <a:off x="7557633" y="3783959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449EEFC0-89A6-66B1-F872-09D4635B7F3B}"/>
                </a:ext>
              </a:extLst>
            </p:cNvPr>
            <p:cNvSpPr txBox="1"/>
            <p:nvPr/>
          </p:nvSpPr>
          <p:spPr>
            <a:xfrm>
              <a:off x="7961297" y="4326625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4D3F10B-C740-C630-4161-289DA9FA3323}"/>
                </a:ext>
              </a:extLst>
            </p:cNvPr>
            <p:cNvSpPr/>
            <p:nvPr/>
          </p:nvSpPr>
          <p:spPr>
            <a:xfrm>
              <a:off x="8269395" y="4145712"/>
              <a:ext cx="918265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Prompt</a:t>
              </a:r>
            </a:p>
          </p:txBody>
        </p:sp>
        <p:cxnSp>
          <p:nvCxnSpPr>
            <p:cNvPr id="114" name="直線コネクタ 48">
              <a:extLst>
                <a:ext uri="{FF2B5EF4-FFF2-40B4-BE49-F238E27FC236}">
                  <a16:creationId xmlns:a16="http://schemas.microsoft.com/office/drawing/2014/main" id="{4303C866-82E4-95FD-7253-64CBBBAB2BA5}"/>
                </a:ext>
              </a:extLst>
            </p:cNvPr>
            <p:cNvCxnSpPr>
              <a:cxnSpLocks/>
              <a:stCxn id="87" idx="2"/>
              <a:endCxn id="113" idx="1"/>
            </p:cNvCxnSpPr>
            <p:nvPr/>
          </p:nvCxnSpPr>
          <p:spPr>
            <a:xfrm rot="16200000" flipH="1">
              <a:off x="7803944" y="3864927"/>
              <a:ext cx="536104" cy="394797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1DAF68C3-D800-C2A8-47D3-650C0A65F836}"/>
                </a:ext>
              </a:extLst>
            </p:cNvPr>
            <p:cNvSpPr/>
            <p:nvPr/>
          </p:nvSpPr>
          <p:spPr>
            <a:xfrm>
              <a:off x="8269395" y="5564968"/>
              <a:ext cx="1513619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SpeechToText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18B5BD6E-8F91-378A-186D-F3AE854D89CD}"/>
                </a:ext>
              </a:extLst>
            </p:cNvPr>
            <p:cNvSpPr txBox="1"/>
            <p:nvPr/>
          </p:nvSpPr>
          <p:spPr>
            <a:xfrm>
              <a:off x="7961297" y="5754781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cxnSp>
          <p:nvCxnSpPr>
            <p:cNvPr id="117" name="直線コネクタ 48">
              <a:extLst>
                <a:ext uri="{FF2B5EF4-FFF2-40B4-BE49-F238E27FC236}">
                  <a16:creationId xmlns:a16="http://schemas.microsoft.com/office/drawing/2014/main" id="{758DE3F0-8F6E-FD80-F153-0BF8F2B745D4}"/>
                </a:ext>
              </a:extLst>
            </p:cNvPr>
            <p:cNvCxnSpPr>
              <a:cxnSpLocks/>
              <a:stCxn id="87" idx="2"/>
              <a:endCxn id="115" idx="1"/>
            </p:cNvCxnSpPr>
            <p:nvPr/>
          </p:nvCxnSpPr>
          <p:spPr>
            <a:xfrm rot="16200000" flipH="1">
              <a:off x="7094316" y="4574555"/>
              <a:ext cx="1955360" cy="394797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B3F0C190-6BB6-CC30-D3EF-F7F3F5D3F6BA}"/>
                </a:ext>
              </a:extLst>
            </p:cNvPr>
            <p:cNvSpPr/>
            <p:nvPr/>
          </p:nvSpPr>
          <p:spPr>
            <a:xfrm>
              <a:off x="8269395" y="6254890"/>
              <a:ext cx="1543692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TextToSpeech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F4F7813A-2516-E3BB-753F-DF12C807D217}"/>
                </a:ext>
              </a:extLst>
            </p:cNvPr>
            <p:cNvSpPr txBox="1"/>
            <p:nvPr/>
          </p:nvSpPr>
          <p:spPr>
            <a:xfrm>
              <a:off x="7961297" y="6395912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cxnSp>
          <p:nvCxnSpPr>
            <p:cNvPr id="120" name="直線コネクタ 48">
              <a:extLst>
                <a:ext uri="{FF2B5EF4-FFF2-40B4-BE49-F238E27FC236}">
                  <a16:creationId xmlns:a16="http://schemas.microsoft.com/office/drawing/2014/main" id="{7DEFF609-3C29-E935-AFB5-0A8D857380C5}"/>
                </a:ext>
              </a:extLst>
            </p:cNvPr>
            <p:cNvCxnSpPr>
              <a:cxnSpLocks/>
              <a:stCxn id="87" idx="2"/>
              <a:endCxn id="118" idx="1"/>
            </p:cNvCxnSpPr>
            <p:nvPr/>
          </p:nvCxnSpPr>
          <p:spPr>
            <a:xfrm rot="16200000" flipH="1">
              <a:off x="6749355" y="4919516"/>
              <a:ext cx="2645282" cy="394797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B158B7-9B6C-FDDF-C9FC-AE0F7A5AC9B4}"/>
                </a:ext>
              </a:extLst>
            </p:cNvPr>
            <p:cNvSpPr/>
            <p:nvPr/>
          </p:nvSpPr>
          <p:spPr>
            <a:xfrm>
              <a:off x="8269395" y="7003848"/>
              <a:ext cx="1495922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ExtraContent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0D999BE-D02B-4501-01F1-A7A1CB632069}"/>
                </a:ext>
              </a:extLst>
            </p:cNvPr>
            <p:cNvSpPr txBox="1"/>
            <p:nvPr/>
          </p:nvSpPr>
          <p:spPr>
            <a:xfrm>
              <a:off x="7751753" y="7182393"/>
              <a:ext cx="51764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0..*</a:t>
              </a:r>
              <a:endParaRPr lang="en-US" dirty="0"/>
            </a:p>
          </p:txBody>
        </p:sp>
        <p:cxnSp>
          <p:nvCxnSpPr>
            <p:cNvPr id="13" name="直線コネクタ 48">
              <a:extLst>
                <a:ext uri="{FF2B5EF4-FFF2-40B4-BE49-F238E27FC236}">
                  <a16:creationId xmlns:a16="http://schemas.microsoft.com/office/drawing/2014/main" id="{E741D49E-9C05-3B5F-FC27-B7EE996B66AF}"/>
                </a:ext>
              </a:extLst>
            </p:cNvPr>
            <p:cNvCxnSpPr>
              <a:cxnSpLocks/>
              <a:stCxn id="87" idx="2"/>
              <a:endCxn id="11" idx="1"/>
            </p:cNvCxnSpPr>
            <p:nvPr/>
          </p:nvCxnSpPr>
          <p:spPr>
            <a:xfrm rot="16200000" flipH="1">
              <a:off x="6374876" y="5293995"/>
              <a:ext cx="3394240" cy="394797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08ACE9C-3AE9-3F8E-85E2-F7DCB86BAC49}"/>
                </a:ext>
              </a:extLst>
            </p:cNvPr>
            <p:cNvSpPr/>
            <p:nvPr/>
          </p:nvSpPr>
          <p:spPr>
            <a:xfrm>
              <a:off x="10121185" y="4153290"/>
              <a:ext cx="2139688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FlowiseAICharacter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211D1DC-81F3-3B71-221D-7888024FF3EC}"/>
                </a:ext>
              </a:extLst>
            </p:cNvPr>
            <p:cNvSpPr/>
            <p:nvPr/>
          </p:nvSpPr>
          <p:spPr>
            <a:xfrm>
              <a:off x="10121185" y="3424942"/>
              <a:ext cx="1539011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EvaCharacter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9F04256-A031-6EA9-56B0-E5468AC0C7D6}"/>
                </a:ext>
              </a:extLst>
            </p:cNvPr>
            <p:cNvCxnSpPr>
              <a:cxnSpLocks/>
              <a:stCxn id="96" idx="3"/>
              <a:endCxn id="20" idx="1"/>
            </p:cNvCxnSpPr>
            <p:nvPr/>
          </p:nvCxnSpPr>
          <p:spPr>
            <a:xfrm>
              <a:off x="8613020" y="3609608"/>
              <a:ext cx="150816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94">
              <a:extLst>
                <a:ext uri="{FF2B5EF4-FFF2-40B4-BE49-F238E27FC236}">
                  <a16:creationId xmlns:a16="http://schemas.microsoft.com/office/drawing/2014/main" id="{73668ABF-FFEF-E3B2-4825-68868B4A3DDE}"/>
                </a:ext>
              </a:extLst>
            </p:cNvPr>
            <p:cNvCxnSpPr>
              <a:cxnSpLocks/>
              <a:stCxn id="96" idx="3"/>
              <a:endCxn id="19" idx="1"/>
            </p:cNvCxnSpPr>
            <p:nvPr/>
          </p:nvCxnSpPr>
          <p:spPr>
            <a:xfrm>
              <a:off x="8613020" y="3609608"/>
              <a:ext cx="1508165" cy="728348"/>
            </a:xfrm>
            <a:prstGeom prst="bentConnector3">
              <a:avLst>
                <a:gd name="adj1" fmla="val 72736"/>
              </a:avLst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8FE2F0A7-1C89-F347-C88A-A6FA66A3F9BE}"/>
                </a:ext>
              </a:extLst>
            </p:cNvPr>
            <p:cNvSpPr/>
            <p:nvPr/>
          </p:nvSpPr>
          <p:spPr>
            <a:xfrm>
              <a:off x="8269395" y="4874433"/>
              <a:ext cx="818301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Avatar</a:t>
              </a:r>
            </a:p>
          </p:txBody>
        </p:sp>
        <p:cxnSp>
          <p:nvCxnSpPr>
            <p:cNvPr id="53" name="直線コネクタ 48">
              <a:extLst>
                <a:ext uri="{FF2B5EF4-FFF2-40B4-BE49-F238E27FC236}">
                  <a16:creationId xmlns:a16="http://schemas.microsoft.com/office/drawing/2014/main" id="{97B62838-2B82-F955-7AD2-61D3CBE19068}"/>
                </a:ext>
              </a:extLst>
            </p:cNvPr>
            <p:cNvCxnSpPr>
              <a:cxnSpLocks/>
              <a:stCxn id="87" idx="2"/>
              <a:endCxn id="47" idx="1"/>
            </p:cNvCxnSpPr>
            <p:nvPr/>
          </p:nvCxnSpPr>
          <p:spPr>
            <a:xfrm rot="16200000" flipH="1">
              <a:off x="7439584" y="4229287"/>
              <a:ext cx="1264825" cy="394797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0EEE195-4148-A390-DA8B-4A2BA9B46305}"/>
                </a:ext>
              </a:extLst>
            </p:cNvPr>
            <p:cNvSpPr txBox="1"/>
            <p:nvPr/>
          </p:nvSpPr>
          <p:spPr>
            <a:xfrm>
              <a:off x="7961297" y="5050730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5606F00-8D13-0E9C-FFDE-3B5609A7F6CA}"/>
                </a:ext>
              </a:extLst>
            </p:cNvPr>
            <p:cNvSpPr txBox="1"/>
            <p:nvPr/>
          </p:nvSpPr>
          <p:spPr>
            <a:xfrm>
              <a:off x="12296042" y="6005162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F6C5027-4EA7-A19D-4A3F-AACB211E4C20}"/>
                </a:ext>
              </a:extLst>
            </p:cNvPr>
            <p:cNvSpPr txBox="1"/>
            <p:nvPr/>
          </p:nvSpPr>
          <p:spPr>
            <a:xfrm>
              <a:off x="12699706" y="6505352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06A1527-01E9-44D7-8878-1E5196200AB7}"/>
                </a:ext>
              </a:extLst>
            </p:cNvPr>
            <p:cNvSpPr/>
            <p:nvPr/>
          </p:nvSpPr>
          <p:spPr>
            <a:xfrm>
              <a:off x="13007804" y="6366915"/>
              <a:ext cx="1328825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Parameters</a:t>
              </a:r>
            </a:p>
          </p:txBody>
        </p:sp>
        <p:cxnSp>
          <p:nvCxnSpPr>
            <p:cNvPr id="14" name="直線コネクタ 48">
              <a:extLst>
                <a:ext uri="{FF2B5EF4-FFF2-40B4-BE49-F238E27FC236}">
                  <a16:creationId xmlns:a16="http://schemas.microsoft.com/office/drawing/2014/main" id="{58D286BD-02FB-9E8B-821D-53F9A32C6B1A}"/>
                </a:ext>
              </a:extLst>
            </p:cNvPr>
            <p:cNvCxnSpPr>
              <a:cxnSpLocks/>
              <a:stCxn id="100" idx="2"/>
              <a:endCxn id="10" idx="1"/>
            </p:cNvCxnSpPr>
            <p:nvPr/>
          </p:nvCxnSpPr>
          <p:spPr>
            <a:xfrm rot="16200000" flipH="1">
              <a:off x="12540630" y="6084407"/>
              <a:ext cx="539976" cy="394372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BA04EF7A-6E06-3541-6571-0CB685B3366E}"/>
                </a:ext>
              </a:extLst>
            </p:cNvPr>
            <p:cNvCxnSpPr>
              <a:cxnSpLocks/>
              <a:stCxn id="77" idx="0"/>
              <a:endCxn id="75" idx="1"/>
            </p:cNvCxnSpPr>
            <p:nvPr/>
          </p:nvCxnSpPr>
          <p:spPr>
            <a:xfrm>
              <a:off x="6339491" y="2196477"/>
              <a:ext cx="94343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8B7F8E0-3065-C2A5-0227-A9240E25E0A3}"/>
                </a:ext>
              </a:extLst>
            </p:cNvPr>
            <p:cNvSpPr/>
            <p:nvPr/>
          </p:nvSpPr>
          <p:spPr>
            <a:xfrm>
              <a:off x="14246142" y="7144870"/>
              <a:ext cx="1024063" cy="36933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Property</a:t>
              </a:r>
            </a:p>
          </p:txBody>
        </p:sp>
        <p:cxnSp>
          <p:nvCxnSpPr>
            <p:cNvPr id="52" name="直線コネクタ 48">
              <a:extLst>
                <a:ext uri="{FF2B5EF4-FFF2-40B4-BE49-F238E27FC236}">
                  <a16:creationId xmlns:a16="http://schemas.microsoft.com/office/drawing/2014/main" id="{50504D9C-A24D-C627-F071-92743C208936}"/>
                </a:ext>
              </a:extLst>
            </p:cNvPr>
            <p:cNvCxnSpPr>
              <a:cxnSpLocks/>
              <a:stCxn id="54" idx="0"/>
              <a:endCxn id="46" idx="1"/>
            </p:cNvCxnSpPr>
            <p:nvPr/>
          </p:nvCxnSpPr>
          <p:spPr>
            <a:xfrm rot="16200000" flipH="1">
              <a:off x="13770228" y="6853622"/>
              <a:ext cx="377902" cy="573926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ひし形 53">
              <a:extLst>
                <a:ext uri="{FF2B5EF4-FFF2-40B4-BE49-F238E27FC236}">
                  <a16:creationId xmlns:a16="http://schemas.microsoft.com/office/drawing/2014/main" id="{78A50558-E615-B047-0F89-519535D7466A}"/>
                </a:ext>
              </a:extLst>
            </p:cNvPr>
            <p:cNvSpPr/>
            <p:nvPr/>
          </p:nvSpPr>
          <p:spPr>
            <a:xfrm rot="10800000">
              <a:off x="13599556" y="6746360"/>
              <a:ext cx="145320" cy="20527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90140F9-2655-FA37-FCA9-BCBA8D498C58}"/>
                </a:ext>
              </a:extLst>
            </p:cNvPr>
            <p:cNvSpPr txBox="1"/>
            <p:nvPr/>
          </p:nvSpPr>
          <p:spPr>
            <a:xfrm>
              <a:off x="13356321" y="6746362"/>
              <a:ext cx="3080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0454B62-2B63-986F-0AF6-072D7EA37237}"/>
                </a:ext>
              </a:extLst>
            </p:cNvPr>
            <p:cNvSpPr txBox="1"/>
            <p:nvPr/>
          </p:nvSpPr>
          <p:spPr>
            <a:xfrm>
              <a:off x="13728500" y="7333756"/>
              <a:ext cx="51764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0..*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903A823-40FA-1860-D2CB-B14D9595D98B}"/>
              </a:ext>
            </a:extLst>
          </p:cNvPr>
          <p:cNvGrpSpPr/>
          <p:nvPr/>
        </p:nvGrpSpPr>
        <p:grpSpPr>
          <a:xfrm>
            <a:off x="0" y="142875"/>
            <a:ext cx="12192000" cy="6572250"/>
            <a:chOff x="0" y="142875"/>
            <a:chExt cx="12192000" cy="657225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B4F0D57C-0029-9321-91E8-5D28DAB8A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2875"/>
              <a:ext cx="12192000" cy="6572250"/>
            </a:xfrm>
            <a:prstGeom prst="rect">
              <a:avLst/>
            </a:prstGeom>
          </p:spPr>
        </p:pic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94E77794-5111-DAF6-69AE-2E253974B128}"/>
                </a:ext>
              </a:extLst>
            </p:cNvPr>
            <p:cNvGrpSpPr/>
            <p:nvPr/>
          </p:nvGrpSpPr>
          <p:grpSpPr>
            <a:xfrm>
              <a:off x="1495425" y="666234"/>
              <a:ext cx="10562777" cy="5931416"/>
              <a:chOff x="1495425" y="666234"/>
              <a:chExt cx="10562777" cy="5931416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B32FD89-604D-4B66-0313-EB3EE86125E3}"/>
                  </a:ext>
                </a:extLst>
              </p:cNvPr>
              <p:cNvSpPr/>
              <p:nvPr/>
            </p:nvSpPr>
            <p:spPr>
              <a:xfrm>
                <a:off x="2298977" y="666234"/>
                <a:ext cx="3147015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en-US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SceneManager</a:t>
                </a:r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&amp; Scenes</a:t>
                </a: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CD60B4B-E855-74B4-FD44-067E3493269C}"/>
                  </a:ext>
                </a:extLst>
              </p:cNvPr>
              <p:cNvSpPr/>
              <p:nvPr/>
            </p:nvSpPr>
            <p:spPr>
              <a:xfrm>
                <a:off x="1786559" y="1073666"/>
                <a:ext cx="330090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en-US" altLang="ja-JP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Layout</a:t>
                </a:r>
                <a:r>
                  <a:rPr lang="en-US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Manager</a:t>
                </a:r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&amp; Layouts</a:t>
                </a: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6C5F551-1BA8-17B6-1558-60088D06CFA5}"/>
                  </a:ext>
                </a:extLst>
              </p:cNvPr>
              <p:cNvSpPr/>
              <p:nvPr/>
            </p:nvSpPr>
            <p:spPr>
              <a:xfrm>
                <a:off x="2838080" y="1430298"/>
                <a:ext cx="3942105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en-US" altLang="ja-JP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Character</a:t>
                </a:r>
                <a:r>
                  <a:rPr lang="en-US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Manager</a:t>
                </a:r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&amp; Characters</a:t>
                </a: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A8AC81A-CFB1-3277-3870-52F05C486F1A}"/>
                  </a:ext>
                </a:extLst>
              </p:cNvPr>
              <p:cNvSpPr/>
              <p:nvPr/>
            </p:nvSpPr>
            <p:spPr>
              <a:xfrm>
                <a:off x="1796680" y="1807528"/>
                <a:ext cx="448071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en-US" altLang="ja-JP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Background</a:t>
                </a:r>
                <a:r>
                  <a:rPr lang="en-US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Manager</a:t>
                </a:r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&amp; Backgrounds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CEF67E2-CA06-396C-03F9-72950178BF5E}"/>
                  </a:ext>
                </a:extLst>
              </p:cNvPr>
              <p:cNvSpPr/>
              <p:nvPr/>
            </p:nvSpPr>
            <p:spPr>
              <a:xfrm>
                <a:off x="1632128" y="2214960"/>
                <a:ext cx="41344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en-US" altLang="ja-JP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Tour</a:t>
                </a:r>
                <a:r>
                  <a:rPr lang="ja-JP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List</a:t>
                </a:r>
                <a:r>
                  <a:rPr lang="ja-JP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(Background’s property)</a:t>
                </a:r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32155E15-62C5-AD84-FFEA-7F25B5203197}"/>
                  </a:ext>
                </a:extLst>
              </p:cNvPr>
              <p:cNvSpPr/>
              <p:nvPr/>
            </p:nvSpPr>
            <p:spPr>
              <a:xfrm>
                <a:off x="6277394" y="2561907"/>
                <a:ext cx="112505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en-US" altLang="ja-JP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Avatar</a:t>
                </a:r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0B093E2E-C132-93CF-039D-A42F4CBFD47B}"/>
                  </a:ext>
                </a:extLst>
              </p:cNvPr>
              <p:cNvSpPr/>
              <p:nvPr/>
            </p:nvSpPr>
            <p:spPr>
              <a:xfrm>
                <a:off x="10296181" y="2951718"/>
                <a:ext cx="176202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en-US" altLang="ja-JP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Background</a:t>
                </a:r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35B9C59-2B90-883B-3DC8-319FFBB5BC7B}"/>
                  </a:ext>
                </a:extLst>
              </p:cNvPr>
              <p:cNvSpPr/>
              <p:nvPr/>
            </p:nvSpPr>
            <p:spPr>
              <a:xfrm>
                <a:off x="1495425" y="666234"/>
                <a:ext cx="8910016" cy="593141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CBA506D-06DF-9D28-7956-30083BB80720}"/>
                  </a:ext>
                </a:extLst>
              </p:cNvPr>
              <p:cNvSpPr/>
              <p:nvPr/>
            </p:nvSpPr>
            <p:spPr>
              <a:xfrm>
                <a:off x="6277394" y="3424563"/>
                <a:ext cx="5429692" cy="92333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en-US" altLang="ja-JP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Layout</a:t>
                </a:r>
              </a:p>
              <a:p>
                <a:r>
                  <a:rPr lang="en-US" altLang="ja-JP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(the avatar position on the screen, e.g.,</a:t>
                </a:r>
              </a:p>
              <a:p>
                <a:r>
                  <a:rPr lang="en-US" altLang="ja-JP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layout is “Horizontal-centered Upper body )</a:t>
                </a:r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D1F4B49A-099F-1753-69F2-CE6D0A9774C0}"/>
                  </a:ext>
                </a:extLst>
              </p:cNvPr>
              <p:cNvSpPr/>
              <p:nvPr/>
            </p:nvSpPr>
            <p:spPr>
              <a:xfrm>
                <a:off x="8113486" y="5492394"/>
                <a:ext cx="1864613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en-US" altLang="ja-JP" b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ExtraContent</a:t>
                </a:r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16248DD6-2F85-1C81-8193-38B3A2F31CFC}"/>
                  </a:ext>
                </a:extLst>
              </p:cNvPr>
              <p:cNvSpPr/>
              <p:nvPr/>
            </p:nvSpPr>
            <p:spPr>
              <a:xfrm>
                <a:off x="3979084" y="4479965"/>
                <a:ext cx="4134402" cy="189180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8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D388CC0E-2DF7-DF29-8F81-D70046580579}"/>
              </a:ext>
            </a:extLst>
          </p:cNvPr>
          <p:cNvGrpSpPr/>
          <p:nvPr/>
        </p:nvGrpSpPr>
        <p:grpSpPr>
          <a:xfrm>
            <a:off x="-7590920" y="218233"/>
            <a:ext cx="19764042" cy="6963616"/>
            <a:chOff x="-7590920" y="218233"/>
            <a:chExt cx="19764042" cy="6963616"/>
          </a:xfrm>
        </p:grpSpPr>
        <p:pic>
          <p:nvPicPr>
            <p:cNvPr id="3" name="グラフィックス 2" descr="ユーザー 枠線">
              <a:extLst>
                <a:ext uri="{FF2B5EF4-FFF2-40B4-BE49-F238E27FC236}">
                  <a16:creationId xmlns:a16="http://schemas.microsoft.com/office/drawing/2014/main" id="{F22FE888-2B8C-3B2F-E4EB-2237EF70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052402" y="419644"/>
              <a:ext cx="990056" cy="990056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B2C5F09D-C6AE-A0D9-70B2-C6F0ED4FA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24086" y="4848226"/>
              <a:ext cx="733424" cy="733424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FC449A9F-E7E7-177C-0317-515D315A1883}"/>
                </a:ext>
              </a:extLst>
            </p:cNvPr>
            <p:cNvGrpSpPr/>
            <p:nvPr/>
          </p:nvGrpSpPr>
          <p:grpSpPr>
            <a:xfrm>
              <a:off x="-6062346" y="913429"/>
              <a:ext cx="18235468" cy="4324350"/>
              <a:chOff x="1770539" y="913429"/>
              <a:chExt cx="10126186" cy="4324350"/>
            </a:xfrm>
          </p:grpSpPr>
          <p:cxnSp>
            <p:nvCxnSpPr>
              <p:cNvPr id="17" name="コネクタ: 曲線 7">
                <a:extLst>
                  <a:ext uri="{FF2B5EF4-FFF2-40B4-BE49-F238E27FC236}">
                    <a16:creationId xmlns:a16="http://schemas.microsoft.com/office/drawing/2014/main" id="{84E0D855-7D84-B2C3-F482-9FBB0BBFE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0539" y="913429"/>
                <a:ext cx="10126186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コネクタ: 曲線 7">
                <a:extLst>
                  <a:ext uri="{FF2B5EF4-FFF2-40B4-BE49-F238E27FC236}">
                    <a16:creationId xmlns:a16="http://schemas.microsoft.com/office/drawing/2014/main" id="{885A4C6F-E036-116C-1A1F-7A8B96364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0539" y="3066079"/>
                <a:ext cx="10126186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コネクタ: 曲線 7">
                <a:extLst>
                  <a:ext uri="{FF2B5EF4-FFF2-40B4-BE49-F238E27FC236}">
                    <a16:creationId xmlns:a16="http://schemas.microsoft.com/office/drawing/2014/main" id="{75DD649A-1FA9-E897-8729-B7353FA1E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0539" y="5237779"/>
                <a:ext cx="10126186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グラフィックス 28" descr="ユーザー 単色塗りつぶし">
              <a:extLst>
                <a:ext uri="{FF2B5EF4-FFF2-40B4-BE49-F238E27FC236}">
                  <a16:creationId xmlns:a16="http://schemas.microsoft.com/office/drawing/2014/main" id="{A64ED31B-0EBF-6F3D-83A7-0D9DC0686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72676" y="2545760"/>
              <a:ext cx="1030605" cy="1030605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7837545-0A7F-7FA6-4126-78C82B995C83}"/>
                </a:ext>
              </a:extLst>
            </p:cNvPr>
            <p:cNvSpPr txBox="1"/>
            <p:nvPr/>
          </p:nvSpPr>
          <p:spPr>
            <a:xfrm>
              <a:off x="-6883617" y="1273899"/>
              <a:ext cx="65248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  <a:endParaRPr lang="en-US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691834E-F5A5-B0DE-40EB-FC52D2A0589B}"/>
                </a:ext>
              </a:extLst>
            </p:cNvPr>
            <p:cNvSpPr txBox="1"/>
            <p:nvPr/>
          </p:nvSpPr>
          <p:spPr>
            <a:xfrm>
              <a:off x="-7590920" y="3429000"/>
              <a:ext cx="2067104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Edge-Ghost</a:t>
              </a:r>
            </a:p>
            <a:p>
              <a:pPr algn="ctr"/>
              <a:r>
                <a:rPr lang="en-US" dirty="0"/>
                <a:t>(Avatar from the</a:t>
              </a:r>
              <a:br>
                <a:rPr lang="en-US" dirty="0"/>
              </a:br>
              <a:r>
                <a:rPr lang="en-US" dirty="0"/>
                <a:t>user’s perspective)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F8CD969-CCF3-6A6A-73A4-FB82091B3AAB}"/>
                </a:ext>
              </a:extLst>
            </p:cNvPr>
            <p:cNvSpPr txBox="1"/>
            <p:nvPr/>
          </p:nvSpPr>
          <p:spPr>
            <a:xfrm>
              <a:off x="-7044038" y="5581650"/>
              <a:ext cx="97334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Open AI</a:t>
              </a:r>
              <a:endParaRPr lang="en-US" dirty="0"/>
            </a:p>
          </p:txBody>
        </p:sp>
        <p:cxnSp>
          <p:nvCxnSpPr>
            <p:cNvPr id="34" name="コネクタ: 曲線 7">
              <a:extLst>
                <a:ext uri="{FF2B5EF4-FFF2-40B4-BE49-F238E27FC236}">
                  <a16:creationId xmlns:a16="http://schemas.microsoft.com/office/drawing/2014/main" id="{C742A540-9DAE-A2A8-F984-E02F988EF15D}"/>
                </a:ext>
              </a:extLst>
            </p:cNvPr>
            <p:cNvCxnSpPr>
              <a:cxnSpLocks/>
            </p:cNvCxnSpPr>
            <p:nvPr/>
          </p:nvCxnSpPr>
          <p:spPr>
            <a:xfrm>
              <a:off x="-5523816" y="934049"/>
              <a:ext cx="784050" cy="21510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コネクタ: 曲線 7">
              <a:extLst>
                <a:ext uri="{FF2B5EF4-FFF2-40B4-BE49-F238E27FC236}">
                  <a16:creationId xmlns:a16="http://schemas.microsoft.com/office/drawing/2014/main" id="{17F0D9AB-37F5-BDAC-8F8C-118CFFC27D98}"/>
                </a:ext>
              </a:extLst>
            </p:cNvPr>
            <p:cNvCxnSpPr>
              <a:cxnSpLocks/>
            </p:cNvCxnSpPr>
            <p:nvPr/>
          </p:nvCxnSpPr>
          <p:spPr>
            <a:xfrm>
              <a:off x="-4032452" y="3085129"/>
              <a:ext cx="784050" cy="21510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コネクタ: 曲線 7">
              <a:extLst>
                <a:ext uri="{FF2B5EF4-FFF2-40B4-BE49-F238E27FC236}">
                  <a16:creationId xmlns:a16="http://schemas.microsoft.com/office/drawing/2014/main" id="{1C33B440-2F39-EA15-B72C-14F768A01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30097" y="3085129"/>
              <a:ext cx="784050" cy="21510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コネクタ: 曲線 7">
              <a:extLst>
                <a:ext uri="{FF2B5EF4-FFF2-40B4-BE49-F238E27FC236}">
                  <a16:creationId xmlns:a16="http://schemas.microsoft.com/office/drawing/2014/main" id="{5106A069-90A5-BE6A-E192-733C631D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9252" y="894380"/>
              <a:ext cx="784050" cy="21510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B5E6097-187B-EB8F-2A57-821724EDC020}"/>
                </a:ext>
              </a:extLst>
            </p:cNvPr>
            <p:cNvSpPr txBox="1"/>
            <p:nvPr/>
          </p:nvSpPr>
          <p:spPr>
            <a:xfrm>
              <a:off x="-5962248" y="218233"/>
              <a:ext cx="1356654" cy="646331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Talk to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Edge-Ghost</a:t>
              </a:r>
              <a:endParaRPr 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A093A1B-601F-3EBD-D60A-3F0C2D7C0B1D}"/>
                </a:ext>
              </a:extLst>
            </p:cNvPr>
            <p:cNvSpPr txBox="1"/>
            <p:nvPr/>
          </p:nvSpPr>
          <p:spPr>
            <a:xfrm>
              <a:off x="-4884867" y="2093883"/>
              <a:ext cx="1635961" cy="923330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Ask generating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response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to Open AI</a:t>
              </a:r>
              <a:endParaRPr lang="en-US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7EC0AFA-3E19-2060-AAAE-48662D8E1D3E}"/>
                </a:ext>
              </a:extLst>
            </p:cNvPr>
            <p:cNvSpPr txBox="1"/>
            <p:nvPr/>
          </p:nvSpPr>
          <p:spPr>
            <a:xfrm>
              <a:off x="-3856717" y="5288253"/>
              <a:ext cx="1601336" cy="646331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chat response</a:t>
              </a:r>
              <a:endParaRPr lang="en-US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01FA6086-BBF8-5B58-D73E-6646033E4FDA}"/>
                </a:ext>
              </a:extLst>
            </p:cNvPr>
            <p:cNvSpPr txBox="1"/>
            <p:nvPr/>
          </p:nvSpPr>
          <p:spPr>
            <a:xfrm>
              <a:off x="-1757038" y="3077934"/>
              <a:ext cx="1241494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Speech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response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to the user</a:t>
              </a:r>
              <a:endParaRPr lang="en-US" dirty="0"/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8FC8CD47-A264-DE4B-A728-EFC10E30810E}"/>
                </a:ext>
              </a:extLst>
            </p:cNvPr>
            <p:cNvGrpSpPr/>
            <p:nvPr/>
          </p:nvGrpSpPr>
          <p:grpSpPr>
            <a:xfrm>
              <a:off x="-5828077" y="246743"/>
              <a:ext cx="5788547" cy="6638526"/>
              <a:chOff x="-783511" y="246743"/>
              <a:chExt cx="5889989" cy="6638526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85BEA018-3677-B2E0-6B79-32DDC4EC385E}"/>
                  </a:ext>
                </a:extLst>
              </p:cNvPr>
              <p:cNvGrpSpPr/>
              <p:nvPr/>
            </p:nvGrpSpPr>
            <p:grpSpPr>
              <a:xfrm>
                <a:off x="-783511" y="246743"/>
                <a:ext cx="5889989" cy="6611256"/>
                <a:chOff x="-783511" y="246743"/>
                <a:chExt cx="5889989" cy="6116025"/>
              </a:xfrm>
            </p:grpSpPr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1542ACDE-C400-CCED-51F8-231194E4F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783511" y="246743"/>
                  <a:ext cx="0" cy="61160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コネクタ 72">
                  <a:extLst>
                    <a:ext uri="{FF2B5EF4-FFF2-40B4-BE49-F238E27FC236}">
                      <a16:creationId xmlns:a16="http://schemas.microsoft.com/office/drawing/2014/main" id="{4C158479-5D37-B9BC-7390-C44937A7C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06478" y="246743"/>
                  <a:ext cx="0" cy="61160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E542EAE0-A14F-D028-30D6-058DA810C0BB}"/>
                  </a:ext>
                </a:extLst>
              </p:cNvPr>
              <p:cNvSpPr txBox="1"/>
              <p:nvPr/>
            </p:nvSpPr>
            <p:spPr>
              <a:xfrm>
                <a:off x="414017" y="6515937"/>
                <a:ext cx="3494932" cy="369332"/>
              </a:xfrm>
              <a:prstGeom prst="rect">
                <a:avLst/>
              </a:prstGeom>
              <a:noFill/>
            </p:spPr>
            <p:txBody>
              <a:bodyPr wrap="none" anchor="b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Usual chat response generation</a:t>
                </a:r>
                <a:endParaRPr lang="en-US" b="1" dirty="0"/>
              </a:p>
            </p:txBody>
          </p:sp>
        </p:grpSp>
        <p:cxnSp>
          <p:nvCxnSpPr>
            <p:cNvPr id="86" name="コネクタ: 曲線 7">
              <a:extLst>
                <a:ext uri="{FF2B5EF4-FFF2-40B4-BE49-F238E27FC236}">
                  <a16:creationId xmlns:a16="http://schemas.microsoft.com/office/drawing/2014/main" id="{EF14C431-E75F-9C4D-0D40-2475A7ED56A9}"/>
                </a:ext>
              </a:extLst>
            </p:cNvPr>
            <p:cNvCxnSpPr>
              <a:cxnSpLocks/>
            </p:cNvCxnSpPr>
            <p:nvPr/>
          </p:nvCxnSpPr>
          <p:spPr>
            <a:xfrm>
              <a:off x="321608" y="934049"/>
              <a:ext cx="784050" cy="21510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コネクタ: 曲線 7">
              <a:extLst>
                <a:ext uri="{FF2B5EF4-FFF2-40B4-BE49-F238E27FC236}">
                  <a16:creationId xmlns:a16="http://schemas.microsoft.com/office/drawing/2014/main" id="{DA7FC7D2-9FD4-35E6-46FA-6C977AB8BF36}"/>
                </a:ext>
              </a:extLst>
            </p:cNvPr>
            <p:cNvCxnSpPr>
              <a:cxnSpLocks/>
            </p:cNvCxnSpPr>
            <p:nvPr/>
          </p:nvCxnSpPr>
          <p:spPr>
            <a:xfrm>
              <a:off x="1812972" y="3085129"/>
              <a:ext cx="784050" cy="21510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2BBF7C16-391B-3094-DF62-EBEF10B85CA3}"/>
                </a:ext>
              </a:extLst>
            </p:cNvPr>
            <p:cNvSpPr txBox="1"/>
            <p:nvPr/>
          </p:nvSpPr>
          <p:spPr>
            <a:xfrm>
              <a:off x="-116824" y="218233"/>
              <a:ext cx="1356653" cy="646331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Talk to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Edge-Ghost</a:t>
              </a:r>
              <a:endParaRPr lang="en-US" dirty="0"/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04F886A3-9C35-4372-6805-51909C97CF66}"/>
                </a:ext>
              </a:extLst>
            </p:cNvPr>
            <p:cNvSpPr txBox="1"/>
            <p:nvPr/>
          </p:nvSpPr>
          <p:spPr>
            <a:xfrm>
              <a:off x="960557" y="2093883"/>
              <a:ext cx="1635961" cy="923330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Ask generating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response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to Open AI</a:t>
              </a:r>
              <a:endParaRPr lang="en-US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C562B7CA-24A2-5D4D-4EC8-4560D8E3D02D}"/>
                </a:ext>
              </a:extLst>
            </p:cNvPr>
            <p:cNvSpPr txBox="1"/>
            <p:nvPr/>
          </p:nvSpPr>
          <p:spPr>
            <a:xfrm>
              <a:off x="1808051" y="5288253"/>
              <a:ext cx="1962653" cy="646331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Ask back request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calling function(s)</a:t>
              </a:r>
              <a:endParaRPr lang="en-US" dirty="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69E8105A-3CC3-9204-2154-2F52F42D9536}"/>
                </a:ext>
              </a:extLst>
            </p:cNvPr>
            <p:cNvSpPr txBox="1"/>
            <p:nvPr/>
          </p:nvSpPr>
          <p:spPr>
            <a:xfrm>
              <a:off x="6974877" y="2102896"/>
              <a:ext cx="1241494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Speech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response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to the user</a:t>
              </a:r>
              <a:endParaRPr lang="en-US" dirty="0"/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A46E4AF8-C7AF-48EC-E6BF-4F1E99D817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106" y="246743"/>
              <a:ext cx="0" cy="661125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A38E2232-FCB9-C332-66A0-1FEE659582ED}"/>
                </a:ext>
              </a:extLst>
            </p:cNvPr>
            <p:cNvSpPr txBox="1"/>
            <p:nvPr/>
          </p:nvSpPr>
          <p:spPr>
            <a:xfrm>
              <a:off x="350022" y="6515937"/>
              <a:ext cx="4652749" cy="369332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Response </a:t>
              </a:r>
              <a:r>
                <a:rPr lang="en-US" b="1" dirty="0"/>
                <a:t>generation with </a:t>
              </a:r>
              <a:r>
                <a:rPr lang="en-US" b="1" dirty="0">
                  <a:solidFill>
                    <a:schemeClr val="tx1"/>
                  </a:solidFill>
                </a:rPr>
                <a:t>Function Calling</a:t>
              </a:r>
              <a:endParaRPr lang="en-US" b="1" dirty="0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26A10FCA-B4BD-B4B2-145D-1EB7CC9FD6C8}"/>
                </a:ext>
              </a:extLst>
            </p:cNvPr>
            <p:cNvSpPr/>
            <p:nvPr/>
          </p:nvSpPr>
          <p:spPr>
            <a:xfrm>
              <a:off x="3934334" y="2635300"/>
              <a:ext cx="1460496" cy="883240"/>
            </a:xfrm>
            <a:prstGeom prst="rect">
              <a:avLst/>
            </a:prstGeom>
            <a:solidFill>
              <a:schemeClr val="bg1"/>
            </a:solidFill>
            <a:ln w="317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Creating result(s)</a:t>
              </a:r>
            </a:p>
          </p:txBody>
        </p:sp>
        <p:cxnSp>
          <p:nvCxnSpPr>
            <p:cNvPr id="93" name="コネクタ: 曲線 7">
              <a:extLst>
                <a:ext uri="{FF2B5EF4-FFF2-40B4-BE49-F238E27FC236}">
                  <a16:creationId xmlns:a16="http://schemas.microsoft.com/office/drawing/2014/main" id="{E0087D5B-921B-DE15-FC23-76672BC67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5327" y="3085129"/>
              <a:ext cx="784050" cy="21510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コネクタ: 曲線 7">
              <a:extLst>
                <a:ext uri="{FF2B5EF4-FFF2-40B4-BE49-F238E27FC236}">
                  <a16:creationId xmlns:a16="http://schemas.microsoft.com/office/drawing/2014/main" id="{90399E02-CDC2-9541-3EBB-6B09EB34E0D5}"/>
                </a:ext>
              </a:extLst>
            </p:cNvPr>
            <p:cNvCxnSpPr>
              <a:cxnSpLocks/>
            </p:cNvCxnSpPr>
            <p:nvPr/>
          </p:nvCxnSpPr>
          <p:spPr>
            <a:xfrm>
              <a:off x="4668853" y="3518540"/>
              <a:ext cx="667836" cy="366330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32266574-A4EB-3CAF-6731-2DC784221E00}"/>
                </a:ext>
              </a:extLst>
            </p:cNvPr>
            <p:cNvSpPr txBox="1"/>
            <p:nvPr/>
          </p:nvSpPr>
          <p:spPr>
            <a:xfrm>
              <a:off x="3689983" y="3418348"/>
              <a:ext cx="1106392" cy="1200329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/>
                <a:t>Invoke</a:t>
              </a:r>
              <a:br>
                <a:rPr lang="en-US" dirty="0"/>
              </a:br>
              <a:r>
                <a:rPr lang="en-US" dirty="0"/>
                <a:t>external</a:t>
              </a:r>
              <a:br>
                <a:rPr lang="en-US" dirty="0"/>
              </a:br>
              <a:r>
                <a:rPr lang="en-US" dirty="0"/>
                <a:t>API(s)</a:t>
              </a:r>
              <a:br>
                <a:rPr lang="en-US" dirty="0"/>
              </a:br>
              <a:r>
                <a:rPr lang="en-US" dirty="0"/>
                <a:t>if needed</a:t>
              </a:r>
            </a:p>
          </p:txBody>
        </p:sp>
        <p:cxnSp>
          <p:nvCxnSpPr>
            <p:cNvPr id="134" name="コネクタ: 曲線 7">
              <a:extLst>
                <a:ext uri="{FF2B5EF4-FFF2-40B4-BE49-F238E27FC236}">
                  <a16:creationId xmlns:a16="http://schemas.microsoft.com/office/drawing/2014/main" id="{AFDED433-E96D-A650-A0F6-54D6850FCBBF}"/>
                </a:ext>
              </a:extLst>
            </p:cNvPr>
            <p:cNvCxnSpPr>
              <a:cxnSpLocks/>
            </p:cNvCxnSpPr>
            <p:nvPr/>
          </p:nvCxnSpPr>
          <p:spPr>
            <a:xfrm>
              <a:off x="5393566" y="3085129"/>
              <a:ext cx="784050" cy="21510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9138997A-EA40-F9E9-EA87-E296F3776E7D}"/>
                </a:ext>
              </a:extLst>
            </p:cNvPr>
            <p:cNvSpPr txBox="1"/>
            <p:nvPr/>
          </p:nvSpPr>
          <p:spPr>
            <a:xfrm>
              <a:off x="5557304" y="3014673"/>
              <a:ext cx="1556132" cy="646331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Ask result(s)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for generation</a:t>
              </a:r>
              <a:endParaRPr lang="en-US" dirty="0"/>
            </a:p>
          </p:txBody>
        </p:sp>
        <p:cxnSp>
          <p:nvCxnSpPr>
            <p:cNvPr id="137" name="コネクタ: 曲線 7">
              <a:extLst>
                <a:ext uri="{FF2B5EF4-FFF2-40B4-BE49-F238E27FC236}">
                  <a16:creationId xmlns:a16="http://schemas.microsoft.com/office/drawing/2014/main" id="{39C9F197-0D0D-075A-2D1F-7DED5BB8C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2002" y="3085129"/>
              <a:ext cx="784050" cy="21510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BFC580B9-E260-5853-90A1-9476C0CEA147}"/>
                </a:ext>
              </a:extLst>
            </p:cNvPr>
            <p:cNvSpPr txBox="1"/>
            <p:nvPr/>
          </p:nvSpPr>
          <p:spPr>
            <a:xfrm>
              <a:off x="5515382" y="5288253"/>
              <a:ext cx="1601336" cy="646331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chat response</a:t>
              </a:r>
              <a:endParaRPr lang="en-US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9D41AF0E-F6CA-29A9-93C5-534AD453619D}"/>
                </a:ext>
              </a:extLst>
            </p:cNvPr>
            <p:cNvSpPr txBox="1"/>
            <p:nvPr/>
          </p:nvSpPr>
          <p:spPr>
            <a:xfrm>
              <a:off x="3233995" y="2263337"/>
              <a:ext cx="2909323" cy="369332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Function.call</a:t>
              </a:r>
              <a:r>
                <a:rPr lang="en-US" b="1" dirty="0">
                  <a:solidFill>
                    <a:schemeClr val="tx1"/>
                  </a:solidFill>
                </a:rPr>
                <a:t>(parameters)</a:t>
              </a: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837122FA-60D7-E449-9622-C49D3129DF78}"/>
                </a:ext>
              </a:extLst>
            </p:cNvPr>
            <p:cNvSpPr/>
            <p:nvPr/>
          </p:nvSpPr>
          <p:spPr>
            <a:xfrm>
              <a:off x="8237976" y="2635300"/>
              <a:ext cx="1460496" cy="883240"/>
            </a:xfrm>
            <a:prstGeom prst="rect">
              <a:avLst/>
            </a:prstGeom>
            <a:solidFill>
              <a:schemeClr val="bg1"/>
            </a:solidFill>
            <a:ln w="317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Creating Web components</a:t>
              </a:r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EFC42E3E-9958-DAEA-7BBC-6C680AAC07C0}"/>
                </a:ext>
              </a:extLst>
            </p:cNvPr>
            <p:cNvSpPr txBox="1"/>
            <p:nvPr/>
          </p:nvSpPr>
          <p:spPr>
            <a:xfrm>
              <a:off x="7251701" y="3501638"/>
              <a:ext cx="3481210" cy="646331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Function.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onAvatarTalk</a:t>
              </a:r>
              <a:r>
                <a:rPr lang="en-US" b="1" dirty="0">
                  <a:solidFill>
                    <a:schemeClr val="tx1"/>
                  </a:solidFill>
                </a:rPr>
                <a:t>(result, document)</a:t>
              </a:r>
            </a:p>
          </p:txBody>
        </p:sp>
        <p:cxnSp>
          <p:nvCxnSpPr>
            <p:cNvPr id="97" name="コネクタ: 曲線 7">
              <a:extLst>
                <a:ext uri="{FF2B5EF4-FFF2-40B4-BE49-F238E27FC236}">
                  <a16:creationId xmlns:a16="http://schemas.microsoft.com/office/drawing/2014/main" id="{1D295A0C-F848-73CE-853C-E1872E8696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5232" y="894380"/>
              <a:ext cx="784050" cy="21510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コネクタ: 曲線 7">
              <a:extLst>
                <a:ext uri="{FF2B5EF4-FFF2-40B4-BE49-F238E27FC236}">
                  <a16:creationId xmlns:a16="http://schemas.microsoft.com/office/drawing/2014/main" id="{E801FABD-64E8-15BB-4465-80B0148A8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1206" y="894380"/>
              <a:ext cx="784050" cy="215108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BE8D59AF-C65F-E371-2542-948812C79E86}"/>
                </a:ext>
              </a:extLst>
            </p:cNvPr>
            <p:cNvSpPr txBox="1"/>
            <p:nvPr/>
          </p:nvSpPr>
          <p:spPr>
            <a:xfrm>
              <a:off x="6350712" y="6515937"/>
              <a:ext cx="4421018" cy="369332"/>
            </a:xfrm>
            <a:prstGeom prst="rect">
              <a:avLst/>
            </a:prstGeom>
            <a:noFill/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Web component creation &amp; presentation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1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5430AC8-1084-5318-C035-33A68931BBE6}"/>
              </a:ext>
            </a:extLst>
          </p:cNvPr>
          <p:cNvGrpSpPr/>
          <p:nvPr/>
        </p:nvGrpSpPr>
        <p:grpSpPr>
          <a:xfrm>
            <a:off x="788" y="1996805"/>
            <a:ext cx="12361777" cy="2418488"/>
            <a:chOff x="788" y="710930"/>
            <a:chExt cx="12361777" cy="2418488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A6F74D3B-B1D1-3271-6284-AFB01A73C7B5}"/>
                </a:ext>
              </a:extLst>
            </p:cNvPr>
            <p:cNvGrpSpPr/>
            <p:nvPr/>
          </p:nvGrpSpPr>
          <p:grpSpPr>
            <a:xfrm>
              <a:off x="1965167" y="710930"/>
              <a:ext cx="10397398" cy="2418488"/>
              <a:chOff x="1965167" y="710930"/>
              <a:chExt cx="10397398" cy="2418488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FE38286-51A7-0544-EFF2-3C20902537C3}"/>
                  </a:ext>
                </a:extLst>
              </p:cNvPr>
              <p:cNvSpPr/>
              <p:nvPr/>
            </p:nvSpPr>
            <p:spPr>
              <a:xfrm>
                <a:off x="1965167" y="710930"/>
                <a:ext cx="10397398" cy="19389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r>
                  <a:rPr lang="en-US" sz="12000" b="1" dirty="0">
                    <a:solidFill>
                      <a:srgbClr val="2B4048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EDGE-GHOST</a:t>
                </a: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0DCEC76-DA09-75D6-D291-B3C6D84DA03E}"/>
                  </a:ext>
                </a:extLst>
              </p:cNvPr>
              <p:cNvSpPr/>
              <p:nvPr/>
            </p:nvSpPr>
            <p:spPr>
              <a:xfrm>
                <a:off x="2035035" y="2190699"/>
                <a:ext cx="10298012" cy="9387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b">
                <a:spAutoFit/>
              </a:bodyPr>
              <a:lstStyle/>
              <a:p>
                <a:r>
                  <a:rPr lang="en-US" sz="5500" b="1" dirty="0">
                    <a:solidFill>
                      <a:srgbClr val="80C7E8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On-Browser AI Orchestrator</a:t>
                </a:r>
              </a:p>
            </p:txBody>
          </p:sp>
        </p:grpSp>
        <p:pic>
          <p:nvPicPr>
            <p:cNvPr id="10" name="図 9" descr="ロゴ&#10;&#10;自動的に生成された説明">
              <a:extLst>
                <a:ext uri="{FF2B5EF4-FFF2-40B4-BE49-F238E27FC236}">
                  <a16:creationId xmlns:a16="http://schemas.microsoft.com/office/drawing/2014/main" id="{54EFC744-1D40-BF81-B6DC-8A8DF37A9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" y="1111250"/>
              <a:ext cx="1910261" cy="1833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25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ysDash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509</Words>
  <Application>Microsoft Office PowerPoint</Application>
  <PresentationFormat>ワイド画面</PresentationFormat>
  <Paragraphs>148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Poppins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Naoki Ohsugi</dc:creator>
  <cp:lastModifiedBy>Naoki Ohsugi</cp:lastModifiedBy>
  <cp:revision>115</cp:revision>
  <dcterms:created xsi:type="dcterms:W3CDTF">2024-04-24T04:58:30Z</dcterms:created>
  <dcterms:modified xsi:type="dcterms:W3CDTF">2024-06-19T14:18:06Z</dcterms:modified>
</cp:coreProperties>
</file>