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06" d="100"/>
          <a:sy n="106" d="100"/>
        </p:scale>
        <p:origin x="78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2" y="0"/>
            <a:ext cx="8001000" cy="1076632"/>
          </a:xfrm>
        </p:spPr>
        <p:txBody>
          <a:bodyPr>
            <a:noAutofit/>
          </a:bodyPr>
          <a:lstStyle/>
          <a:p>
            <a:r>
              <a:rPr lang="en-US" sz="6600" dirty="0"/>
              <a:t>The Aftermath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9670" y="1076632"/>
            <a:ext cx="6400800" cy="624894"/>
          </a:xfrm>
        </p:spPr>
        <p:txBody>
          <a:bodyPr/>
          <a:lstStyle/>
          <a:p>
            <a:r>
              <a:rPr lang="en-US" sz="3200" dirty="0"/>
              <a:t>Social Impact of a TV Show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560" y="2153264"/>
            <a:ext cx="115476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Question: </a:t>
            </a:r>
            <a:r>
              <a:rPr lang="en-US" sz="2800" dirty="0">
                <a:solidFill>
                  <a:srgbClr val="FF0000"/>
                </a:solidFill>
              </a:rPr>
              <a:t>Does the Popularity of A TV Show Affect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Number of Newborns each year named similarly to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characters from The Show?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560" y="362066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6" name="Rectangle 5"/>
          <p:cNvSpPr/>
          <p:nvPr/>
        </p:nvSpPr>
        <p:spPr>
          <a:xfrm>
            <a:off x="964242" y="4112226"/>
            <a:ext cx="109480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 It can indicate social progress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 It is Indicative of greater or lesser social acceptance certain groups/ideologies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- Same for certain behaviors exhibited by the characters in the show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- It may also show greater or lesser appreciation of certain qualities, actions or agendas shown or persuaded by the characters </a:t>
            </a:r>
          </a:p>
        </p:txBody>
      </p:sp>
    </p:spTree>
    <p:extLst>
      <p:ext uri="{BB962C8B-B14F-4D97-AF65-F5344CB8AC3E}">
        <p14:creationId xmlns:p14="http://schemas.microsoft.com/office/powerpoint/2010/main" val="366769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610" y="0"/>
            <a:ext cx="1245385" cy="926926"/>
          </a:xfrm>
        </p:spPr>
        <p:txBody>
          <a:bodyPr>
            <a:noAutofit/>
          </a:bodyPr>
          <a:lstStyle/>
          <a:p>
            <a:r>
              <a:rPr lang="en-US" sz="1200" dirty="0"/>
              <a:t> 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564610" y="1252262"/>
            <a:ext cx="1019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896409" cy="167489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20" y="0"/>
            <a:ext cx="2186529" cy="1674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300" y="0"/>
            <a:ext cx="2252796" cy="16748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343" y="-2845"/>
            <a:ext cx="2229600" cy="16748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531" y="-5689"/>
            <a:ext cx="2223275" cy="16748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2168" y="-8534"/>
            <a:ext cx="2300622" cy="16763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789" y="1785587"/>
            <a:ext cx="1896410" cy="167335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1930" y="1785585"/>
            <a:ext cx="2185416" cy="16733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0107" y="1785585"/>
            <a:ext cx="2180199" cy="167335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1832" y="1785586"/>
            <a:ext cx="2190321" cy="16710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8741" y="1785585"/>
            <a:ext cx="2223275" cy="167104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1378" y="1785585"/>
            <a:ext cx="2300622" cy="16710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" y="3569631"/>
            <a:ext cx="1892808" cy="167264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42722" y="3567327"/>
            <a:ext cx="2185416" cy="16749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0898" y="3567326"/>
            <a:ext cx="2180199" cy="16749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22623" y="3567327"/>
            <a:ext cx="2190321" cy="16710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72312" y="3570169"/>
            <a:ext cx="2200495" cy="16682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60306" y="5238371"/>
            <a:ext cx="3399780" cy="16639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72806" y="3567326"/>
            <a:ext cx="2129984" cy="167104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5202" y="5238370"/>
            <a:ext cx="3147588" cy="16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09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89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The Aftermath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Aftermath</dc:title>
  <dc:creator>AHMED.ASHRAF@lc.cuny.edu</dc:creator>
  <cp:lastModifiedBy>AHMED.ASHRAF@lc.cuny.edu</cp:lastModifiedBy>
  <cp:revision>17</cp:revision>
  <dcterms:created xsi:type="dcterms:W3CDTF">2017-05-10T03:42:01Z</dcterms:created>
  <dcterms:modified xsi:type="dcterms:W3CDTF">2017-05-15T21:03:18Z</dcterms:modified>
</cp:coreProperties>
</file>