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The Aftermath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Social Impact of a TV Show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76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Correlation between The Big Bang Theory viewership and </a:t>
            </a:r>
            <a:br>
              <a:rPr lang="en-US" sz="2000" dirty="0"/>
            </a:br>
            <a:r>
              <a:rPr lang="en-US" sz="2000" dirty="0"/>
              <a:t>children named Penny : 0.864</a:t>
            </a:r>
            <a:br>
              <a:rPr lang="en-US" sz="2000" dirty="0"/>
            </a:br>
            <a:r>
              <a:rPr lang="en-US" sz="2000" dirty="0"/>
              <a:t>children named Sheldon : -0.692</a:t>
            </a:r>
            <a:br>
              <a:rPr lang="en-US" sz="2000" dirty="0"/>
            </a:br>
            <a:r>
              <a:rPr lang="en-US" sz="2000" dirty="0"/>
              <a:t>children named Raj : -0.073</a:t>
            </a:r>
            <a:br>
              <a:rPr lang="en-US" sz="2000" dirty="0"/>
            </a:br>
            <a:r>
              <a:rPr lang="en-US" sz="2000" dirty="0"/>
              <a:t>children named Howard : -0.596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108" y="186267"/>
            <a:ext cx="720436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Correlation between How I Met Your Mother viewership and </a:t>
            </a:r>
            <a:br>
              <a:rPr lang="en-US" sz="2000" dirty="0"/>
            </a:br>
            <a:r>
              <a:rPr lang="en-US" sz="2000" dirty="0"/>
              <a:t>children named Barney : -0.490</a:t>
            </a:r>
            <a:br>
              <a:rPr lang="en-US" sz="2000" dirty="0"/>
            </a:br>
            <a:r>
              <a:rPr lang="en-US" sz="2000" dirty="0"/>
              <a:t>children named Robin : -0.575</a:t>
            </a:r>
            <a:br>
              <a:rPr lang="en-US" sz="2000" dirty="0"/>
            </a:br>
            <a:r>
              <a:rPr lang="en-US" sz="2000" dirty="0"/>
              <a:t>children named Ted : -0.662</a:t>
            </a:r>
            <a:br>
              <a:rPr lang="en-US" sz="2000" dirty="0"/>
            </a:br>
            <a:r>
              <a:rPr lang="en-US" sz="2000" dirty="0"/>
              <a:t>children named Marshall : 0.215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891" y="90156"/>
            <a:ext cx="6483927" cy="41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Correlation between Game of Thrones viewership and </a:t>
            </a:r>
            <a:br>
              <a:rPr lang="en-US" sz="2000" dirty="0"/>
            </a:br>
            <a:r>
              <a:rPr lang="en-US" sz="2000" dirty="0"/>
              <a:t>children named Daenerys : 0.954</a:t>
            </a:r>
            <a:br>
              <a:rPr lang="en-US" sz="2000" dirty="0"/>
            </a:br>
            <a:r>
              <a:rPr lang="en-US" sz="2000" dirty="0"/>
              <a:t>children named Khaleesi : 0.979</a:t>
            </a:r>
            <a:br>
              <a:rPr lang="en-US" sz="2000" dirty="0"/>
            </a:br>
            <a:r>
              <a:rPr lang="en-US" sz="2000" dirty="0"/>
              <a:t>children named Sansa : 0.889</a:t>
            </a:r>
            <a:br>
              <a:rPr lang="en-US" sz="2000" dirty="0"/>
            </a:br>
            <a:r>
              <a:rPr lang="en-US" sz="2000" dirty="0"/>
              <a:t>children named Tyrion : 0.857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37" y="90157"/>
            <a:ext cx="6419272" cy="42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47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32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The Aftermath</vt:lpstr>
      <vt:lpstr>Correlation between The Big Bang Theory viewership and  children named Penny : 0.864 children named Sheldon : -0.692 children named Raj : -0.073 children named Howard : -0.596</vt:lpstr>
      <vt:lpstr>Correlation between How I Met Your Mother viewership and  children named Barney : -0.490 children named Robin : -0.575 children named Ted : -0.662 children named Marshall : 0.215</vt:lpstr>
      <vt:lpstr>Correlation between Game of Thrones viewership and  children named Daenerys : 0.954 children named Khaleesi : 0.979 children named Sansa : 0.889 children named Tyrion : 0.857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Aftermath</dc:title>
  <dc:creator>AHMED.ASHRAF@lc.cuny.edu</dc:creator>
  <cp:lastModifiedBy>AHMED.ASHRAF@lc.cuny.edu</cp:lastModifiedBy>
  <cp:revision>3</cp:revision>
  <dcterms:created xsi:type="dcterms:W3CDTF">2017-05-10T03:42:01Z</dcterms:created>
  <dcterms:modified xsi:type="dcterms:W3CDTF">2017-05-10T03:50:14Z</dcterms:modified>
</cp:coreProperties>
</file>