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The Aftermath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Social Impact of a TV Show</a:t>
            </a:r>
          </a:p>
        </p:txBody>
      </p:sp>
    </p:spTree>
    <p:extLst>
      <p:ext uri="{BB962C8B-B14F-4D97-AF65-F5344CB8AC3E}">
        <p14:creationId xmlns:p14="http://schemas.microsoft.com/office/powerpoint/2010/main" val="366769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888068"/>
          </a:xfrm>
        </p:spPr>
        <p:txBody>
          <a:bodyPr>
            <a:noAutofit/>
          </a:bodyPr>
          <a:lstStyle/>
          <a:p>
            <a:r>
              <a:rPr lang="en-US" sz="2000" dirty="0"/>
              <a:t>Correlation between The Big Bang Theory viewership and </a:t>
            </a:r>
            <a:br>
              <a:rPr lang="en-US" sz="2000" dirty="0"/>
            </a:br>
            <a:r>
              <a:rPr lang="en-US" sz="2000" dirty="0"/>
              <a:t>children named Penny : 0.864</a:t>
            </a:r>
            <a:br>
              <a:rPr lang="en-US" sz="2000" dirty="0"/>
            </a:br>
            <a:r>
              <a:rPr lang="en-US" sz="2000" dirty="0"/>
              <a:t>children named Sheldon : -0.692</a:t>
            </a:r>
            <a:br>
              <a:rPr lang="en-US" sz="2000" dirty="0"/>
            </a:br>
            <a:r>
              <a:rPr lang="en-US" sz="2000" dirty="0"/>
              <a:t>children named Leonard : 0.860</a:t>
            </a:r>
            <a:br>
              <a:rPr lang="en-US" sz="2000" dirty="0"/>
            </a:br>
            <a:r>
              <a:rPr lang="en-US" sz="2000" dirty="0"/>
              <a:t>children named Raj : -0.073</a:t>
            </a:r>
            <a:br>
              <a:rPr lang="en-US" sz="2000" dirty="0"/>
            </a:br>
            <a:r>
              <a:rPr lang="en-US" sz="2000" dirty="0"/>
              <a:t>children named Howard : -0.596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642" y="101601"/>
            <a:ext cx="7204363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9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871135"/>
          </a:xfrm>
        </p:spPr>
        <p:txBody>
          <a:bodyPr>
            <a:noAutofit/>
          </a:bodyPr>
          <a:lstStyle/>
          <a:p>
            <a:r>
              <a:rPr lang="en-US" sz="2000" dirty="0"/>
              <a:t>Correlation between How I Met Your Mother viewership and </a:t>
            </a:r>
            <a:br>
              <a:rPr lang="en-US" sz="2000" dirty="0"/>
            </a:br>
            <a:r>
              <a:rPr lang="en-US" sz="2000" dirty="0"/>
              <a:t>children named Barney : -0.490</a:t>
            </a:r>
            <a:br>
              <a:rPr lang="en-US" sz="2000" dirty="0"/>
            </a:br>
            <a:r>
              <a:rPr lang="en-US" sz="2000" dirty="0"/>
              <a:t>children named Robin : -0.575</a:t>
            </a:r>
            <a:br>
              <a:rPr lang="en-US" sz="2000" dirty="0"/>
            </a:br>
            <a:r>
              <a:rPr lang="en-US" sz="2000" dirty="0"/>
              <a:t>children named Ted : -0.662</a:t>
            </a:r>
            <a:br>
              <a:rPr lang="en-US" sz="2000" dirty="0"/>
            </a:br>
            <a:r>
              <a:rPr lang="en-US" sz="2000" dirty="0"/>
              <a:t>children named Lily : 0.875</a:t>
            </a:r>
            <a:br>
              <a:rPr lang="en-US" sz="2000" dirty="0"/>
            </a:br>
            <a:r>
              <a:rPr lang="en-US" sz="2000" dirty="0"/>
              <a:t>children named Marshall : 0.215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001" y="90156"/>
            <a:ext cx="6811818" cy="412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1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2269068"/>
          </a:xfrm>
        </p:spPr>
        <p:txBody>
          <a:bodyPr>
            <a:noAutofit/>
          </a:bodyPr>
          <a:lstStyle/>
          <a:p>
            <a:r>
              <a:rPr lang="en-US" sz="2000" dirty="0"/>
              <a:t>Correlation between Game of Thrones viewership and </a:t>
            </a:r>
            <a:br>
              <a:rPr lang="en-US" sz="2000" dirty="0"/>
            </a:br>
            <a:r>
              <a:rPr lang="en-US" sz="2000" dirty="0"/>
              <a:t>children named Daenerys : 0.954</a:t>
            </a:r>
            <a:br>
              <a:rPr lang="en-US" sz="2000" dirty="0"/>
            </a:br>
            <a:r>
              <a:rPr lang="en-US" sz="2000" dirty="0"/>
              <a:t>children named Khaleesi : 0.979</a:t>
            </a:r>
            <a:br>
              <a:rPr lang="en-US" sz="2000" dirty="0"/>
            </a:br>
            <a:r>
              <a:rPr lang="en-US" sz="2000" dirty="0"/>
              <a:t>children named Jon : -0.727</a:t>
            </a:r>
            <a:br>
              <a:rPr lang="en-US" sz="2000" dirty="0"/>
            </a:br>
            <a:r>
              <a:rPr lang="en-US" sz="2000" dirty="0"/>
              <a:t>children named Arya : 0.794</a:t>
            </a:r>
            <a:br>
              <a:rPr lang="en-US" sz="2000" dirty="0"/>
            </a:br>
            <a:r>
              <a:rPr lang="en-US" sz="2000" dirty="0"/>
              <a:t>children named Sansa : 0.889</a:t>
            </a:r>
            <a:br>
              <a:rPr lang="en-US" sz="2000" dirty="0"/>
            </a:br>
            <a:r>
              <a:rPr lang="en-US" sz="2000" dirty="0"/>
              <a:t>children named Tyrion : 0.857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837" y="90157"/>
            <a:ext cx="6419272" cy="42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7478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</TotalTime>
  <Words>32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The Aftermath</vt:lpstr>
      <vt:lpstr>Correlation between The Big Bang Theory viewership and  children named Penny : 0.864 children named Sheldon : -0.692 children named Leonard : 0.860 children named Raj : -0.073 children named Howard : -0.596</vt:lpstr>
      <vt:lpstr>Correlation between How I Met Your Mother viewership and  children named Barney : -0.490 children named Robin : -0.575 children named Ted : -0.662 children named Lily : 0.875 children named Marshall : 0.215</vt:lpstr>
      <vt:lpstr>Correlation between Game of Thrones viewership and  children named Daenerys : 0.954 children named Khaleesi : 0.979 children named Jon : -0.727 children named Arya : 0.794 children named Sansa : 0.889 children named Tyrion : 0.857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Aftermath</dc:title>
  <dc:creator>AHMED.ASHRAF@lc.cuny.edu</dc:creator>
  <cp:lastModifiedBy>AHMED.ASHRAF@lc.cuny.edu</cp:lastModifiedBy>
  <cp:revision>6</cp:revision>
  <dcterms:created xsi:type="dcterms:W3CDTF">2017-05-10T03:42:01Z</dcterms:created>
  <dcterms:modified xsi:type="dcterms:W3CDTF">2017-05-10T04:36:21Z</dcterms:modified>
</cp:coreProperties>
</file>