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7806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728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505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1525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236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6537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751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200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0248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3089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7378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56E1-5AF8-4660-B039-FE20AE293003}" type="datetimeFigureOut">
              <a:rPr lang="ar-IQ" smtClean="0"/>
              <a:t>23/03/1437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81D3-97DF-4366-868C-38588596CF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793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h.W</a:t>
            </a:r>
            <a:r>
              <a:rPr lang="en-US" dirty="0" smtClean="0">
                <a:solidFill>
                  <a:srgbClr val="0070C0"/>
                </a:solidFill>
              </a:rPr>
              <a:t> of </a:t>
            </a:r>
            <a:r>
              <a:rPr lang="en-US" dirty="0" err="1" smtClean="0">
                <a:solidFill>
                  <a:srgbClr val="0070C0"/>
                </a:solidFill>
              </a:rPr>
              <a:t>oop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ahmed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munem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hussein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ar-IQ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iostream.h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print_input</a:t>
            </a: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public: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void print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){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&lt;&lt;"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: "&lt;&lt;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void print(double f){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&lt;&lt;"float: "&lt;&lt;f&lt;&lt;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void print(char*c){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>
                <a:solidFill>
                  <a:srgbClr val="0070C0"/>
                </a:solidFill>
              </a:rPr>
              <a:t>&lt;&lt;"char: "&lt;&lt;c&lt;&lt;</a:t>
            </a:r>
            <a:r>
              <a:rPr lang="en-US" dirty="0" err="1">
                <a:solidFill>
                  <a:srgbClr val="0070C0"/>
                </a:solidFill>
              </a:rPr>
              <a:t>endl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algn="l" rtl="0"/>
            <a:endParaRPr lang="en-US" dirty="0">
              <a:solidFill>
                <a:srgbClr val="0070C0"/>
              </a:solidFill>
            </a:endParaRP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main(void)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print_input</a:t>
            </a:r>
            <a:r>
              <a:rPr lang="en-US" dirty="0">
                <a:solidFill>
                  <a:srgbClr val="0070C0"/>
                </a:solidFill>
              </a:rPr>
              <a:t> a;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a.print</a:t>
            </a:r>
            <a:r>
              <a:rPr lang="en-US" dirty="0">
                <a:solidFill>
                  <a:srgbClr val="0070C0"/>
                </a:solidFill>
              </a:rPr>
              <a:t>(5 );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a.print</a:t>
            </a:r>
            <a:r>
              <a:rPr lang="en-US" dirty="0">
                <a:solidFill>
                  <a:srgbClr val="0070C0"/>
                </a:solidFill>
              </a:rPr>
              <a:t>(79);</a:t>
            </a:r>
          </a:p>
          <a:p>
            <a:pPr algn="l" rtl="0"/>
            <a:r>
              <a:rPr lang="en-US" dirty="0" err="1">
                <a:solidFill>
                  <a:srgbClr val="0070C0"/>
                </a:solidFill>
              </a:rPr>
              <a:t>a.print</a:t>
            </a:r>
            <a:r>
              <a:rPr lang="en-US" dirty="0">
                <a:solidFill>
                  <a:srgbClr val="0070C0"/>
                </a:solidFill>
              </a:rPr>
              <a:t>("9");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return 0;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algn="l" rtl="0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h.W of oop  ahmed munem hussein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h.W of oop  ahmed munem hussein </dc:title>
  <dc:creator>ahmed-a</dc:creator>
  <cp:lastModifiedBy>ahmed-a</cp:lastModifiedBy>
  <cp:revision>1</cp:revision>
  <dcterms:created xsi:type="dcterms:W3CDTF">2016-01-03T17:03:19Z</dcterms:created>
  <dcterms:modified xsi:type="dcterms:W3CDTF">2016-01-03T17:07:05Z</dcterms:modified>
</cp:coreProperties>
</file>