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7" d="100"/>
          <a:sy n="67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907C1D7-7E07-48DD-8C46-717AF99C0149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DD6FFFD-5350-48C7-A14D-928BABB0A3F4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75333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059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810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444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26856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0312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1137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2376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576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217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6951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607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D86F-CEF0-4A94-BA17-9482C535A982}" type="datetimeFigureOut">
              <a:rPr lang="ar-IQ" smtClean="0"/>
              <a:t>28/07/1437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102B-0439-422E-9958-18F6A67F5E68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4795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34044"/>
            <a:ext cx="88569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#include&lt;</a:t>
            </a:r>
            <a:r>
              <a:rPr lang="en-US" sz="2400" dirty="0" err="1" smtClean="0">
                <a:latin typeface="+mj-lt"/>
                <a:cs typeface="Arial" pitchFamily="34" charset="0"/>
              </a:rPr>
              <a:t>iostream.h</a:t>
            </a:r>
            <a:r>
              <a:rPr lang="en-US" sz="2400" dirty="0" smtClean="0">
                <a:latin typeface="+mj-lt"/>
                <a:cs typeface="Arial" pitchFamily="34" charset="0"/>
              </a:rPr>
              <a:t>&gt;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void in(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a[],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l);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void print(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en-US" sz="2400" dirty="0" err="1" smtClean="0">
                <a:latin typeface="+mj-lt"/>
                <a:cs typeface="Arial" pitchFamily="34" charset="0"/>
              </a:rPr>
              <a:t>ar</a:t>
            </a:r>
            <a:r>
              <a:rPr lang="en-US" sz="2400" dirty="0" smtClean="0">
                <a:latin typeface="+mj-lt"/>
                <a:cs typeface="Arial" pitchFamily="34" charset="0"/>
              </a:rPr>
              <a:t>[],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size);</a:t>
            </a:r>
          </a:p>
          <a:p>
            <a:pPr algn="l" rtl="0"/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main(){    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a[5]={1,2,3,4,5};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in(a,5);   return 0;}                                 //insertion sort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void in(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a[],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l){</a:t>
            </a:r>
          </a:p>
          <a:p>
            <a:pPr algn="l" rtl="0"/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en-US" sz="2400" dirty="0" err="1" smtClean="0">
                <a:latin typeface="+mj-lt"/>
                <a:cs typeface="Arial" pitchFamily="34" charset="0"/>
              </a:rPr>
              <a:t>i,j,t</a:t>
            </a:r>
            <a:r>
              <a:rPr lang="en-US" sz="2400" dirty="0" smtClean="0">
                <a:latin typeface="+mj-lt"/>
                <a:cs typeface="Arial" pitchFamily="34" charset="0"/>
              </a:rPr>
              <a:t>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for(</a:t>
            </a:r>
            <a:r>
              <a:rPr lang="en-US" sz="2400" dirty="0" err="1" smtClean="0">
                <a:latin typeface="+mj-lt"/>
                <a:cs typeface="Arial" pitchFamily="34" charset="0"/>
              </a:rPr>
              <a:t>i</a:t>
            </a:r>
            <a:r>
              <a:rPr lang="en-US" sz="2400" dirty="0" smtClean="0">
                <a:latin typeface="+mj-lt"/>
                <a:cs typeface="Arial" pitchFamily="34" charset="0"/>
              </a:rPr>
              <a:t>=0;i&lt;</a:t>
            </a:r>
            <a:r>
              <a:rPr lang="en-US" sz="2400" dirty="0" err="1" smtClean="0">
                <a:latin typeface="+mj-lt"/>
                <a:cs typeface="Arial" pitchFamily="34" charset="0"/>
              </a:rPr>
              <a:t>l;i</a:t>
            </a:r>
            <a:r>
              <a:rPr lang="en-US" sz="2400" dirty="0" smtClean="0">
                <a:latin typeface="+mj-lt"/>
                <a:cs typeface="Arial" pitchFamily="34" charset="0"/>
              </a:rPr>
              <a:t>++){    j=</a:t>
            </a:r>
            <a:r>
              <a:rPr lang="en-US" sz="2400" dirty="0" err="1" smtClean="0">
                <a:latin typeface="+mj-lt"/>
                <a:cs typeface="Arial" pitchFamily="34" charset="0"/>
              </a:rPr>
              <a:t>i</a:t>
            </a:r>
            <a:r>
              <a:rPr lang="en-US" sz="2400" dirty="0" smtClean="0">
                <a:latin typeface="+mj-lt"/>
                <a:cs typeface="Arial" pitchFamily="34" charset="0"/>
              </a:rPr>
              <a:t>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while((</a:t>
            </a:r>
            <a:r>
              <a:rPr lang="en-US" sz="2400" dirty="0" err="1" smtClean="0">
                <a:latin typeface="+mj-lt"/>
                <a:cs typeface="Arial" pitchFamily="34" charset="0"/>
              </a:rPr>
              <a:t>i</a:t>
            </a:r>
            <a:r>
              <a:rPr lang="en-US" sz="2400" dirty="0" smtClean="0">
                <a:latin typeface="+mj-lt"/>
                <a:cs typeface="Arial" pitchFamily="34" charset="0"/>
              </a:rPr>
              <a:t>&gt;0)&amp;&amp;(a[j-1]&lt;a[j])){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t=a[j];    a[j]=a[j-1];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a[j-1]=t;    j--;  }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print(a,5); }}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void print(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a[],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size){</a:t>
            </a:r>
          </a:p>
          <a:p>
            <a:pPr algn="l" rtl="0"/>
            <a:r>
              <a:rPr lang="en-US" sz="2400" dirty="0" err="1" smtClean="0">
                <a:latin typeface="+mj-lt"/>
                <a:cs typeface="Arial" pitchFamily="34" charset="0"/>
              </a:rPr>
              <a:t>cout</a:t>
            </a:r>
            <a:r>
              <a:rPr lang="en-US" sz="2400" dirty="0" smtClean="0">
                <a:latin typeface="+mj-lt"/>
                <a:cs typeface="Arial" pitchFamily="34" charset="0"/>
              </a:rPr>
              <a:t>&lt;&lt;"sorting: ";  </a:t>
            </a:r>
            <a:r>
              <a:rPr lang="en-US" sz="2400" dirty="0" err="1" smtClean="0">
                <a:latin typeface="+mj-lt"/>
                <a:cs typeface="Arial" pitchFamily="34" charset="0"/>
              </a:rPr>
              <a:t>int</a:t>
            </a:r>
            <a:r>
              <a:rPr lang="en-US" sz="2400" dirty="0" smtClean="0">
                <a:latin typeface="+mj-lt"/>
                <a:cs typeface="Arial" pitchFamily="34" charset="0"/>
              </a:rPr>
              <a:t> j;</a:t>
            </a:r>
          </a:p>
          <a:p>
            <a:pPr algn="l" rtl="0"/>
            <a:r>
              <a:rPr lang="en-US" sz="2400" dirty="0" smtClean="0">
                <a:latin typeface="+mj-lt"/>
                <a:cs typeface="Arial" pitchFamily="34" charset="0"/>
              </a:rPr>
              <a:t>for(j=0;j&lt;</a:t>
            </a:r>
            <a:r>
              <a:rPr lang="en-US" sz="2400" dirty="0" err="1" smtClean="0">
                <a:latin typeface="+mj-lt"/>
                <a:cs typeface="Arial" pitchFamily="34" charset="0"/>
              </a:rPr>
              <a:t>size;j</a:t>
            </a:r>
            <a:r>
              <a:rPr lang="en-US" sz="2400" dirty="0" smtClean="0">
                <a:latin typeface="+mj-lt"/>
                <a:cs typeface="Arial" pitchFamily="34" charset="0"/>
              </a:rPr>
              <a:t>++)</a:t>
            </a:r>
          </a:p>
          <a:p>
            <a:pPr algn="l" rtl="0"/>
            <a:r>
              <a:rPr lang="en-US" sz="2400" dirty="0" err="1" smtClean="0">
                <a:latin typeface="+mj-lt"/>
                <a:cs typeface="Arial" pitchFamily="34" charset="0"/>
              </a:rPr>
              <a:t>cout</a:t>
            </a:r>
            <a:r>
              <a:rPr lang="en-US" sz="2400" dirty="0" smtClean="0">
                <a:latin typeface="+mj-lt"/>
                <a:cs typeface="Arial" pitchFamily="34" charset="0"/>
              </a:rPr>
              <a:t>&lt;&lt;" "&lt;&lt;a[j];</a:t>
            </a:r>
          </a:p>
          <a:p>
            <a:pPr algn="l" rtl="0"/>
            <a:r>
              <a:rPr lang="en-US" sz="2400" dirty="0" err="1" smtClean="0">
                <a:latin typeface="+mj-lt"/>
                <a:cs typeface="Arial" pitchFamily="34" charset="0"/>
              </a:rPr>
              <a:t>cout</a:t>
            </a:r>
            <a:r>
              <a:rPr lang="en-US" sz="2400" dirty="0" smtClean="0">
                <a:latin typeface="+mj-lt"/>
                <a:cs typeface="Arial" pitchFamily="34" charset="0"/>
              </a:rPr>
              <a:t>&lt;&lt;"\n";}</a:t>
            </a:r>
            <a:endParaRPr lang="ar-IQ" sz="2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4624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#include&lt;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 algn="l" rtl="0"/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n=7;</a:t>
            </a:r>
          </a:p>
          <a:p>
            <a:pPr algn="l" rtl="0"/>
            <a:r>
              <a:rPr lang="en-US" sz="2400" dirty="0" err="1" smtClean="0"/>
              <a:t>int</a:t>
            </a:r>
            <a:r>
              <a:rPr lang="en-US" sz="2400" dirty="0" smtClean="0"/>
              <a:t> main(){</a:t>
            </a:r>
          </a:p>
          <a:p>
            <a:pPr algn="l" rtl="0"/>
            <a:r>
              <a:rPr lang="en-US" sz="2400" dirty="0" err="1" smtClean="0"/>
              <a:t>int</a:t>
            </a:r>
            <a:r>
              <a:rPr lang="en-US" sz="2400" dirty="0" smtClean="0"/>
              <a:t> a[n],</a:t>
            </a:r>
            <a:r>
              <a:rPr lang="en-US" sz="2400" dirty="0" err="1" smtClean="0"/>
              <a:t>j,small,i,t,z,x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&lt;&lt;"enter the array "&lt;&lt;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	for(z=0;z&lt;</a:t>
            </a:r>
            <a:r>
              <a:rPr lang="en-US" sz="2400" dirty="0" err="1" smtClean="0"/>
              <a:t>n;z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&gt;&gt;a[z];</a:t>
            </a:r>
          </a:p>
          <a:p>
            <a:pPr algn="l" rtl="0"/>
            <a:r>
              <a:rPr lang="en-US" sz="2400" dirty="0" smtClean="0"/>
              <a:t>	for(j=0;j&lt;</a:t>
            </a:r>
            <a:r>
              <a:rPr lang="en-US" sz="2400" dirty="0" err="1" smtClean="0"/>
              <a:t>n;j</a:t>
            </a:r>
            <a:r>
              <a:rPr lang="en-US" sz="2400" dirty="0" smtClean="0"/>
              <a:t>++)  {                    // selection sort</a:t>
            </a:r>
          </a:p>
          <a:p>
            <a:pPr algn="l" rtl="0"/>
            <a:r>
              <a:rPr lang="en-US" sz="2400" dirty="0" smtClean="0"/>
              <a:t>	small=j;</a:t>
            </a:r>
          </a:p>
          <a:p>
            <a:pPr algn="l" rtl="0"/>
            <a:r>
              <a:rPr lang="en-US" sz="2400" dirty="0" smtClean="0"/>
              <a:t>	 for(</a:t>
            </a:r>
            <a:r>
              <a:rPr lang="en-US" sz="2400" dirty="0" err="1" smtClean="0"/>
              <a:t>i</a:t>
            </a:r>
            <a:r>
              <a:rPr lang="en-US" sz="2400" dirty="0" smtClean="0"/>
              <a:t>=j+1;i&lt;</a:t>
            </a:r>
            <a:r>
              <a:rPr lang="en-US" sz="2400" dirty="0" err="1" smtClean="0"/>
              <a:t>n;i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 smtClean="0"/>
              <a:t>	 if(a[</a:t>
            </a:r>
            <a:r>
              <a:rPr lang="en-US" sz="2400" dirty="0" err="1" smtClean="0"/>
              <a:t>i</a:t>
            </a:r>
            <a:r>
              <a:rPr lang="en-US" sz="2400" dirty="0" smtClean="0"/>
              <a:t>]&lt;a[small])</a:t>
            </a:r>
          </a:p>
          <a:p>
            <a:pPr algn="l" rtl="0"/>
            <a:r>
              <a:rPr lang="en-US" sz="2400" dirty="0" smtClean="0"/>
              <a:t>	 {small=</a:t>
            </a:r>
            <a:r>
              <a:rPr lang="en-US" sz="2400" dirty="0" err="1" smtClean="0"/>
              <a:t>i</a:t>
            </a:r>
            <a:r>
              <a:rPr lang="en-US" sz="2400" dirty="0" smtClean="0"/>
              <a:t>;   t=a[j];</a:t>
            </a:r>
          </a:p>
          <a:p>
            <a:pPr algn="l" rtl="0"/>
            <a:r>
              <a:rPr lang="en-US" sz="2400" dirty="0" smtClean="0"/>
              <a:t>	 a[j]=a[small];</a:t>
            </a:r>
          </a:p>
          <a:p>
            <a:pPr algn="l" rtl="0"/>
            <a:r>
              <a:rPr lang="en-US" sz="2400" dirty="0" smtClean="0"/>
              <a:t>	 a[small]=t;  }}</a:t>
            </a:r>
          </a:p>
          <a:p>
            <a:pPr algn="l" rtl="0"/>
            <a:r>
              <a:rPr lang="en-US" sz="2400" dirty="0" smtClean="0"/>
              <a:t>	 for(x=0;x&lt;</a:t>
            </a:r>
            <a:r>
              <a:rPr lang="en-US" sz="2400" dirty="0" err="1" smtClean="0"/>
              <a:t>n;x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 smtClean="0"/>
              <a:t>	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&lt;&lt;a[x]&lt;&lt;" ";</a:t>
            </a:r>
          </a:p>
          <a:p>
            <a:pPr algn="l" rtl="0"/>
            <a:r>
              <a:rPr lang="en-US" sz="2400" dirty="0" smtClean="0"/>
              <a:t>	 return 0;  	 }</a:t>
            </a:r>
            <a:endParaRPr lang="ar-IQ" sz="2400" dirty="0"/>
          </a:p>
        </p:txBody>
      </p:sp>
    </p:spTree>
    <p:extLst>
      <p:ext uri="{BB962C8B-B14F-4D97-AF65-F5344CB8AC3E}">
        <p14:creationId xmlns:p14="http://schemas.microsoft.com/office/powerpoint/2010/main" val="35377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#include&lt;</a:t>
            </a:r>
            <a:r>
              <a:rPr lang="en-US" sz="2400" dirty="0" err="1" smtClean="0"/>
              <a:t>iostream.h</a:t>
            </a:r>
            <a:r>
              <a:rPr lang="en-US" sz="2400" dirty="0" smtClean="0"/>
              <a:t>&gt;</a:t>
            </a:r>
          </a:p>
          <a:p>
            <a:pPr algn="l" rtl="0"/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s=7;</a:t>
            </a:r>
          </a:p>
          <a:p>
            <a:pPr algn="l" rtl="0"/>
            <a:r>
              <a:rPr lang="en-US" sz="2400" dirty="0" err="1" smtClean="0"/>
              <a:t>int</a:t>
            </a:r>
            <a:r>
              <a:rPr lang="en-US" sz="2400" dirty="0" smtClean="0"/>
              <a:t> main(){</a:t>
            </a:r>
          </a:p>
          <a:p>
            <a:pPr algn="l" rtl="0"/>
            <a:r>
              <a:rPr lang="en-US" sz="2400" dirty="0" err="1" smtClean="0"/>
              <a:t>int</a:t>
            </a:r>
            <a:r>
              <a:rPr lang="en-US" sz="2400" dirty="0" smtClean="0"/>
              <a:t> a[s],x, </a:t>
            </a:r>
            <a:r>
              <a:rPr lang="en-US" sz="2400" dirty="0" err="1" smtClean="0"/>
              <a:t>i,c</a:t>
            </a:r>
            <a:r>
              <a:rPr lang="en-US" sz="2400" dirty="0" smtClean="0"/>
              <a:t>=0;</a:t>
            </a:r>
          </a:p>
          <a:p>
            <a:pPr algn="l" rtl="0"/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&lt;&lt;"enter the array "&lt;&lt;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        // </a:t>
            </a:r>
            <a:r>
              <a:rPr lang="en-US" sz="2400" dirty="0" err="1" smtClean="0"/>
              <a:t>sequntal</a:t>
            </a:r>
            <a:r>
              <a:rPr lang="en-US" sz="2400" dirty="0" smtClean="0"/>
              <a:t> search</a:t>
            </a:r>
          </a:p>
          <a:p>
            <a:pPr algn="l" rtl="0"/>
            <a:r>
              <a:rPr lang="en-US" sz="2400" dirty="0" smtClean="0"/>
              <a:t>	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</a:t>
            </a:r>
            <a:r>
              <a:rPr lang="en-US" sz="2400" dirty="0" err="1" smtClean="0"/>
              <a:t>s;i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&gt;&gt;a[s];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&lt;&lt;"enter the element :"&lt;&lt;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&gt;&gt;x;</a:t>
            </a:r>
          </a:p>
          <a:p>
            <a:pPr algn="l" rtl="0"/>
            <a:r>
              <a:rPr lang="en-US" sz="2400" dirty="0" smtClean="0"/>
              <a:t>  for(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</a:t>
            </a:r>
            <a:r>
              <a:rPr lang="en-US" sz="2400" dirty="0" err="1" smtClean="0"/>
              <a:t>s;i</a:t>
            </a:r>
            <a:r>
              <a:rPr lang="en-US" sz="2400" dirty="0" smtClean="0"/>
              <a:t>++){}</a:t>
            </a:r>
          </a:p>
          <a:p>
            <a:pPr algn="l" rtl="0"/>
            <a:r>
              <a:rPr lang="en-US" sz="2400" dirty="0" smtClean="0"/>
              <a:t>	 if(a[</a:t>
            </a:r>
            <a:r>
              <a:rPr lang="en-US" sz="2400" dirty="0" err="1" smtClean="0"/>
              <a:t>i</a:t>
            </a:r>
            <a:r>
              <a:rPr lang="en-US" sz="2400" dirty="0" smtClean="0"/>
              <a:t>]!=x)</a:t>
            </a:r>
          </a:p>
          <a:p>
            <a:pPr algn="l" rtl="0"/>
            <a:r>
              <a:rPr lang="en-US" sz="2400" dirty="0" smtClean="0"/>
              <a:t>	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&lt;&lt;x&lt;&lt;" not found"&lt;&lt;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	 else</a:t>
            </a:r>
          </a:p>
          <a:p>
            <a:pPr algn="l" rtl="0"/>
            <a:r>
              <a:rPr lang="en-US" sz="2400" dirty="0" smtClean="0"/>
              <a:t>	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&lt;&lt;a[</a:t>
            </a:r>
            <a:r>
              <a:rPr lang="en-US" sz="2400" dirty="0" err="1" smtClean="0"/>
              <a:t>i</a:t>
            </a:r>
            <a:r>
              <a:rPr lang="en-US" sz="2400" dirty="0" smtClean="0"/>
              <a:t>]&lt;&lt;" found";</a:t>
            </a:r>
          </a:p>
          <a:p>
            <a:pPr algn="l" rtl="0"/>
            <a:r>
              <a:rPr lang="en-US" sz="2400" dirty="0" smtClean="0"/>
              <a:t>}</a:t>
            </a:r>
            <a:endParaRPr lang="ar-IQ" sz="2400" dirty="0"/>
          </a:p>
        </p:txBody>
      </p:sp>
    </p:spTree>
    <p:extLst>
      <p:ext uri="{BB962C8B-B14F-4D97-AF65-F5344CB8AC3E}">
        <p14:creationId xmlns:p14="http://schemas.microsoft.com/office/powerpoint/2010/main" val="256830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95019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c,first,last,mid,n,search,a</a:t>
            </a:r>
            <a:r>
              <a:rPr lang="en-US" dirty="0"/>
              <a:t>[12];</a:t>
            </a:r>
          </a:p>
          <a:p>
            <a:pPr algn="l" rtl="0"/>
            <a:r>
              <a:rPr lang="en-US" dirty="0" err="1"/>
              <a:t>cout</a:t>
            </a:r>
            <a:r>
              <a:rPr lang="en-US" dirty="0"/>
              <a:t>&lt;&lt;"enter n of elements \n";</a:t>
            </a:r>
          </a:p>
          <a:p>
            <a:pPr algn="l" rtl="0"/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 algn="l" rtl="0"/>
            <a:r>
              <a:rPr lang="en-US" dirty="0" err="1"/>
              <a:t>cout</a:t>
            </a:r>
            <a:r>
              <a:rPr lang="en-US" dirty="0"/>
              <a:t>&lt;&lt;"enter array:\n";</a:t>
            </a:r>
          </a:p>
          <a:p>
            <a:pPr algn="l" rtl="0"/>
            <a:r>
              <a:rPr lang="en-US" dirty="0"/>
              <a:t>for(c=0;c&lt;</a:t>
            </a:r>
            <a:r>
              <a:rPr lang="en-US" dirty="0" err="1"/>
              <a:t>n;c</a:t>
            </a:r>
            <a:r>
              <a:rPr lang="en-US" dirty="0"/>
              <a:t>++)</a:t>
            </a:r>
          </a:p>
          <a:p>
            <a:pPr algn="l" rtl="0"/>
            <a:r>
              <a:rPr lang="en-US" dirty="0" err="1"/>
              <a:t>cin</a:t>
            </a:r>
            <a:r>
              <a:rPr lang="en-US" dirty="0"/>
              <a:t>&gt;&gt;a[c];</a:t>
            </a:r>
          </a:p>
          <a:p>
            <a:pPr algn="l" rtl="0"/>
            <a:r>
              <a:rPr lang="en-US" dirty="0" err="1"/>
              <a:t>cout</a:t>
            </a:r>
            <a:r>
              <a:rPr lang="en-US" dirty="0"/>
              <a:t>&lt;&lt;" enter x value: \n";</a:t>
            </a:r>
          </a:p>
          <a:p>
            <a:pPr algn="l" rtl="0"/>
            <a:r>
              <a:rPr lang="en-US" dirty="0" err="1"/>
              <a:t>cin</a:t>
            </a:r>
            <a:r>
              <a:rPr lang="en-US" dirty="0"/>
              <a:t>&gt;&gt;search;</a:t>
            </a:r>
          </a:p>
          <a:p>
            <a:pPr algn="l" rtl="0"/>
            <a:r>
              <a:rPr lang="en-US" dirty="0"/>
              <a:t>first=0; last=n-1; mid=(</a:t>
            </a:r>
            <a:r>
              <a:rPr lang="en-US" dirty="0" err="1"/>
              <a:t>first+last</a:t>
            </a:r>
            <a:r>
              <a:rPr lang="en-US" dirty="0"/>
              <a:t>)/2;</a:t>
            </a:r>
          </a:p>
          <a:p>
            <a:pPr algn="l" rtl="0"/>
            <a:r>
              <a:rPr lang="en-US" dirty="0"/>
              <a:t>while(first&lt;=last){</a:t>
            </a:r>
          </a:p>
          <a:p>
            <a:pPr algn="l" rtl="0"/>
            <a:r>
              <a:rPr lang="en-US" dirty="0"/>
              <a:t>if(a[mid]==search</a:t>
            </a:r>
            <a:r>
              <a:rPr lang="en-US" dirty="0" smtClean="0"/>
              <a:t>){</a:t>
            </a:r>
            <a:endParaRPr lang="en-US" dirty="0"/>
          </a:p>
          <a:p>
            <a:pPr algn="l" rtl="0"/>
            <a:r>
              <a:rPr lang="en-US" dirty="0" err="1"/>
              <a:t>cout</a:t>
            </a:r>
            <a:r>
              <a:rPr lang="en-US" dirty="0"/>
              <a:t>&lt;&lt;search&lt;&lt;" found in location"&lt;&lt;mid+1&lt;&lt;</a:t>
            </a:r>
            <a:r>
              <a:rPr lang="en-US" dirty="0" err="1"/>
              <a:t>endl</a:t>
            </a:r>
            <a:r>
              <a:rPr lang="en-US" dirty="0"/>
              <a:t>; break;}</a:t>
            </a:r>
          </a:p>
          <a:p>
            <a:pPr algn="l" rtl="0"/>
            <a:r>
              <a:rPr lang="en-US" dirty="0"/>
              <a:t>else if(a[mid]&lt;search)</a:t>
            </a:r>
          </a:p>
          <a:p>
            <a:pPr algn="l" rtl="0"/>
            <a:r>
              <a:rPr lang="en-US" dirty="0"/>
              <a:t>first=mid+1;</a:t>
            </a:r>
          </a:p>
          <a:p>
            <a:pPr algn="l" rtl="0"/>
            <a:r>
              <a:rPr lang="en-US" dirty="0"/>
              <a:t>else</a:t>
            </a:r>
          </a:p>
          <a:p>
            <a:pPr algn="l" rtl="0"/>
            <a:r>
              <a:rPr lang="en-US" dirty="0"/>
              <a:t>last=mid-1;</a:t>
            </a:r>
          </a:p>
          <a:p>
            <a:pPr algn="l" rtl="0"/>
            <a:r>
              <a:rPr lang="en-US" dirty="0"/>
              <a:t>mid=(</a:t>
            </a:r>
            <a:r>
              <a:rPr lang="en-US" dirty="0" err="1"/>
              <a:t>first+last</a:t>
            </a:r>
            <a:r>
              <a:rPr lang="en-US" dirty="0"/>
              <a:t>)/2</a:t>
            </a:r>
            <a:r>
              <a:rPr lang="en-US" dirty="0" smtClean="0"/>
              <a:t>;}</a:t>
            </a:r>
            <a:endParaRPr lang="en-US" dirty="0"/>
          </a:p>
          <a:p>
            <a:pPr algn="l" rtl="0"/>
            <a:r>
              <a:rPr lang="en-US" dirty="0"/>
              <a:t>if (first&gt;last)</a:t>
            </a:r>
          </a:p>
          <a:p>
            <a:pPr algn="l" rtl="0"/>
            <a:r>
              <a:rPr lang="en-US" dirty="0" err="1"/>
              <a:t>cout</a:t>
            </a:r>
            <a:r>
              <a:rPr lang="en-US" dirty="0"/>
              <a:t>&lt;&lt;"not found "&lt;&lt;search&lt;&lt;"is not present in array.\n";</a:t>
            </a:r>
          </a:p>
          <a:p>
            <a:pPr algn="l" rtl="0"/>
            <a:r>
              <a:rPr lang="en-US" dirty="0"/>
              <a:t>return 0</a:t>
            </a:r>
            <a:r>
              <a:rPr lang="en-US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268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cmp</cp:lastModifiedBy>
  <cp:revision>6</cp:revision>
  <dcterms:created xsi:type="dcterms:W3CDTF">2016-04-27T17:24:32Z</dcterms:created>
  <dcterms:modified xsi:type="dcterms:W3CDTF">2016-05-05T04:52:35Z</dcterms:modified>
</cp:coreProperties>
</file>