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015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9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A4E8-3D62-4239-BA28-AF750D8CE52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13A-640B-4F6B-AE4A-47891360B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7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249D-027A-7258-3A75-0D3A74143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789649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Facial Recognition Project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0F325-4845-595A-143D-69ACA10A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37913"/>
          </a:xfrm>
        </p:spPr>
        <p:txBody>
          <a:bodyPr>
            <a:normAutofit fontScale="4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1-Mohamed Waleed 41910017</a:t>
            </a:r>
            <a:endParaRPr lang="en-US" sz="7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2-Ahmed Nasser 41920015</a:t>
            </a:r>
            <a:endParaRPr lang="en-US" sz="7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3-Omar Mahmoud Abdelkarim 41910312</a:t>
            </a:r>
            <a:endParaRPr lang="en-US" sz="7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4-Omar Nasr Elden 41910045</a:t>
            </a:r>
            <a:endParaRPr lang="en-US" sz="7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5-Ibrahim </a:t>
            </a:r>
            <a:r>
              <a:rPr lang="en-US" sz="7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Emama</a:t>
            </a:r>
            <a:r>
              <a:rPr lang="en-US" sz="7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Mahmoud 41910270</a:t>
            </a:r>
            <a:endParaRPr lang="en-US" sz="7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6-Mostafa Mohamed Ibrahim 41810276</a:t>
            </a:r>
            <a:endParaRPr lang="en-US" sz="7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4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9AB1-9805-67F8-C25C-6169D653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6519-6492-9526-4120-53106E66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Project success in addressing facial recognition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Contributions of preprocessing, model training, and evaluation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1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B8BB-83BB-1D62-7CB7-E806E5C7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FA25-B1C5-1F2C-3933-9C0A4773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Söhne"/>
              </a:rPr>
              <a:t>Potential enhancements or extensions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Söhne"/>
              </a:rPr>
              <a:t>Opportunities for further research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70B39-F35D-EF98-59C9-967BC62C9165}"/>
              </a:ext>
            </a:extLst>
          </p:cNvPr>
          <p:cNvSpPr txBox="1"/>
          <p:nvPr/>
        </p:nvSpPr>
        <p:spPr>
          <a:xfrm>
            <a:off x="1284849" y="2644170"/>
            <a:ext cx="9622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0" dirty="0">
                <a:solidFill>
                  <a:schemeClr val="bg1"/>
                </a:solidFill>
                <a:effectLst/>
                <a:latin typeface="Söhn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20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6EE3-2EFD-6819-7155-7EC1EECA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B450-BCEC-F356-D316-5E22FD12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Brief overview of the project's importance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The challenge of facial recognition in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5029-9F30-DC80-0864-2CC8AEEB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Problem 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3601-0D84-8450-C16A-DC39D400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Söhne"/>
              </a:rPr>
              <a:t>Identifying individuals in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800" b="0" i="0" dirty="0">
                <a:solidFill>
                  <a:schemeClr val="bg1"/>
                </a:solidFill>
                <a:effectLst/>
                <a:latin typeface="Söhne"/>
              </a:rPr>
              <a:t>Challenges of multiple faces and obscured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DA4C-97EE-FD8C-B776-B0CEDC2F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2B1-7226-D270-1C83-E59039FD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i="0" u="sng" dirty="0">
                <a:solidFill>
                  <a:schemeClr val="bg1"/>
                </a:solidFill>
                <a:effectLst/>
                <a:latin typeface="Söhne"/>
              </a:rPr>
              <a:t>Image Preprocessing Pipeline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Face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Eyes detection (at least two)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Python function for image cropping</a:t>
            </a:r>
          </a:p>
          <a:p>
            <a:r>
              <a:rPr lang="en-GB" b="1" i="0" u="sng" dirty="0">
                <a:solidFill>
                  <a:schemeClr val="bg1"/>
                </a:solidFill>
                <a:effectLst/>
                <a:latin typeface="Söhne"/>
              </a:rPr>
              <a:t>Wavelet Transformation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Enhancing facial feature identification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Clues from edge-detection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8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06C-45FD-A42E-DC03-011D5F19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Demonstration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B82D-5FA2-F66D-3F31-EA26716B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chemeClr val="bg1"/>
                </a:solidFill>
                <a:effectLst/>
                <a:latin typeface="Söhne"/>
              </a:rPr>
              <a:t>Visual example of image preprocessing Original image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Detected 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Detected eyes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Cropped image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1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3A6-B2BD-ADDA-6FEB-0B45B137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Experiment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78B2-EA3B-C9E4-FAB1-7EC99181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5400" b="0" i="0" dirty="0">
                <a:solidFill>
                  <a:schemeClr val="bg1"/>
                </a:solidFill>
                <a:effectLst/>
                <a:latin typeface="Söhne"/>
              </a:rPr>
              <a:t>Application of preprocessing pipeline to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5400" b="0" i="0" dirty="0">
                <a:solidFill>
                  <a:schemeClr val="bg1"/>
                </a:solidFill>
                <a:effectLst/>
                <a:latin typeface="Söhne"/>
              </a:rPr>
              <a:t>Creation of "cropped"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7EEF-7B35-6CFC-73A5-810F86FA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Data Cleaning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DD11-8256-D1D2-1A20-419CC1EF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5400" b="0" i="0" dirty="0">
                <a:solidFill>
                  <a:schemeClr val="bg1"/>
                </a:solidFill>
                <a:effectLst/>
                <a:latin typeface="Söhne"/>
              </a:rPr>
              <a:t>Manual review of the "cropped" folder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5400" b="0" i="0" dirty="0">
                <a:solidFill>
                  <a:schemeClr val="bg1"/>
                </a:solidFill>
                <a:effectLst/>
                <a:latin typeface="Söhne"/>
              </a:rPr>
              <a:t>Elimination of undesirable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5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064A-3B14-24BC-B9AE-691BCEE3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Model 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EA74-C20E-D5B4-956B-EAECDC88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b="1" i="0" u="sng" dirty="0">
                <a:solidFill>
                  <a:schemeClr val="bg1"/>
                </a:solidFill>
                <a:effectLst/>
                <a:latin typeface="Söhne"/>
              </a:rPr>
              <a:t>Data Preparation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Raw and wavelet-transformed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Features (X) and labels (y)</a:t>
            </a:r>
          </a:p>
          <a:p>
            <a:pPr algn="l"/>
            <a:r>
              <a:rPr lang="en-GB" b="1" i="0" u="sng" dirty="0">
                <a:solidFill>
                  <a:schemeClr val="bg1"/>
                </a:solidFill>
                <a:effectLst/>
                <a:latin typeface="Söhne"/>
              </a:rPr>
              <a:t>Model Selection and Fine-Tuning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Grid Search exploration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Optimal model and parameter identification</a:t>
            </a:r>
          </a:p>
          <a:p>
            <a:pPr algn="l"/>
            <a:r>
              <a:rPr lang="en-GB" b="1" i="0" u="sng" dirty="0">
                <a:solidFill>
                  <a:schemeClr val="bg1"/>
                </a:solidFill>
                <a:effectLst/>
                <a:latin typeface="Söhne"/>
              </a:rPr>
              <a:t>Model Saving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Preservation of the trained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3E06-6A89-63DC-7D27-27EEC438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Model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3075-33D8-F7AE-8B98-029ED1CB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Classification report insights</a:t>
            </a:r>
          </a:p>
          <a:p>
            <a:pPr lvl="1"/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Accuracy, precision, recall, F1 score</a:t>
            </a:r>
          </a:p>
          <a:p>
            <a:pPr lvl="1"/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Performance across different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204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Söhne</vt:lpstr>
      <vt:lpstr>Tw Cen MT</vt:lpstr>
      <vt:lpstr>Circuit</vt:lpstr>
      <vt:lpstr>Facial Recognition Project Presentation</vt:lpstr>
      <vt:lpstr>Introduction</vt:lpstr>
      <vt:lpstr>Problem Definition</vt:lpstr>
      <vt:lpstr>Method</vt:lpstr>
      <vt:lpstr>Demonstration</vt:lpstr>
      <vt:lpstr>Experiment</vt:lpstr>
      <vt:lpstr>Data Cleaning</vt:lpstr>
      <vt:lpstr>Model Training</vt:lpstr>
      <vt:lpstr>Model Performance</vt:lpstr>
      <vt:lpstr>Conclusion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Project Presentation</dc:title>
  <dc:creator>Mohamed Waleed</dc:creator>
  <cp:lastModifiedBy>Mohamed Waleed</cp:lastModifiedBy>
  <cp:revision>1</cp:revision>
  <dcterms:created xsi:type="dcterms:W3CDTF">2023-12-25T10:14:43Z</dcterms:created>
  <dcterms:modified xsi:type="dcterms:W3CDTF">2023-12-25T10:30:46Z</dcterms:modified>
</cp:coreProperties>
</file>