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11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20F9-AADE-4E10-BA68-6DA2407B520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B282-553F-4311-8750-C5DFF4D9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489-3987-EAE3-18CD-7C119559D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Customer Segmentation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2148-C933-8D22-5BC9-1AA65DD6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78125"/>
            <a:ext cx="8791575" cy="380555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Mohamed Waleed - 41910017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Ahmed Nasser - 41920015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Omar Mahmoud Abdelkarim - 41910312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Omar Nasr Elden - 41910045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Ibrahim </a:t>
            </a:r>
            <a:r>
              <a:rPr lang="en-US" sz="2800" b="1" kern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Emam</a:t>
            </a: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Mahmoud - 41910270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Mostafa Mohamed </a:t>
            </a:r>
            <a:r>
              <a:rPr lang="en-US" sz="2800" b="1" kern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Ibraheem</a:t>
            </a:r>
            <a:r>
              <a:rPr lang="en-US" sz="2800" b="1" kern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41810276</a:t>
            </a:r>
          </a:p>
        </p:txBody>
      </p:sp>
    </p:spTree>
    <p:extLst>
      <p:ext uri="{BB962C8B-B14F-4D97-AF65-F5344CB8AC3E}">
        <p14:creationId xmlns:p14="http://schemas.microsoft.com/office/powerpoint/2010/main" val="33706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C3C1-CA0B-129A-6665-35F3EB9F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BD0D-949A-C186-8FE0-F285E452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Brief overview of the dataset and objectives.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A8B-E464-6872-9379-5074578D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Dataset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340-1C75-7B56-72CF-BBC4D195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Key features and column descriptions.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chemeClr val="bg1"/>
                </a:solidFill>
                <a:effectLst/>
                <a:latin typeface="Söhne"/>
              </a:rPr>
              <a:t>Any notable considerations during data exploration.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505D-65A9-A1CC-C631-B6957052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Exploratory Data Analysis (EDA)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7FF-14ED-6921-FB83-68F6ABC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chemeClr val="bg1"/>
                </a:solidFill>
                <a:effectLst/>
                <a:latin typeface="Söhne"/>
              </a:rPr>
              <a:t>Highlights of EDA steps and anomalies handling.</a:t>
            </a: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BDA6-7440-D6E4-A7D2-A6431C6B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Feature Selection for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A65115-BC18-C61F-DC18-33665602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Mention of selected features:</a:t>
            </a:r>
            <a:r>
              <a:rPr lang="en-GB" sz="3600" dirty="0">
                <a:solidFill>
                  <a:schemeClr val="bg1"/>
                </a:solidFill>
                <a:latin typeface="Söhne"/>
              </a:rPr>
              <a:t> ‘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 Mono"/>
              </a:rPr>
              <a:t>AGE</a:t>
            </a:r>
            <a:r>
              <a:rPr lang="en-GB" sz="3600" dirty="0">
                <a:solidFill>
                  <a:schemeClr val="bg1"/>
                </a:solidFill>
                <a:latin typeface="Söhne"/>
              </a:rPr>
              <a:t>’,‘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 Mono"/>
              </a:rPr>
              <a:t>FLIGHT_COUNT’,’ SEG_KM_SUM’ ,‘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Söhne Mono"/>
              </a:rPr>
              <a:t>avg_discount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 Mono"/>
              </a:rPr>
              <a:t>’,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 and’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 Mono"/>
              </a:rPr>
              <a:t> </a:t>
            </a:r>
            <a:r>
              <a:rPr lang="en-US" sz="3600" b="1" i="0" dirty="0" err="1">
                <a:solidFill>
                  <a:schemeClr val="bg1"/>
                </a:solidFill>
                <a:effectLst/>
                <a:latin typeface="Söhne Mono"/>
              </a:rPr>
              <a:t>Points_Sum</a:t>
            </a:r>
            <a:r>
              <a:rPr lang="en-US" sz="3600" b="1" i="0" dirty="0">
                <a:solidFill>
                  <a:schemeClr val="bg1"/>
                </a:solidFill>
                <a:effectLst/>
                <a:latin typeface="Söhne Mono"/>
              </a:rPr>
              <a:t>’.</a:t>
            </a:r>
          </a:p>
          <a:p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Brief reasoning for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94991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077D-7CFD-EBA1-63E8-46A026FE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Clustering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DD7A-D43B-B3D5-2E0E-BC062A25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Steps: Elbow method for optimal clusters, K-means application,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Visualizations of clusters and any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0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0105-8513-4796-A80F-5FD68A84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7D92-7801-332F-9835-4AFBFC5D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0" i="0" dirty="0">
                <a:solidFill>
                  <a:schemeClr val="bg1"/>
                </a:solidFill>
                <a:effectLst/>
                <a:latin typeface="Söhne"/>
              </a:rPr>
              <a:t>Actionable recommendations based on cluster insights.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7661-C27E-8FE3-D90A-44B6F2B9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8930-B9BE-3E27-95C4-32050AD5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0" i="0" dirty="0">
                <a:solidFill>
                  <a:schemeClr val="bg1"/>
                </a:solidFill>
                <a:effectLst/>
                <a:latin typeface="Söhne"/>
              </a:rPr>
              <a:t>Summary of key findings and their implications.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079C9-D075-04E1-B642-5F259A8F55F7}"/>
              </a:ext>
            </a:extLst>
          </p:cNvPr>
          <p:cNvSpPr txBox="1"/>
          <p:nvPr/>
        </p:nvSpPr>
        <p:spPr>
          <a:xfrm>
            <a:off x="3718560" y="2705725"/>
            <a:ext cx="4754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491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162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Söhne</vt:lpstr>
      <vt:lpstr>Söhne Mono</vt:lpstr>
      <vt:lpstr>Tw Cen MT</vt:lpstr>
      <vt:lpstr>Circuit</vt:lpstr>
      <vt:lpstr>Customer Segmentation Analysis</vt:lpstr>
      <vt:lpstr>Introduction</vt:lpstr>
      <vt:lpstr>Dataset Overview</vt:lpstr>
      <vt:lpstr>Exploratory Data Analysis (EDA)</vt:lpstr>
      <vt:lpstr>Feature Selection for Clustering</vt:lpstr>
      <vt:lpstr>Clustering Analysis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Analysis</dc:title>
  <dc:creator>Mohamed Waleed</dc:creator>
  <cp:lastModifiedBy>Mohamed Waleed</cp:lastModifiedBy>
  <cp:revision>1</cp:revision>
  <dcterms:created xsi:type="dcterms:W3CDTF">2023-12-25T11:41:02Z</dcterms:created>
  <dcterms:modified xsi:type="dcterms:W3CDTF">2023-12-25T11:51:44Z</dcterms:modified>
</cp:coreProperties>
</file>