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50" d="100"/>
          <a:sy n="50" d="100"/>
        </p:scale>
        <p:origin x="48" y="8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1A3F89-6EEC-417C-9A08-EA9F7C46A23C}"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C80882-A91C-4470-8294-08A9A6F6479F}" type="slidenum">
              <a:rPr lang="en-US" smtClean="0"/>
              <a:t>‹#›</a:t>
            </a:fld>
            <a:endParaRPr lang="en-US"/>
          </a:p>
        </p:txBody>
      </p:sp>
    </p:spTree>
    <p:extLst>
      <p:ext uri="{BB962C8B-B14F-4D97-AF65-F5344CB8AC3E}">
        <p14:creationId xmlns:p14="http://schemas.microsoft.com/office/powerpoint/2010/main" val="3193666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1A3F89-6EEC-417C-9A08-EA9F7C46A23C}"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C80882-A91C-4470-8294-08A9A6F6479F}" type="slidenum">
              <a:rPr lang="en-US" smtClean="0"/>
              <a:t>‹#›</a:t>
            </a:fld>
            <a:endParaRPr lang="en-US"/>
          </a:p>
        </p:txBody>
      </p:sp>
    </p:spTree>
    <p:extLst>
      <p:ext uri="{BB962C8B-B14F-4D97-AF65-F5344CB8AC3E}">
        <p14:creationId xmlns:p14="http://schemas.microsoft.com/office/powerpoint/2010/main" val="3999776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1A3F89-6EEC-417C-9A08-EA9F7C46A23C}"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C80882-A91C-4470-8294-08A9A6F6479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50599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1A3F89-6EEC-417C-9A08-EA9F7C46A23C}"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C80882-A91C-4470-8294-08A9A6F6479F}" type="slidenum">
              <a:rPr lang="en-US" smtClean="0"/>
              <a:t>‹#›</a:t>
            </a:fld>
            <a:endParaRPr lang="en-US"/>
          </a:p>
        </p:txBody>
      </p:sp>
    </p:spTree>
    <p:extLst>
      <p:ext uri="{BB962C8B-B14F-4D97-AF65-F5344CB8AC3E}">
        <p14:creationId xmlns:p14="http://schemas.microsoft.com/office/powerpoint/2010/main" val="524153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1A3F89-6EEC-417C-9A08-EA9F7C46A23C}"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C80882-A91C-4470-8294-08A9A6F6479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59048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1A3F89-6EEC-417C-9A08-EA9F7C46A23C}"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C80882-A91C-4470-8294-08A9A6F6479F}" type="slidenum">
              <a:rPr lang="en-US" smtClean="0"/>
              <a:t>‹#›</a:t>
            </a:fld>
            <a:endParaRPr lang="en-US"/>
          </a:p>
        </p:txBody>
      </p:sp>
    </p:spTree>
    <p:extLst>
      <p:ext uri="{BB962C8B-B14F-4D97-AF65-F5344CB8AC3E}">
        <p14:creationId xmlns:p14="http://schemas.microsoft.com/office/powerpoint/2010/main" val="2575468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1A3F89-6EEC-417C-9A08-EA9F7C46A23C}"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C80882-A91C-4470-8294-08A9A6F6479F}" type="slidenum">
              <a:rPr lang="en-US" smtClean="0"/>
              <a:t>‹#›</a:t>
            </a:fld>
            <a:endParaRPr lang="en-US"/>
          </a:p>
        </p:txBody>
      </p:sp>
    </p:spTree>
    <p:extLst>
      <p:ext uri="{BB962C8B-B14F-4D97-AF65-F5344CB8AC3E}">
        <p14:creationId xmlns:p14="http://schemas.microsoft.com/office/powerpoint/2010/main" val="39826574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1A3F89-6EEC-417C-9A08-EA9F7C46A23C}"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C80882-A91C-4470-8294-08A9A6F6479F}" type="slidenum">
              <a:rPr lang="en-US" smtClean="0"/>
              <a:t>‹#›</a:t>
            </a:fld>
            <a:endParaRPr lang="en-US"/>
          </a:p>
        </p:txBody>
      </p:sp>
    </p:spTree>
    <p:extLst>
      <p:ext uri="{BB962C8B-B14F-4D97-AF65-F5344CB8AC3E}">
        <p14:creationId xmlns:p14="http://schemas.microsoft.com/office/powerpoint/2010/main" val="34133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1A3F89-6EEC-417C-9A08-EA9F7C46A23C}"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C80882-A91C-4470-8294-08A9A6F6479F}" type="slidenum">
              <a:rPr lang="en-US" smtClean="0"/>
              <a:t>‹#›</a:t>
            </a:fld>
            <a:endParaRPr lang="en-US"/>
          </a:p>
        </p:txBody>
      </p:sp>
    </p:spTree>
    <p:extLst>
      <p:ext uri="{BB962C8B-B14F-4D97-AF65-F5344CB8AC3E}">
        <p14:creationId xmlns:p14="http://schemas.microsoft.com/office/powerpoint/2010/main" val="4108294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1A3F89-6EEC-417C-9A08-EA9F7C46A23C}"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C80882-A91C-4470-8294-08A9A6F6479F}" type="slidenum">
              <a:rPr lang="en-US" smtClean="0"/>
              <a:t>‹#›</a:t>
            </a:fld>
            <a:endParaRPr lang="en-US"/>
          </a:p>
        </p:txBody>
      </p:sp>
    </p:spTree>
    <p:extLst>
      <p:ext uri="{BB962C8B-B14F-4D97-AF65-F5344CB8AC3E}">
        <p14:creationId xmlns:p14="http://schemas.microsoft.com/office/powerpoint/2010/main" val="3639585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1A3F89-6EEC-417C-9A08-EA9F7C46A23C}"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C80882-A91C-4470-8294-08A9A6F6479F}" type="slidenum">
              <a:rPr lang="en-US" smtClean="0"/>
              <a:t>‹#›</a:t>
            </a:fld>
            <a:endParaRPr lang="en-US"/>
          </a:p>
        </p:txBody>
      </p:sp>
    </p:spTree>
    <p:extLst>
      <p:ext uri="{BB962C8B-B14F-4D97-AF65-F5344CB8AC3E}">
        <p14:creationId xmlns:p14="http://schemas.microsoft.com/office/powerpoint/2010/main" val="2374470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1A3F89-6EEC-417C-9A08-EA9F7C46A23C}" type="datetimeFigureOut">
              <a:rPr lang="en-US" smtClean="0"/>
              <a:t>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C80882-A91C-4470-8294-08A9A6F6479F}" type="slidenum">
              <a:rPr lang="en-US" smtClean="0"/>
              <a:t>‹#›</a:t>
            </a:fld>
            <a:endParaRPr lang="en-US"/>
          </a:p>
        </p:txBody>
      </p:sp>
    </p:spTree>
    <p:extLst>
      <p:ext uri="{BB962C8B-B14F-4D97-AF65-F5344CB8AC3E}">
        <p14:creationId xmlns:p14="http://schemas.microsoft.com/office/powerpoint/2010/main" val="240260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1A3F89-6EEC-417C-9A08-EA9F7C46A23C}" type="datetimeFigureOut">
              <a:rPr lang="en-US" smtClean="0"/>
              <a:t>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C80882-A91C-4470-8294-08A9A6F6479F}" type="slidenum">
              <a:rPr lang="en-US" smtClean="0"/>
              <a:t>‹#›</a:t>
            </a:fld>
            <a:endParaRPr lang="en-US"/>
          </a:p>
        </p:txBody>
      </p:sp>
    </p:spTree>
    <p:extLst>
      <p:ext uri="{BB962C8B-B14F-4D97-AF65-F5344CB8AC3E}">
        <p14:creationId xmlns:p14="http://schemas.microsoft.com/office/powerpoint/2010/main" val="2624506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1A3F89-6EEC-417C-9A08-EA9F7C46A23C}" type="datetimeFigureOut">
              <a:rPr lang="en-US" smtClean="0"/>
              <a:t>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C80882-A91C-4470-8294-08A9A6F6479F}" type="slidenum">
              <a:rPr lang="en-US" smtClean="0"/>
              <a:t>‹#›</a:t>
            </a:fld>
            <a:endParaRPr lang="en-US"/>
          </a:p>
        </p:txBody>
      </p:sp>
    </p:spTree>
    <p:extLst>
      <p:ext uri="{BB962C8B-B14F-4D97-AF65-F5344CB8AC3E}">
        <p14:creationId xmlns:p14="http://schemas.microsoft.com/office/powerpoint/2010/main" val="1286822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1A3F89-6EEC-417C-9A08-EA9F7C46A23C}"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C80882-A91C-4470-8294-08A9A6F6479F}" type="slidenum">
              <a:rPr lang="en-US" smtClean="0"/>
              <a:t>‹#›</a:t>
            </a:fld>
            <a:endParaRPr lang="en-US"/>
          </a:p>
        </p:txBody>
      </p:sp>
    </p:spTree>
    <p:extLst>
      <p:ext uri="{BB962C8B-B14F-4D97-AF65-F5344CB8AC3E}">
        <p14:creationId xmlns:p14="http://schemas.microsoft.com/office/powerpoint/2010/main" val="2290384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1A3F89-6EEC-417C-9A08-EA9F7C46A23C}"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C80882-A91C-4470-8294-08A9A6F6479F}" type="slidenum">
              <a:rPr lang="en-US" smtClean="0"/>
              <a:t>‹#›</a:t>
            </a:fld>
            <a:endParaRPr lang="en-US"/>
          </a:p>
        </p:txBody>
      </p:sp>
    </p:spTree>
    <p:extLst>
      <p:ext uri="{BB962C8B-B14F-4D97-AF65-F5344CB8AC3E}">
        <p14:creationId xmlns:p14="http://schemas.microsoft.com/office/powerpoint/2010/main" val="2344341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F1A3F89-6EEC-417C-9A08-EA9F7C46A23C}" type="datetimeFigureOut">
              <a:rPr lang="en-US" smtClean="0"/>
              <a:t>12/1/2022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2C80882-A91C-4470-8294-08A9A6F6479F}" type="slidenum">
              <a:rPr lang="en-US" smtClean="0"/>
              <a:t>‹#›</a:t>
            </a:fld>
            <a:endParaRPr lang="en-US"/>
          </a:p>
        </p:txBody>
      </p:sp>
    </p:spTree>
    <p:extLst>
      <p:ext uri="{BB962C8B-B14F-4D97-AF65-F5344CB8AC3E}">
        <p14:creationId xmlns:p14="http://schemas.microsoft.com/office/powerpoint/2010/main" val="25263313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F9517-CD3E-2E61-E05C-05886CA3AA44}"/>
              </a:ext>
            </a:extLst>
          </p:cNvPr>
          <p:cNvSpPr>
            <a:spLocks noGrp="1"/>
          </p:cNvSpPr>
          <p:nvPr>
            <p:ph type="ctrTitle"/>
          </p:nvPr>
        </p:nvSpPr>
        <p:spPr/>
        <p:txBody>
          <a:bodyPr/>
          <a:lstStyle/>
          <a:p>
            <a:r>
              <a:rPr lang="en-US"/>
              <a:t>Data Science Project</a:t>
            </a:r>
            <a:endParaRPr lang="en-US" dirty="0"/>
          </a:p>
        </p:txBody>
      </p:sp>
      <p:sp>
        <p:nvSpPr>
          <p:cNvPr id="3" name="Subtitle 2">
            <a:extLst>
              <a:ext uri="{FF2B5EF4-FFF2-40B4-BE49-F238E27FC236}">
                <a16:creationId xmlns:a16="http://schemas.microsoft.com/office/drawing/2014/main" id="{A5D145D8-8F28-7DF4-4877-2D84886A9E3C}"/>
              </a:ext>
            </a:extLst>
          </p:cNvPr>
          <p:cNvSpPr>
            <a:spLocks noGrp="1"/>
          </p:cNvSpPr>
          <p:nvPr>
            <p:ph type="subTitle" idx="1"/>
          </p:nvPr>
        </p:nvSpPr>
        <p:spPr/>
        <p:txBody>
          <a:bodyPr/>
          <a:lstStyle/>
          <a:p>
            <a:r>
              <a:rPr lang="en-US" dirty="0"/>
              <a:t>by: Arib Ahmed</a:t>
            </a:r>
          </a:p>
        </p:txBody>
      </p:sp>
    </p:spTree>
    <p:extLst>
      <p:ext uri="{BB962C8B-B14F-4D97-AF65-F5344CB8AC3E}">
        <p14:creationId xmlns:p14="http://schemas.microsoft.com/office/powerpoint/2010/main" val="1018453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E2B8A-FC9E-CBAD-9C32-D35EC61DC41B}"/>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44EBFCF4-6319-F0E8-7B5D-701CA0BFA6DD}"/>
              </a:ext>
            </a:extLst>
          </p:cNvPr>
          <p:cNvSpPr>
            <a:spLocks noGrp="1"/>
          </p:cNvSpPr>
          <p:nvPr>
            <p:ph idx="1"/>
          </p:nvPr>
        </p:nvSpPr>
        <p:spPr/>
        <p:txBody>
          <a:bodyPr/>
          <a:lstStyle/>
          <a:p>
            <a:r>
              <a:rPr lang="en-US" dirty="0"/>
              <a:t>The reason why I’m working on this project because I believe in public health, and I try to keep everyone safe and as healthy as possible. Sadly, ever since COVID-19 outbreak has spiraled since late 2019, it has originated from China, and it spread to every other country. It wasn’t until March of 2020, that exact moment, COVID-19 has started to emerge on the news often. Since then, people have started to become more cautious judging how serious and contagious COVID-19 is. Ever since COVID-19 has reached the US, people have starting to die more often. Also, COVID-19 has also reached the top 10 leading causes of death in this generation.</a:t>
            </a:r>
          </a:p>
        </p:txBody>
      </p:sp>
    </p:spTree>
    <p:extLst>
      <p:ext uri="{BB962C8B-B14F-4D97-AF65-F5344CB8AC3E}">
        <p14:creationId xmlns:p14="http://schemas.microsoft.com/office/powerpoint/2010/main" val="4000485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5DADC-8313-20C3-6E81-1B92C4E70FD2}"/>
              </a:ext>
            </a:extLst>
          </p:cNvPr>
          <p:cNvSpPr>
            <a:spLocks noGrp="1"/>
          </p:cNvSpPr>
          <p:nvPr>
            <p:ph type="title"/>
          </p:nvPr>
        </p:nvSpPr>
        <p:spPr/>
        <p:txBody>
          <a:bodyPr/>
          <a:lstStyle/>
          <a:p>
            <a:r>
              <a:rPr lang="en-US" dirty="0"/>
              <a:t>Benefits of analytics</a:t>
            </a:r>
          </a:p>
        </p:txBody>
      </p:sp>
      <p:sp>
        <p:nvSpPr>
          <p:cNvPr id="3" name="Content Placeholder 2">
            <a:extLst>
              <a:ext uri="{FF2B5EF4-FFF2-40B4-BE49-F238E27FC236}">
                <a16:creationId xmlns:a16="http://schemas.microsoft.com/office/drawing/2014/main" id="{CC2EA265-1D01-9886-50E6-49EA7C17358B}"/>
              </a:ext>
            </a:extLst>
          </p:cNvPr>
          <p:cNvSpPr>
            <a:spLocks noGrp="1"/>
          </p:cNvSpPr>
          <p:nvPr>
            <p:ph idx="1"/>
          </p:nvPr>
        </p:nvSpPr>
        <p:spPr/>
        <p:txBody>
          <a:bodyPr/>
          <a:lstStyle/>
          <a:p>
            <a:r>
              <a:rPr lang="en-US" dirty="0"/>
              <a:t>As far as the benefits of the analytics go, they are very useful to use because you can have good track record on patients, when they died, and by what cause. As a matter of fact, there are other conditions like intubated, pneumonia, age, pregnancy, diabetes, copd, asthma, immunosuppression, hypertension, cardiovascular, tobacco, ICU, etc. Keeping a good analysis based on the health conditions are very important because you can distinguish the differences based on how serious those conditions are. But the older you get, the more likely you are going to catch those conditions. Sadly, COVID-19 has caught some folks that also died prematurely age-wise. </a:t>
            </a:r>
          </a:p>
        </p:txBody>
      </p:sp>
    </p:spTree>
    <p:extLst>
      <p:ext uri="{BB962C8B-B14F-4D97-AF65-F5344CB8AC3E}">
        <p14:creationId xmlns:p14="http://schemas.microsoft.com/office/powerpoint/2010/main" val="254542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878FF-3943-AC2B-03AB-CD2AC506EFD7}"/>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66121204-8375-2D1E-DE2F-4F34E2962D63}"/>
              </a:ext>
            </a:extLst>
          </p:cNvPr>
          <p:cNvSpPr>
            <a:spLocks noGrp="1"/>
          </p:cNvSpPr>
          <p:nvPr>
            <p:ph idx="1"/>
          </p:nvPr>
        </p:nvSpPr>
        <p:spPr/>
        <p:txBody>
          <a:bodyPr/>
          <a:lstStyle/>
          <a:p>
            <a:r>
              <a:rPr lang="en-US" dirty="0"/>
              <a:t>How I broke the problem down is that I first used a correlation matrix to figure out which data I can use for comparison and correlation with other factors. I used a Heatmap for the correlation matrix. It turned out that some of the factors have perfect correlation, negative correlation, and strong correlation. Some visualizations that I used were a scatterplot and a bar plot. Some of the challenges that I overcame were using a </a:t>
            </a:r>
            <a:r>
              <a:rPr lang="en-US" dirty="0" err="1"/>
              <a:t>groupby</a:t>
            </a:r>
            <a:r>
              <a:rPr lang="en-US" dirty="0"/>
              <a:t> and using different visualizations and using a data join being outer because one dataset was getting too large, and it was running out of memory and there were no unique keys that was in the latter dataset. As we used age for outer, it complained about too much memory usage. There were no unique keys. I also removed some of the rows with missing data for the Machine Learning part and the training set and test set for the model.</a:t>
            </a:r>
          </a:p>
        </p:txBody>
      </p:sp>
    </p:spTree>
    <p:extLst>
      <p:ext uri="{BB962C8B-B14F-4D97-AF65-F5344CB8AC3E}">
        <p14:creationId xmlns:p14="http://schemas.microsoft.com/office/powerpoint/2010/main" val="2442588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73510-8C9C-C3DC-C976-6C795103E5BE}"/>
              </a:ext>
            </a:extLst>
          </p:cNvPr>
          <p:cNvSpPr>
            <a:spLocks noGrp="1"/>
          </p:cNvSpPr>
          <p:nvPr>
            <p:ph type="title"/>
          </p:nvPr>
        </p:nvSpPr>
        <p:spPr/>
        <p:txBody>
          <a:bodyPr/>
          <a:lstStyle/>
          <a:p>
            <a:r>
              <a:rPr lang="en-US" dirty="0"/>
              <a:t>Findings/Insights</a:t>
            </a:r>
          </a:p>
        </p:txBody>
      </p:sp>
      <p:sp>
        <p:nvSpPr>
          <p:cNvPr id="3" name="Content Placeholder 2">
            <a:extLst>
              <a:ext uri="{FF2B5EF4-FFF2-40B4-BE49-F238E27FC236}">
                <a16:creationId xmlns:a16="http://schemas.microsoft.com/office/drawing/2014/main" id="{220F46D4-DF90-EE98-962E-29E1721E00D2}"/>
              </a:ext>
            </a:extLst>
          </p:cNvPr>
          <p:cNvSpPr>
            <a:spLocks noGrp="1"/>
          </p:cNvSpPr>
          <p:nvPr>
            <p:ph idx="1"/>
          </p:nvPr>
        </p:nvSpPr>
        <p:spPr/>
        <p:txBody>
          <a:bodyPr/>
          <a:lstStyle/>
          <a:p>
            <a:r>
              <a:rPr lang="en-US" dirty="0"/>
              <a:t>Some new things I discovered was that Pregnancy had a perfect correlation with sex, Intubated and ICU have a perfect correlation with each other, Patient type and Intubated have a negative correlation, Patient type and ICU have a negative correlation, Asthma and COPD have a strong correlation, ICU and age have a negative correlation, and Intubated and age have a negative correlation. In the third visualization, there was a peak of people who had pneumonia or not at the age of 30 with the count of 25, 051 who don’t while 1616 people do have pneumonia. I was able to support existing theories using bar plot and scatter plot. According to the accuracy of the test data it performed at 0.85 meaning ok.</a:t>
            </a:r>
          </a:p>
        </p:txBody>
      </p:sp>
    </p:spTree>
    <p:extLst>
      <p:ext uri="{BB962C8B-B14F-4D97-AF65-F5344CB8AC3E}">
        <p14:creationId xmlns:p14="http://schemas.microsoft.com/office/powerpoint/2010/main" val="1736631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FB6DE-747A-933E-F3A3-49BCD1273761}"/>
              </a:ext>
            </a:extLst>
          </p:cNvPr>
          <p:cNvSpPr>
            <a:spLocks noGrp="1"/>
          </p:cNvSpPr>
          <p:nvPr>
            <p:ph type="title"/>
          </p:nvPr>
        </p:nvSpPr>
        <p:spPr/>
        <p:txBody>
          <a:bodyPr/>
          <a:lstStyle/>
          <a:p>
            <a:r>
              <a:rPr lang="en-US" dirty="0"/>
              <a:t>Make Recommendations</a:t>
            </a:r>
          </a:p>
        </p:txBody>
      </p:sp>
      <p:sp>
        <p:nvSpPr>
          <p:cNvPr id="3" name="Content Placeholder 2">
            <a:extLst>
              <a:ext uri="{FF2B5EF4-FFF2-40B4-BE49-F238E27FC236}">
                <a16:creationId xmlns:a16="http://schemas.microsoft.com/office/drawing/2014/main" id="{50E87F65-3E6F-3ED0-76DA-FBB3600CA09A}"/>
              </a:ext>
            </a:extLst>
          </p:cNvPr>
          <p:cNvSpPr>
            <a:spLocks noGrp="1"/>
          </p:cNvSpPr>
          <p:nvPr>
            <p:ph idx="1"/>
          </p:nvPr>
        </p:nvSpPr>
        <p:spPr/>
        <p:txBody>
          <a:bodyPr/>
          <a:lstStyle/>
          <a:p>
            <a:r>
              <a:rPr lang="en-US" dirty="0"/>
              <a:t>As far as putting the analytics into work, I personally would work with data analytics for more clarification of the data to make sure that it supports what I had and is legit, then can maybe try out the data and apply it in the workplace to become a data scientist. It can also help patients become cognizant of health measures regarding COVID-19. We can try online modeling and machine learning for preparation or encourage people to enter Kaggle competitions.</a:t>
            </a:r>
          </a:p>
        </p:txBody>
      </p:sp>
    </p:spTree>
    <p:extLst>
      <p:ext uri="{BB962C8B-B14F-4D97-AF65-F5344CB8AC3E}">
        <p14:creationId xmlns:p14="http://schemas.microsoft.com/office/powerpoint/2010/main" val="2660945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AF343-C9CC-88AB-7D86-A8B509EEC7AB}"/>
              </a:ext>
            </a:extLst>
          </p:cNvPr>
          <p:cNvSpPr>
            <a:spLocks noGrp="1"/>
          </p:cNvSpPr>
          <p:nvPr>
            <p:ph type="title"/>
          </p:nvPr>
        </p:nvSpPr>
        <p:spPr/>
        <p:txBody>
          <a:bodyPr/>
          <a:lstStyle/>
          <a:p>
            <a:r>
              <a:rPr lang="en-US" dirty="0"/>
              <a:t>Propose Future Work</a:t>
            </a:r>
          </a:p>
        </p:txBody>
      </p:sp>
      <p:sp>
        <p:nvSpPr>
          <p:cNvPr id="3" name="Content Placeholder 2">
            <a:extLst>
              <a:ext uri="{FF2B5EF4-FFF2-40B4-BE49-F238E27FC236}">
                <a16:creationId xmlns:a16="http://schemas.microsoft.com/office/drawing/2014/main" id="{C6EBBA82-F258-6874-3085-AFE8175217BB}"/>
              </a:ext>
            </a:extLst>
          </p:cNvPr>
          <p:cNvSpPr>
            <a:spLocks noGrp="1"/>
          </p:cNvSpPr>
          <p:nvPr>
            <p:ph idx="1"/>
          </p:nvPr>
        </p:nvSpPr>
        <p:spPr/>
        <p:txBody>
          <a:bodyPr/>
          <a:lstStyle/>
          <a:p>
            <a:r>
              <a:rPr lang="en-US" dirty="0"/>
              <a:t>I think the next steps are to encourage data scientists to use machine learning more often in Kaggle and encourage them to join Kaggle competitions. Also give out health measures to prepare for unforeseen pandemic by being safe healthy. As far as revisiting in the future, although we cannot predict what could possibly come up unexpectedly, but we can prepare by using the health safety measures like have been doing for the COVID-19. I think could be improved with a little bit more data in some of the graphs. I think if I had given more time and resources, I would have been able to make the graphs </a:t>
            </a:r>
            <a:r>
              <a:rPr lang="en-US"/>
              <a:t>more professional looking.</a:t>
            </a:r>
            <a:endParaRPr lang="en-US" dirty="0"/>
          </a:p>
        </p:txBody>
      </p:sp>
    </p:spTree>
    <p:extLst>
      <p:ext uri="{BB962C8B-B14F-4D97-AF65-F5344CB8AC3E}">
        <p14:creationId xmlns:p14="http://schemas.microsoft.com/office/powerpoint/2010/main" val="13514716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148</TotalTime>
  <Words>782</Words>
  <Application>Microsoft Office PowerPoint</Application>
  <PresentationFormat>Widescreen</PresentationFormat>
  <Paragraphs>14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Data Science Project</vt:lpstr>
      <vt:lpstr>Problem Statement</vt:lpstr>
      <vt:lpstr>Benefits of analytics</vt:lpstr>
      <vt:lpstr>Methodology</vt:lpstr>
      <vt:lpstr>Findings/Insights</vt:lpstr>
      <vt:lpstr>Make Recommendations</vt:lpstr>
      <vt:lpstr>Propose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dc:title>
  <dc:creator>Arib Ahmed</dc:creator>
  <cp:lastModifiedBy>Arib Ahmed</cp:lastModifiedBy>
  <cp:revision>1</cp:revision>
  <dcterms:created xsi:type="dcterms:W3CDTF">2022-12-01T21:24:38Z</dcterms:created>
  <dcterms:modified xsi:type="dcterms:W3CDTF">2022-12-01T23:53:32Z</dcterms:modified>
</cp:coreProperties>
</file>