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0" r:id="rId1"/>
  </p:sldMasterIdLst>
  <p:notesMasterIdLst>
    <p:notesMasterId r:id="rId24"/>
  </p:notesMasterIdLst>
  <p:handoutMasterIdLst>
    <p:handoutMasterId r:id="rId25"/>
  </p:handoutMasterIdLst>
  <p:sldIdLst>
    <p:sldId id="256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37" r:id="rId12"/>
    <p:sldId id="328" r:id="rId13"/>
    <p:sldId id="326" r:id="rId14"/>
    <p:sldId id="333" r:id="rId15"/>
    <p:sldId id="329" r:id="rId16"/>
    <p:sldId id="330" r:id="rId17"/>
    <p:sldId id="331" r:id="rId18"/>
    <p:sldId id="332" r:id="rId19"/>
    <p:sldId id="334" r:id="rId20"/>
    <p:sldId id="335" r:id="rId21"/>
    <p:sldId id="336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705" autoAdjust="0"/>
  </p:normalViewPr>
  <p:slideViewPr>
    <p:cSldViewPr snapToGrid="0">
      <p:cViewPr>
        <p:scale>
          <a:sx n="170" d="100"/>
          <a:sy n="170" d="100"/>
        </p:scale>
        <p:origin x="-1386" y="-17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05A340-BA3C-40DB-97B9-CA0AA907C2A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57868B5-6956-4772-91BC-0D55628CB024}">
      <dgm:prSet/>
      <dgm:spPr/>
      <dgm:t>
        <a:bodyPr/>
        <a:lstStyle/>
        <a:p>
          <a:r>
            <a:rPr lang="fr-FR" b="1"/>
            <a:t>🟢 Jour 1 : Installation et prise en main des outils</a:t>
          </a:r>
          <a:endParaRPr lang="en-US"/>
        </a:p>
      </dgm:t>
    </dgm:pt>
    <dgm:pt modelId="{9DEA386B-40A2-4255-A7F1-99E3B8997F21}" type="parTrans" cxnId="{B3F410B4-F087-4F9B-B2AB-B6D9D9444AB1}">
      <dgm:prSet/>
      <dgm:spPr/>
      <dgm:t>
        <a:bodyPr/>
        <a:lstStyle/>
        <a:p>
          <a:endParaRPr lang="en-US"/>
        </a:p>
      </dgm:t>
    </dgm:pt>
    <dgm:pt modelId="{E8E2020B-AF40-43B9-905C-2A7AC0A96790}" type="sibTrans" cxnId="{B3F410B4-F087-4F9B-B2AB-B6D9D9444AB1}">
      <dgm:prSet/>
      <dgm:spPr/>
      <dgm:t>
        <a:bodyPr/>
        <a:lstStyle/>
        <a:p>
          <a:endParaRPr lang="en-US"/>
        </a:p>
      </dgm:t>
    </dgm:pt>
    <dgm:pt modelId="{00DD76AC-453F-4BE8-973A-14C925F77941}">
      <dgm:prSet/>
      <dgm:spPr/>
      <dgm:t>
        <a:bodyPr/>
        <a:lstStyle/>
        <a:p>
          <a:r>
            <a:rPr lang="fr-FR"/>
            <a:t>Installation complète des environnements :</a:t>
          </a:r>
          <a:endParaRPr lang="en-US"/>
        </a:p>
      </dgm:t>
    </dgm:pt>
    <dgm:pt modelId="{874092E1-ECA2-48C1-B8FA-AEFFF9D0EDC6}" type="parTrans" cxnId="{312A41A9-DA78-4453-BA72-4A1C972B90A3}">
      <dgm:prSet/>
      <dgm:spPr/>
      <dgm:t>
        <a:bodyPr/>
        <a:lstStyle/>
        <a:p>
          <a:endParaRPr lang="en-US"/>
        </a:p>
      </dgm:t>
    </dgm:pt>
    <dgm:pt modelId="{498A68E6-FBC3-4E9F-B2C1-8694505E60B1}" type="sibTrans" cxnId="{312A41A9-DA78-4453-BA72-4A1C972B90A3}">
      <dgm:prSet/>
      <dgm:spPr/>
      <dgm:t>
        <a:bodyPr/>
        <a:lstStyle/>
        <a:p>
          <a:endParaRPr lang="en-US"/>
        </a:p>
      </dgm:t>
    </dgm:pt>
    <dgm:pt modelId="{3A4D4499-90F6-49AB-AA59-F082E157DE0D}">
      <dgm:prSet/>
      <dgm:spPr/>
      <dgm:t>
        <a:bodyPr/>
        <a:lstStyle/>
        <a:p>
          <a:r>
            <a:rPr lang="fr-FR" b="1"/>
            <a:t>LaTeX (MiKTeX ou TeX Live)</a:t>
          </a:r>
          <a:r>
            <a:rPr lang="fr-FR"/>
            <a:t> pour la compilation PDF</a:t>
          </a:r>
          <a:endParaRPr lang="en-US"/>
        </a:p>
      </dgm:t>
    </dgm:pt>
    <dgm:pt modelId="{952F5125-37FD-45F1-A0CD-D16E5CEE6051}" type="parTrans" cxnId="{F22E9AB6-D6A3-43B2-96BF-2473353E89E8}">
      <dgm:prSet/>
      <dgm:spPr/>
      <dgm:t>
        <a:bodyPr/>
        <a:lstStyle/>
        <a:p>
          <a:endParaRPr lang="en-US"/>
        </a:p>
      </dgm:t>
    </dgm:pt>
    <dgm:pt modelId="{C4DBDEC7-BCEC-4725-B1B7-6F6537BD5ADD}" type="sibTrans" cxnId="{F22E9AB6-D6A3-43B2-96BF-2473353E89E8}">
      <dgm:prSet/>
      <dgm:spPr/>
      <dgm:t>
        <a:bodyPr/>
        <a:lstStyle/>
        <a:p>
          <a:endParaRPr lang="en-US"/>
        </a:p>
      </dgm:t>
    </dgm:pt>
    <dgm:pt modelId="{7360559B-336B-4C24-9E79-2A7A17E027C3}">
      <dgm:prSet/>
      <dgm:spPr/>
      <dgm:t>
        <a:bodyPr/>
        <a:lstStyle/>
        <a:p>
          <a:r>
            <a:rPr lang="fr-FR" b="1"/>
            <a:t>Pandoc</a:t>
          </a:r>
          <a:r>
            <a:rPr lang="fr-FR"/>
            <a:t> pour la conversion multi-format</a:t>
          </a:r>
          <a:endParaRPr lang="en-US"/>
        </a:p>
      </dgm:t>
    </dgm:pt>
    <dgm:pt modelId="{CB4AB215-CF85-4270-9010-10124C529503}" type="parTrans" cxnId="{6ED05A02-7DE2-43EF-9EE0-809F2C83FE2B}">
      <dgm:prSet/>
      <dgm:spPr/>
      <dgm:t>
        <a:bodyPr/>
        <a:lstStyle/>
        <a:p>
          <a:endParaRPr lang="en-US"/>
        </a:p>
      </dgm:t>
    </dgm:pt>
    <dgm:pt modelId="{E94FC448-99B4-4F14-9B8F-11EE8C5D0885}" type="sibTrans" cxnId="{6ED05A02-7DE2-43EF-9EE0-809F2C83FE2B}">
      <dgm:prSet/>
      <dgm:spPr/>
      <dgm:t>
        <a:bodyPr/>
        <a:lstStyle/>
        <a:p>
          <a:endParaRPr lang="en-US"/>
        </a:p>
      </dgm:t>
    </dgm:pt>
    <dgm:pt modelId="{319F9994-A5FB-48B3-8A87-091E22A4835F}">
      <dgm:prSet/>
      <dgm:spPr/>
      <dgm:t>
        <a:bodyPr/>
        <a:lstStyle/>
        <a:p>
          <a:r>
            <a:rPr lang="fr-FR" b="1"/>
            <a:t>Git</a:t>
          </a:r>
          <a:r>
            <a:rPr lang="fr-FR"/>
            <a:t> et création d’un compte </a:t>
          </a:r>
          <a:r>
            <a:rPr lang="fr-FR" b="1"/>
            <a:t>GitHub</a:t>
          </a:r>
          <a:endParaRPr lang="en-US"/>
        </a:p>
      </dgm:t>
    </dgm:pt>
    <dgm:pt modelId="{4636F413-6C06-4BCB-BCAD-0DF671091698}" type="parTrans" cxnId="{AD720402-9EFC-4FDF-8335-CC90BADC4C4F}">
      <dgm:prSet/>
      <dgm:spPr/>
      <dgm:t>
        <a:bodyPr/>
        <a:lstStyle/>
        <a:p>
          <a:endParaRPr lang="en-US"/>
        </a:p>
      </dgm:t>
    </dgm:pt>
    <dgm:pt modelId="{FF35EF1B-E8C2-422B-9F6F-224069818B15}" type="sibTrans" cxnId="{AD720402-9EFC-4FDF-8335-CC90BADC4C4F}">
      <dgm:prSet/>
      <dgm:spPr/>
      <dgm:t>
        <a:bodyPr/>
        <a:lstStyle/>
        <a:p>
          <a:endParaRPr lang="en-US"/>
        </a:p>
      </dgm:t>
    </dgm:pt>
    <dgm:pt modelId="{4E476338-7697-433C-906D-850D9D004FAC}">
      <dgm:prSet/>
      <dgm:spPr/>
      <dgm:t>
        <a:bodyPr/>
        <a:lstStyle/>
        <a:p>
          <a:r>
            <a:rPr lang="fr-FR"/>
            <a:t>Installation et configuration de </a:t>
          </a:r>
          <a:r>
            <a:rPr lang="fr-FR" b="1"/>
            <a:t>Visual Studio Code</a:t>
          </a:r>
          <a:r>
            <a:rPr lang="fr-FR"/>
            <a:t> avec extensions utiles</a:t>
          </a:r>
          <a:endParaRPr lang="en-US"/>
        </a:p>
      </dgm:t>
    </dgm:pt>
    <dgm:pt modelId="{87F3FB17-F797-446F-8EA7-81C3A2F802B9}" type="parTrans" cxnId="{94C832C1-A233-4A64-B259-26E32B4A9F1B}">
      <dgm:prSet/>
      <dgm:spPr/>
      <dgm:t>
        <a:bodyPr/>
        <a:lstStyle/>
        <a:p>
          <a:endParaRPr lang="en-US"/>
        </a:p>
      </dgm:t>
    </dgm:pt>
    <dgm:pt modelId="{C8CA9CBB-F2D6-48EE-A58F-DA034F9561D2}" type="sibTrans" cxnId="{94C832C1-A233-4A64-B259-26E32B4A9F1B}">
      <dgm:prSet/>
      <dgm:spPr/>
      <dgm:t>
        <a:bodyPr/>
        <a:lstStyle/>
        <a:p>
          <a:endParaRPr lang="en-US"/>
        </a:p>
      </dgm:t>
    </dgm:pt>
    <dgm:pt modelId="{60913E0C-58CD-4557-966E-B38266FDA2EA}">
      <dgm:prSet/>
      <dgm:spPr/>
      <dgm:t>
        <a:bodyPr/>
        <a:lstStyle/>
        <a:p>
          <a:r>
            <a:rPr lang="fr-FR"/>
            <a:t>Premiers pas en Markdown : syntaxe de base</a:t>
          </a:r>
          <a:endParaRPr lang="en-US"/>
        </a:p>
      </dgm:t>
    </dgm:pt>
    <dgm:pt modelId="{E3B0BD33-E413-4283-AD4B-B03350B12977}" type="parTrans" cxnId="{628C7FDA-0B4E-43EA-A44B-EDA0CF9F60A7}">
      <dgm:prSet/>
      <dgm:spPr/>
      <dgm:t>
        <a:bodyPr/>
        <a:lstStyle/>
        <a:p>
          <a:endParaRPr lang="en-US"/>
        </a:p>
      </dgm:t>
    </dgm:pt>
    <dgm:pt modelId="{DFDF4503-AFE1-4B4D-BF6D-68AF044911A9}" type="sibTrans" cxnId="{628C7FDA-0B4E-43EA-A44B-EDA0CF9F60A7}">
      <dgm:prSet/>
      <dgm:spPr/>
      <dgm:t>
        <a:bodyPr/>
        <a:lstStyle/>
        <a:p>
          <a:endParaRPr lang="en-US"/>
        </a:p>
      </dgm:t>
    </dgm:pt>
    <dgm:pt modelId="{5D8FA911-42D5-4BD2-BE79-43C559DA5D5D}">
      <dgm:prSet/>
      <dgm:spPr/>
      <dgm:t>
        <a:bodyPr/>
        <a:lstStyle/>
        <a:p>
          <a:r>
            <a:rPr lang="fr-FR"/>
            <a:t>Premier document simple avec conversion PDF et DOCX via Pandoc</a:t>
          </a:r>
          <a:endParaRPr lang="en-US"/>
        </a:p>
      </dgm:t>
    </dgm:pt>
    <dgm:pt modelId="{60302AC7-8700-4A39-A623-3284E9D1FCA4}" type="parTrans" cxnId="{72B13956-34CC-4887-B745-D2DF043D8335}">
      <dgm:prSet/>
      <dgm:spPr/>
      <dgm:t>
        <a:bodyPr/>
        <a:lstStyle/>
        <a:p>
          <a:endParaRPr lang="en-US"/>
        </a:p>
      </dgm:t>
    </dgm:pt>
    <dgm:pt modelId="{7A50FA1F-52C8-44A8-8BA8-C7E4BD35607A}" type="sibTrans" cxnId="{72B13956-34CC-4887-B745-D2DF043D8335}">
      <dgm:prSet/>
      <dgm:spPr/>
      <dgm:t>
        <a:bodyPr/>
        <a:lstStyle/>
        <a:p>
          <a:endParaRPr lang="en-US"/>
        </a:p>
      </dgm:t>
    </dgm:pt>
    <dgm:pt modelId="{E9E9642A-C721-44B2-9058-91DB01C9E3D7}">
      <dgm:prSet/>
      <dgm:spPr/>
      <dgm:t>
        <a:bodyPr/>
        <a:lstStyle/>
        <a:p>
          <a:r>
            <a:rPr lang="fr-FR" b="1"/>
            <a:t>🟠 Jour 2 : Initiation à Git et GitHub</a:t>
          </a:r>
          <a:endParaRPr lang="en-US"/>
        </a:p>
      </dgm:t>
    </dgm:pt>
    <dgm:pt modelId="{FDE28F5C-119C-435F-A821-126AF4CF1A5A}" type="parTrans" cxnId="{914747BE-4955-440B-BF01-5398024D52CE}">
      <dgm:prSet/>
      <dgm:spPr/>
      <dgm:t>
        <a:bodyPr/>
        <a:lstStyle/>
        <a:p>
          <a:endParaRPr lang="en-US"/>
        </a:p>
      </dgm:t>
    </dgm:pt>
    <dgm:pt modelId="{4AA06F13-EF77-48C3-87AA-66E13B1CF400}" type="sibTrans" cxnId="{914747BE-4955-440B-BF01-5398024D52CE}">
      <dgm:prSet/>
      <dgm:spPr/>
      <dgm:t>
        <a:bodyPr/>
        <a:lstStyle/>
        <a:p>
          <a:endParaRPr lang="en-US"/>
        </a:p>
      </dgm:t>
    </dgm:pt>
    <dgm:pt modelId="{7D67CD23-14F7-404B-8DCE-CF2927F56623}">
      <dgm:prSet/>
      <dgm:spPr/>
      <dgm:t>
        <a:bodyPr/>
        <a:lstStyle/>
        <a:p>
          <a:r>
            <a:rPr lang="fr-FR"/>
            <a:t>Comprendre le fonctionnement de Git : commits, branches, merges</a:t>
          </a:r>
          <a:endParaRPr lang="en-US"/>
        </a:p>
      </dgm:t>
    </dgm:pt>
    <dgm:pt modelId="{045FBA52-3FAA-4667-A489-536C938D3AB5}" type="parTrans" cxnId="{9FE23994-7167-4521-8BA7-04C012FB2E9D}">
      <dgm:prSet/>
      <dgm:spPr/>
      <dgm:t>
        <a:bodyPr/>
        <a:lstStyle/>
        <a:p>
          <a:endParaRPr lang="en-US"/>
        </a:p>
      </dgm:t>
    </dgm:pt>
    <dgm:pt modelId="{02E6FA3E-1FCD-4327-B9D7-7DE3E37BD9EB}" type="sibTrans" cxnId="{9FE23994-7167-4521-8BA7-04C012FB2E9D}">
      <dgm:prSet/>
      <dgm:spPr/>
      <dgm:t>
        <a:bodyPr/>
        <a:lstStyle/>
        <a:p>
          <a:endParaRPr lang="en-US"/>
        </a:p>
      </dgm:t>
    </dgm:pt>
    <dgm:pt modelId="{85F2E552-9C22-40E0-8711-9883828E6ACF}">
      <dgm:prSet/>
      <dgm:spPr/>
      <dgm:t>
        <a:bodyPr/>
        <a:lstStyle/>
        <a:p>
          <a:r>
            <a:rPr lang="fr-FR"/>
            <a:t>Création et gestion d’un dépôt GitHub</a:t>
          </a:r>
          <a:endParaRPr lang="en-US"/>
        </a:p>
      </dgm:t>
    </dgm:pt>
    <dgm:pt modelId="{E0308AD8-BAD2-4B79-9D18-5BB3EEC8810F}" type="parTrans" cxnId="{CCAD776E-B32E-42E1-9D84-9815930D306F}">
      <dgm:prSet/>
      <dgm:spPr/>
      <dgm:t>
        <a:bodyPr/>
        <a:lstStyle/>
        <a:p>
          <a:endParaRPr lang="en-US"/>
        </a:p>
      </dgm:t>
    </dgm:pt>
    <dgm:pt modelId="{14E6BC4D-65AC-40AD-BB0C-A0F72F68D2E0}" type="sibTrans" cxnId="{CCAD776E-B32E-42E1-9D84-9815930D306F}">
      <dgm:prSet/>
      <dgm:spPr/>
      <dgm:t>
        <a:bodyPr/>
        <a:lstStyle/>
        <a:p>
          <a:endParaRPr lang="en-US"/>
        </a:p>
      </dgm:t>
    </dgm:pt>
    <dgm:pt modelId="{5AA57D5C-8083-483F-B01B-E3506532DB25}">
      <dgm:prSet/>
      <dgm:spPr/>
      <dgm:t>
        <a:bodyPr/>
        <a:lstStyle/>
        <a:p>
          <a:r>
            <a:rPr lang="fr-FR"/>
            <a:t>Travail collaboratif sur un document Markdown</a:t>
          </a:r>
          <a:endParaRPr lang="en-US"/>
        </a:p>
      </dgm:t>
    </dgm:pt>
    <dgm:pt modelId="{2E409879-8530-4BF0-8254-3BFC8F8D13B0}" type="parTrans" cxnId="{77099481-1835-4E7E-A8F2-A0F794ABCDC8}">
      <dgm:prSet/>
      <dgm:spPr/>
      <dgm:t>
        <a:bodyPr/>
        <a:lstStyle/>
        <a:p>
          <a:endParaRPr lang="en-US"/>
        </a:p>
      </dgm:t>
    </dgm:pt>
    <dgm:pt modelId="{4B67B657-1BC0-4536-99D1-31F6DE372154}" type="sibTrans" cxnId="{77099481-1835-4E7E-A8F2-A0F794ABCDC8}">
      <dgm:prSet/>
      <dgm:spPr/>
      <dgm:t>
        <a:bodyPr/>
        <a:lstStyle/>
        <a:p>
          <a:endParaRPr lang="en-US"/>
        </a:p>
      </dgm:t>
    </dgm:pt>
    <dgm:pt modelId="{8D2E0ECF-49F1-4311-AB9C-CED083A3C410}">
      <dgm:prSet/>
      <dgm:spPr/>
      <dgm:t>
        <a:bodyPr/>
        <a:lstStyle/>
        <a:p>
          <a:r>
            <a:rPr lang="fr-FR"/>
            <a:t>Utilisation des fonctionnalités VS Code pour Git et GitHub</a:t>
          </a:r>
          <a:endParaRPr lang="en-US"/>
        </a:p>
      </dgm:t>
    </dgm:pt>
    <dgm:pt modelId="{7FF74CCD-8456-4F6A-A276-C64A9856E8E0}" type="parTrans" cxnId="{AEC64858-5F2C-420D-831B-689C4E238FAB}">
      <dgm:prSet/>
      <dgm:spPr/>
      <dgm:t>
        <a:bodyPr/>
        <a:lstStyle/>
        <a:p>
          <a:endParaRPr lang="en-US"/>
        </a:p>
      </dgm:t>
    </dgm:pt>
    <dgm:pt modelId="{7B075ECD-DFF2-41AD-AEE0-B9F521AA6784}" type="sibTrans" cxnId="{AEC64858-5F2C-420D-831B-689C4E238FAB}">
      <dgm:prSet/>
      <dgm:spPr/>
      <dgm:t>
        <a:bodyPr/>
        <a:lstStyle/>
        <a:p>
          <a:endParaRPr lang="en-US"/>
        </a:p>
      </dgm:t>
    </dgm:pt>
    <dgm:pt modelId="{D80232F0-C4A4-4A2F-9AA4-CA19A3BDDAA4}">
      <dgm:prSet/>
      <dgm:spPr/>
      <dgm:t>
        <a:bodyPr/>
        <a:lstStyle/>
        <a:p>
          <a:r>
            <a:rPr lang="fr-FR" b="1"/>
            <a:t>🔵 Jour 3 : Atelier collaboratif avancé</a:t>
          </a:r>
          <a:endParaRPr lang="en-US"/>
        </a:p>
      </dgm:t>
    </dgm:pt>
    <dgm:pt modelId="{EF854DEA-9FD4-4D82-BF56-B3AAF346365D}" type="parTrans" cxnId="{0EBFC0AF-1ADF-433C-B56E-97BB03D26DBB}">
      <dgm:prSet/>
      <dgm:spPr/>
      <dgm:t>
        <a:bodyPr/>
        <a:lstStyle/>
        <a:p>
          <a:endParaRPr lang="en-US"/>
        </a:p>
      </dgm:t>
    </dgm:pt>
    <dgm:pt modelId="{22BC551B-B6CA-4F70-8D87-D23055646450}" type="sibTrans" cxnId="{0EBFC0AF-1ADF-433C-B56E-97BB03D26DBB}">
      <dgm:prSet/>
      <dgm:spPr/>
      <dgm:t>
        <a:bodyPr/>
        <a:lstStyle/>
        <a:p>
          <a:endParaRPr lang="en-US"/>
        </a:p>
      </dgm:t>
    </dgm:pt>
    <dgm:pt modelId="{7212125D-E101-4358-819B-BB0DF2E4F6AE}">
      <dgm:prSet/>
      <dgm:spPr/>
      <dgm:t>
        <a:bodyPr/>
        <a:lstStyle/>
        <a:p>
          <a:r>
            <a:rPr lang="fr-FR"/>
            <a:t>Scénario collaboratif multi-utilisateurs</a:t>
          </a:r>
          <a:endParaRPr lang="en-US"/>
        </a:p>
      </dgm:t>
    </dgm:pt>
    <dgm:pt modelId="{7AE4BDEF-0D47-4F1B-9A29-82AD494591E1}" type="parTrans" cxnId="{43BDC270-1520-43AA-9BA9-3E880471AC52}">
      <dgm:prSet/>
      <dgm:spPr/>
      <dgm:t>
        <a:bodyPr/>
        <a:lstStyle/>
        <a:p>
          <a:endParaRPr lang="en-US"/>
        </a:p>
      </dgm:t>
    </dgm:pt>
    <dgm:pt modelId="{1D904842-CB54-4ED4-A77B-636B849FFE9A}" type="sibTrans" cxnId="{43BDC270-1520-43AA-9BA9-3E880471AC52}">
      <dgm:prSet/>
      <dgm:spPr/>
      <dgm:t>
        <a:bodyPr/>
        <a:lstStyle/>
        <a:p>
          <a:endParaRPr lang="en-US"/>
        </a:p>
      </dgm:t>
    </dgm:pt>
    <dgm:pt modelId="{740462B7-7DFD-4D8B-A6E6-626BAF25F016}">
      <dgm:prSet/>
      <dgm:spPr/>
      <dgm:t>
        <a:bodyPr/>
        <a:lstStyle/>
        <a:p>
          <a:r>
            <a:rPr lang="fr-FR"/>
            <a:t>Gestion des conflits, pull requests, suivi des versions</a:t>
          </a:r>
          <a:endParaRPr lang="en-US"/>
        </a:p>
      </dgm:t>
    </dgm:pt>
    <dgm:pt modelId="{88A52F28-40FA-4D98-A6ED-76498E71CB35}" type="parTrans" cxnId="{766BFB86-15A0-4C67-904B-E2CB443CB4F5}">
      <dgm:prSet/>
      <dgm:spPr/>
      <dgm:t>
        <a:bodyPr/>
        <a:lstStyle/>
        <a:p>
          <a:endParaRPr lang="en-US"/>
        </a:p>
      </dgm:t>
    </dgm:pt>
    <dgm:pt modelId="{F96856FE-1D1B-42E6-99FC-16273FCE6259}" type="sibTrans" cxnId="{766BFB86-15A0-4C67-904B-E2CB443CB4F5}">
      <dgm:prSet/>
      <dgm:spPr/>
      <dgm:t>
        <a:bodyPr/>
        <a:lstStyle/>
        <a:p>
          <a:endParaRPr lang="en-US"/>
        </a:p>
      </dgm:t>
    </dgm:pt>
    <dgm:pt modelId="{74E8AAB7-7ED7-453E-A58F-F6D9ED22F384}">
      <dgm:prSet/>
      <dgm:spPr/>
      <dgm:t>
        <a:bodyPr/>
        <a:lstStyle/>
        <a:p>
          <a:r>
            <a:rPr lang="fr-FR"/>
            <a:t>Structuration de projets pédagogiques/scientifiques versionnés</a:t>
          </a:r>
          <a:endParaRPr lang="en-US"/>
        </a:p>
      </dgm:t>
    </dgm:pt>
    <dgm:pt modelId="{2D1508AD-8963-46E7-9A9A-F06ECC0D5123}" type="parTrans" cxnId="{F519C494-FC3E-4C69-BA9A-47A029554DDF}">
      <dgm:prSet/>
      <dgm:spPr/>
      <dgm:t>
        <a:bodyPr/>
        <a:lstStyle/>
        <a:p>
          <a:endParaRPr lang="en-US"/>
        </a:p>
      </dgm:t>
    </dgm:pt>
    <dgm:pt modelId="{5BDA2996-9D05-4484-A31A-4BD60F215915}" type="sibTrans" cxnId="{F519C494-FC3E-4C69-BA9A-47A029554DDF}">
      <dgm:prSet/>
      <dgm:spPr/>
      <dgm:t>
        <a:bodyPr/>
        <a:lstStyle/>
        <a:p>
          <a:endParaRPr lang="en-US"/>
        </a:p>
      </dgm:t>
    </dgm:pt>
    <dgm:pt modelId="{A41D479A-70C8-4D42-A1E2-A6E128149904}">
      <dgm:prSet/>
      <dgm:spPr/>
      <dgm:t>
        <a:bodyPr/>
        <a:lstStyle/>
        <a:p>
          <a:r>
            <a:rPr lang="fr-FR"/>
            <a:t>Personnalisation avancée des exports Pandoc (templates, styles)</a:t>
          </a:r>
          <a:endParaRPr lang="en-US"/>
        </a:p>
      </dgm:t>
    </dgm:pt>
    <dgm:pt modelId="{20538675-754C-4315-B2EB-C2A56411AFE2}" type="parTrans" cxnId="{DC528181-4013-4EA4-BB43-16EF94E8C571}">
      <dgm:prSet/>
      <dgm:spPr/>
      <dgm:t>
        <a:bodyPr/>
        <a:lstStyle/>
        <a:p>
          <a:endParaRPr lang="en-US"/>
        </a:p>
      </dgm:t>
    </dgm:pt>
    <dgm:pt modelId="{7888648C-2407-415A-9FB1-E448224A565A}" type="sibTrans" cxnId="{DC528181-4013-4EA4-BB43-16EF94E8C571}">
      <dgm:prSet/>
      <dgm:spPr/>
      <dgm:t>
        <a:bodyPr/>
        <a:lstStyle/>
        <a:p>
          <a:endParaRPr lang="en-US"/>
        </a:p>
      </dgm:t>
    </dgm:pt>
    <dgm:pt modelId="{3CA5CA0E-C3EB-4A82-9B87-9FA0308EF286}" type="pres">
      <dgm:prSet presAssocID="{0805A340-BA3C-40DB-97B9-CA0AA907C2AC}" presName="linear" presStyleCnt="0">
        <dgm:presLayoutVars>
          <dgm:animLvl val="lvl"/>
          <dgm:resizeHandles val="exact"/>
        </dgm:presLayoutVars>
      </dgm:prSet>
      <dgm:spPr/>
    </dgm:pt>
    <dgm:pt modelId="{2B71BC73-E782-4EEE-A4C5-CE68E01FDDBA}" type="pres">
      <dgm:prSet presAssocID="{C57868B5-6956-4772-91BC-0D55628CB02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39ACE1E-35D9-4BD3-B714-1B329D2D1FDD}" type="pres">
      <dgm:prSet presAssocID="{C57868B5-6956-4772-91BC-0D55628CB024}" presName="childText" presStyleLbl="revTx" presStyleIdx="0" presStyleCnt="3">
        <dgm:presLayoutVars>
          <dgm:bulletEnabled val="1"/>
        </dgm:presLayoutVars>
      </dgm:prSet>
      <dgm:spPr/>
    </dgm:pt>
    <dgm:pt modelId="{4933EE07-53D9-4E7E-8551-A2DEE503B38F}" type="pres">
      <dgm:prSet presAssocID="{E9E9642A-C721-44B2-9058-91DB01C9E3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BDD117B-69A5-4C91-940B-D8F708B4017E}" type="pres">
      <dgm:prSet presAssocID="{E9E9642A-C721-44B2-9058-91DB01C9E3D7}" presName="childText" presStyleLbl="revTx" presStyleIdx="1" presStyleCnt="3">
        <dgm:presLayoutVars>
          <dgm:bulletEnabled val="1"/>
        </dgm:presLayoutVars>
      </dgm:prSet>
      <dgm:spPr/>
    </dgm:pt>
    <dgm:pt modelId="{7FBD7F1F-1015-4EBD-A679-BCBBA2E1E379}" type="pres">
      <dgm:prSet presAssocID="{D80232F0-C4A4-4A2F-9AA4-CA19A3BDDAA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2936937-07ED-4AFA-9E34-199DF486FB7A}" type="pres">
      <dgm:prSet presAssocID="{D80232F0-C4A4-4A2F-9AA4-CA19A3BDDAA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D720402-9EFC-4FDF-8335-CC90BADC4C4F}" srcId="{00DD76AC-453F-4BE8-973A-14C925F77941}" destId="{319F9994-A5FB-48B3-8A87-091E22A4835F}" srcOrd="2" destOrd="0" parTransId="{4636F413-6C06-4BCB-BCAD-0DF671091698}" sibTransId="{FF35EF1B-E8C2-422B-9F6F-224069818B15}"/>
    <dgm:cxn modelId="{6ED05A02-7DE2-43EF-9EE0-809F2C83FE2B}" srcId="{00DD76AC-453F-4BE8-973A-14C925F77941}" destId="{7360559B-336B-4C24-9E79-2A7A17E027C3}" srcOrd="1" destOrd="0" parTransId="{CB4AB215-CF85-4270-9010-10124C529503}" sibTransId="{E94FC448-99B4-4F14-9B8F-11EE8C5D0885}"/>
    <dgm:cxn modelId="{BCE3081C-9F98-4A1E-943C-4E5791AD2C74}" type="presOf" srcId="{3A4D4499-90F6-49AB-AA59-F082E157DE0D}" destId="{939ACE1E-35D9-4BD3-B714-1B329D2D1FDD}" srcOrd="0" destOrd="1" presId="urn:microsoft.com/office/officeart/2005/8/layout/vList2"/>
    <dgm:cxn modelId="{7A703D20-B656-4234-A757-5265816213DA}" type="presOf" srcId="{E9E9642A-C721-44B2-9058-91DB01C9E3D7}" destId="{4933EE07-53D9-4E7E-8551-A2DEE503B38F}" srcOrd="0" destOrd="0" presId="urn:microsoft.com/office/officeart/2005/8/layout/vList2"/>
    <dgm:cxn modelId="{16CBBE2C-C565-49EC-8080-A2DED5D26B84}" type="presOf" srcId="{A41D479A-70C8-4D42-A1E2-A6E128149904}" destId="{52936937-07ED-4AFA-9E34-199DF486FB7A}" srcOrd="0" destOrd="3" presId="urn:microsoft.com/office/officeart/2005/8/layout/vList2"/>
    <dgm:cxn modelId="{B4DDE83F-92D5-458E-96B6-E76D3F4385B4}" type="presOf" srcId="{7D67CD23-14F7-404B-8DCE-CF2927F56623}" destId="{2BDD117B-69A5-4C91-940B-D8F708B4017E}" srcOrd="0" destOrd="0" presId="urn:microsoft.com/office/officeart/2005/8/layout/vList2"/>
    <dgm:cxn modelId="{EE8B0A5B-DA5D-4B8C-98BE-6679DFC409A2}" type="presOf" srcId="{85F2E552-9C22-40E0-8711-9883828E6ACF}" destId="{2BDD117B-69A5-4C91-940B-D8F708B4017E}" srcOrd="0" destOrd="1" presId="urn:microsoft.com/office/officeart/2005/8/layout/vList2"/>
    <dgm:cxn modelId="{40AA4443-01B9-45D2-AD98-2DE473CCBF34}" type="presOf" srcId="{D80232F0-C4A4-4A2F-9AA4-CA19A3BDDAA4}" destId="{7FBD7F1F-1015-4EBD-A679-BCBBA2E1E379}" srcOrd="0" destOrd="0" presId="urn:microsoft.com/office/officeart/2005/8/layout/vList2"/>
    <dgm:cxn modelId="{6A40D76D-3767-4D83-8E7E-2071776FFC38}" type="presOf" srcId="{5D8FA911-42D5-4BD2-BE79-43C559DA5D5D}" destId="{939ACE1E-35D9-4BD3-B714-1B329D2D1FDD}" srcOrd="0" destOrd="6" presId="urn:microsoft.com/office/officeart/2005/8/layout/vList2"/>
    <dgm:cxn modelId="{CCAD776E-B32E-42E1-9D84-9815930D306F}" srcId="{E9E9642A-C721-44B2-9058-91DB01C9E3D7}" destId="{85F2E552-9C22-40E0-8711-9883828E6ACF}" srcOrd="1" destOrd="0" parTransId="{E0308AD8-BAD2-4B79-9D18-5BB3EEC8810F}" sibTransId="{14E6BC4D-65AC-40AD-BB0C-A0F72F68D2E0}"/>
    <dgm:cxn modelId="{43BDC270-1520-43AA-9BA9-3E880471AC52}" srcId="{D80232F0-C4A4-4A2F-9AA4-CA19A3BDDAA4}" destId="{7212125D-E101-4358-819B-BB0DF2E4F6AE}" srcOrd="0" destOrd="0" parTransId="{7AE4BDEF-0D47-4F1B-9A29-82AD494591E1}" sibTransId="{1D904842-CB54-4ED4-A77B-636B849FFE9A}"/>
    <dgm:cxn modelId="{A4355971-BE36-413F-A4DF-A02FE2408329}" type="presOf" srcId="{C57868B5-6956-4772-91BC-0D55628CB024}" destId="{2B71BC73-E782-4EEE-A4C5-CE68E01FDDBA}" srcOrd="0" destOrd="0" presId="urn:microsoft.com/office/officeart/2005/8/layout/vList2"/>
    <dgm:cxn modelId="{74A1EA53-22D8-4FB7-973D-B5C1250CBF67}" type="presOf" srcId="{74E8AAB7-7ED7-453E-A58F-F6D9ED22F384}" destId="{52936937-07ED-4AFA-9E34-199DF486FB7A}" srcOrd="0" destOrd="2" presId="urn:microsoft.com/office/officeart/2005/8/layout/vList2"/>
    <dgm:cxn modelId="{72B13956-34CC-4887-B745-D2DF043D8335}" srcId="{C57868B5-6956-4772-91BC-0D55628CB024}" destId="{5D8FA911-42D5-4BD2-BE79-43C559DA5D5D}" srcOrd="2" destOrd="0" parTransId="{60302AC7-8700-4A39-A623-3284E9D1FCA4}" sibTransId="{7A50FA1F-52C8-44A8-8BA8-C7E4BD35607A}"/>
    <dgm:cxn modelId="{AEC64858-5F2C-420D-831B-689C4E238FAB}" srcId="{E9E9642A-C721-44B2-9058-91DB01C9E3D7}" destId="{8D2E0ECF-49F1-4311-AB9C-CED083A3C410}" srcOrd="3" destOrd="0" parTransId="{7FF74CCD-8456-4F6A-A276-C64A9856E8E0}" sibTransId="{7B075ECD-DFF2-41AD-AEE0-B9F521AA6784}"/>
    <dgm:cxn modelId="{D7C26C79-F56C-44EB-B868-2D1A61B08747}" type="presOf" srcId="{8D2E0ECF-49F1-4311-AB9C-CED083A3C410}" destId="{2BDD117B-69A5-4C91-940B-D8F708B4017E}" srcOrd="0" destOrd="3" presId="urn:microsoft.com/office/officeart/2005/8/layout/vList2"/>
    <dgm:cxn modelId="{DC528181-4013-4EA4-BB43-16EF94E8C571}" srcId="{D80232F0-C4A4-4A2F-9AA4-CA19A3BDDAA4}" destId="{A41D479A-70C8-4D42-A1E2-A6E128149904}" srcOrd="3" destOrd="0" parTransId="{20538675-754C-4315-B2EB-C2A56411AFE2}" sibTransId="{7888648C-2407-415A-9FB1-E448224A565A}"/>
    <dgm:cxn modelId="{77099481-1835-4E7E-A8F2-A0F794ABCDC8}" srcId="{E9E9642A-C721-44B2-9058-91DB01C9E3D7}" destId="{5AA57D5C-8083-483F-B01B-E3506532DB25}" srcOrd="2" destOrd="0" parTransId="{2E409879-8530-4BF0-8254-3BFC8F8D13B0}" sibTransId="{4B67B657-1BC0-4536-99D1-31F6DE372154}"/>
    <dgm:cxn modelId="{A5BFBF84-B09C-40B5-84E5-1E685077474B}" type="presOf" srcId="{00DD76AC-453F-4BE8-973A-14C925F77941}" destId="{939ACE1E-35D9-4BD3-B714-1B329D2D1FDD}" srcOrd="0" destOrd="0" presId="urn:microsoft.com/office/officeart/2005/8/layout/vList2"/>
    <dgm:cxn modelId="{766BFB86-15A0-4C67-904B-E2CB443CB4F5}" srcId="{D80232F0-C4A4-4A2F-9AA4-CA19A3BDDAA4}" destId="{740462B7-7DFD-4D8B-A6E6-626BAF25F016}" srcOrd="1" destOrd="0" parTransId="{88A52F28-40FA-4D98-A6ED-76498E71CB35}" sibTransId="{F96856FE-1D1B-42E6-99FC-16273FCE6259}"/>
    <dgm:cxn modelId="{1375108D-F5DA-4EB8-83DC-91CF1FDF2B93}" type="presOf" srcId="{319F9994-A5FB-48B3-8A87-091E22A4835F}" destId="{939ACE1E-35D9-4BD3-B714-1B329D2D1FDD}" srcOrd="0" destOrd="3" presId="urn:microsoft.com/office/officeart/2005/8/layout/vList2"/>
    <dgm:cxn modelId="{A4A4B18F-880E-40B6-8D18-71BB9D9A7BD8}" type="presOf" srcId="{0805A340-BA3C-40DB-97B9-CA0AA907C2AC}" destId="{3CA5CA0E-C3EB-4A82-9B87-9FA0308EF286}" srcOrd="0" destOrd="0" presId="urn:microsoft.com/office/officeart/2005/8/layout/vList2"/>
    <dgm:cxn modelId="{9FE23994-7167-4521-8BA7-04C012FB2E9D}" srcId="{E9E9642A-C721-44B2-9058-91DB01C9E3D7}" destId="{7D67CD23-14F7-404B-8DCE-CF2927F56623}" srcOrd="0" destOrd="0" parTransId="{045FBA52-3FAA-4667-A489-536C938D3AB5}" sibTransId="{02E6FA3E-1FCD-4327-B9D7-7DE3E37BD9EB}"/>
    <dgm:cxn modelId="{F519C494-FC3E-4C69-BA9A-47A029554DDF}" srcId="{D80232F0-C4A4-4A2F-9AA4-CA19A3BDDAA4}" destId="{74E8AAB7-7ED7-453E-A58F-F6D9ED22F384}" srcOrd="2" destOrd="0" parTransId="{2D1508AD-8963-46E7-9A9A-F06ECC0D5123}" sibTransId="{5BDA2996-9D05-4484-A31A-4BD60F215915}"/>
    <dgm:cxn modelId="{65C3E99C-4BAD-4DB5-9B71-ACBFB0E93B70}" type="presOf" srcId="{5AA57D5C-8083-483F-B01B-E3506532DB25}" destId="{2BDD117B-69A5-4C91-940B-D8F708B4017E}" srcOrd="0" destOrd="2" presId="urn:microsoft.com/office/officeart/2005/8/layout/vList2"/>
    <dgm:cxn modelId="{225DEFA6-D5D4-4EB2-BA3B-B9BFF1E9559A}" type="presOf" srcId="{60913E0C-58CD-4557-966E-B38266FDA2EA}" destId="{939ACE1E-35D9-4BD3-B714-1B329D2D1FDD}" srcOrd="0" destOrd="5" presId="urn:microsoft.com/office/officeart/2005/8/layout/vList2"/>
    <dgm:cxn modelId="{312A41A9-DA78-4453-BA72-4A1C972B90A3}" srcId="{C57868B5-6956-4772-91BC-0D55628CB024}" destId="{00DD76AC-453F-4BE8-973A-14C925F77941}" srcOrd="0" destOrd="0" parTransId="{874092E1-ECA2-48C1-B8FA-AEFFF9D0EDC6}" sibTransId="{498A68E6-FBC3-4E9F-B2C1-8694505E60B1}"/>
    <dgm:cxn modelId="{930A97AF-C46C-4A44-AB86-68E358F4F654}" type="presOf" srcId="{4E476338-7697-433C-906D-850D9D004FAC}" destId="{939ACE1E-35D9-4BD3-B714-1B329D2D1FDD}" srcOrd="0" destOrd="4" presId="urn:microsoft.com/office/officeart/2005/8/layout/vList2"/>
    <dgm:cxn modelId="{0EBFC0AF-1ADF-433C-B56E-97BB03D26DBB}" srcId="{0805A340-BA3C-40DB-97B9-CA0AA907C2AC}" destId="{D80232F0-C4A4-4A2F-9AA4-CA19A3BDDAA4}" srcOrd="2" destOrd="0" parTransId="{EF854DEA-9FD4-4D82-BF56-B3AAF346365D}" sibTransId="{22BC551B-B6CA-4F70-8D87-D23055646450}"/>
    <dgm:cxn modelId="{B3F410B4-F087-4F9B-B2AB-B6D9D9444AB1}" srcId="{0805A340-BA3C-40DB-97B9-CA0AA907C2AC}" destId="{C57868B5-6956-4772-91BC-0D55628CB024}" srcOrd="0" destOrd="0" parTransId="{9DEA386B-40A2-4255-A7F1-99E3B8997F21}" sibTransId="{E8E2020B-AF40-43B9-905C-2A7AC0A96790}"/>
    <dgm:cxn modelId="{F22E9AB6-D6A3-43B2-96BF-2473353E89E8}" srcId="{00DD76AC-453F-4BE8-973A-14C925F77941}" destId="{3A4D4499-90F6-49AB-AA59-F082E157DE0D}" srcOrd="0" destOrd="0" parTransId="{952F5125-37FD-45F1-A0CD-D16E5CEE6051}" sibTransId="{C4DBDEC7-BCEC-4725-B1B7-6F6537BD5ADD}"/>
    <dgm:cxn modelId="{914747BE-4955-440B-BF01-5398024D52CE}" srcId="{0805A340-BA3C-40DB-97B9-CA0AA907C2AC}" destId="{E9E9642A-C721-44B2-9058-91DB01C9E3D7}" srcOrd="1" destOrd="0" parTransId="{FDE28F5C-119C-435F-A821-126AF4CF1A5A}" sibTransId="{4AA06F13-EF77-48C3-87AA-66E13B1CF400}"/>
    <dgm:cxn modelId="{94C832C1-A233-4A64-B259-26E32B4A9F1B}" srcId="{00DD76AC-453F-4BE8-973A-14C925F77941}" destId="{4E476338-7697-433C-906D-850D9D004FAC}" srcOrd="3" destOrd="0" parTransId="{87F3FB17-F797-446F-8EA7-81C3A2F802B9}" sibTransId="{C8CA9CBB-F2D6-48EE-A58F-DA034F9561D2}"/>
    <dgm:cxn modelId="{5A5219CB-60CC-4186-AB7C-E54AD486D893}" type="presOf" srcId="{7212125D-E101-4358-819B-BB0DF2E4F6AE}" destId="{52936937-07ED-4AFA-9E34-199DF486FB7A}" srcOrd="0" destOrd="0" presId="urn:microsoft.com/office/officeart/2005/8/layout/vList2"/>
    <dgm:cxn modelId="{37BA31D5-B620-40A8-BB6A-CD2274F501B6}" type="presOf" srcId="{740462B7-7DFD-4D8B-A6E6-626BAF25F016}" destId="{52936937-07ED-4AFA-9E34-199DF486FB7A}" srcOrd="0" destOrd="1" presId="urn:microsoft.com/office/officeart/2005/8/layout/vList2"/>
    <dgm:cxn modelId="{628C7FDA-0B4E-43EA-A44B-EDA0CF9F60A7}" srcId="{C57868B5-6956-4772-91BC-0D55628CB024}" destId="{60913E0C-58CD-4557-966E-B38266FDA2EA}" srcOrd="1" destOrd="0" parTransId="{E3B0BD33-E413-4283-AD4B-B03350B12977}" sibTransId="{DFDF4503-AFE1-4B4D-BF6D-68AF044911A9}"/>
    <dgm:cxn modelId="{E6F966F5-8B39-429C-8931-906B2E02B4F3}" type="presOf" srcId="{7360559B-336B-4C24-9E79-2A7A17E027C3}" destId="{939ACE1E-35D9-4BD3-B714-1B329D2D1FDD}" srcOrd="0" destOrd="2" presId="urn:microsoft.com/office/officeart/2005/8/layout/vList2"/>
    <dgm:cxn modelId="{540C9AB2-B7D8-418B-9DBB-05D35F372160}" type="presParOf" srcId="{3CA5CA0E-C3EB-4A82-9B87-9FA0308EF286}" destId="{2B71BC73-E782-4EEE-A4C5-CE68E01FDDBA}" srcOrd="0" destOrd="0" presId="urn:microsoft.com/office/officeart/2005/8/layout/vList2"/>
    <dgm:cxn modelId="{438198D8-C10E-425F-9F72-D03A9B9187A4}" type="presParOf" srcId="{3CA5CA0E-C3EB-4A82-9B87-9FA0308EF286}" destId="{939ACE1E-35D9-4BD3-B714-1B329D2D1FDD}" srcOrd="1" destOrd="0" presId="urn:microsoft.com/office/officeart/2005/8/layout/vList2"/>
    <dgm:cxn modelId="{5BC46C9C-BD14-45D2-882F-80531BFA2D41}" type="presParOf" srcId="{3CA5CA0E-C3EB-4A82-9B87-9FA0308EF286}" destId="{4933EE07-53D9-4E7E-8551-A2DEE503B38F}" srcOrd="2" destOrd="0" presId="urn:microsoft.com/office/officeart/2005/8/layout/vList2"/>
    <dgm:cxn modelId="{DEBCF610-14FB-46F2-8FEB-3D63D068994C}" type="presParOf" srcId="{3CA5CA0E-C3EB-4A82-9B87-9FA0308EF286}" destId="{2BDD117B-69A5-4C91-940B-D8F708B4017E}" srcOrd="3" destOrd="0" presId="urn:microsoft.com/office/officeart/2005/8/layout/vList2"/>
    <dgm:cxn modelId="{5645E12C-F69C-4D70-BD1C-2E0756D152BB}" type="presParOf" srcId="{3CA5CA0E-C3EB-4A82-9B87-9FA0308EF286}" destId="{7FBD7F1F-1015-4EBD-A679-BCBBA2E1E379}" srcOrd="4" destOrd="0" presId="urn:microsoft.com/office/officeart/2005/8/layout/vList2"/>
    <dgm:cxn modelId="{0423A094-2EE8-4A9E-A717-E9473F6EF72B}" type="presParOf" srcId="{3CA5CA0E-C3EB-4A82-9B87-9FA0308EF286}" destId="{52936937-07ED-4AFA-9E34-199DF486FB7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26F114-CFF5-4C2E-8A1C-37A12F7F624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32C165E-8641-49E9-9ECB-54FCBF02B58D}">
      <dgm:prSet/>
      <dgm:spPr/>
      <dgm:t>
        <a:bodyPr/>
        <a:lstStyle/>
        <a:p>
          <a:r>
            <a:rPr lang="fr-FR" b="1"/>
            <a:t>🟢 Jour 1 : Installation et prise en main des outils</a:t>
          </a:r>
          <a:endParaRPr lang="en-US"/>
        </a:p>
      </dgm:t>
    </dgm:pt>
    <dgm:pt modelId="{03902462-D706-4919-9AD8-0126D5F79E21}" type="parTrans" cxnId="{B802AFEB-F2D4-4353-B9E4-2834863A6363}">
      <dgm:prSet/>
      <dgm:spPr/>
      <dgm:t>
        <a:bodyPr/>
        <a:lstStyle/>
        <a:p>
          <a:endParaRPr lang="en-US"/>
        </a:p>
      </dgm:t>
    </dgm:pt>
    <dgm:pt modelId="{363DA87D-A5F1-4663-8EA6-DBC068139F41}" type="sibTrans" cxnId="{B802AFEB-F2D4-4353-B9E4-2834863A6363}">
      <dgm:prSet/>
      <dgm:spPr/>
      <dgm:t>
        <a:bodyPr/>
        <a:lstStyle/>
        <a:p>
          <a:endParaRPr lang="en-US"/>
        </a:p>
      </dgm:t>
    </dgm:pt>
    <dgm:pt modelId="{8FAD7B05-CA36-4119-AA6A-59CF9AAB9D1D}">
      <dgm:prSet/>
      <dgm:spPr/>
      <dgm:t>
        <a:bodyPr/>
        <a:lstStyle/>
        <a:p>
          <a:r>
            <a:rPr lang="fr-FR"/>
            <a:t>Installation complète des environnements :</a:t>
          </a:r>
          <a:endParaRPr lang="en-US"/>
        </a:p>
      </dgm:t>
    </dgm:pt>
    <dgm:pt modelId="{62FDB5D2-B1A1-4B3D-B7AE-410F72912990}" type="parTrans" cxnId="{9E9E6374-F95A-41B1-96FE-66A19F27AAB5}">
      <dgm:prSet/>
      <dgm:spPr/>
      <dgm:t>
        <a:bodyPr/>
        <a:lstStyle/>
        <a:p>
          <a:endParaRPr lang="en-US"/>
        </a:p>
      </dgm:t>
    </dgm:pt>
    <dgm:pt modelId="{4BC71D43-85A5-4316-AFDA-AA87908D22A9}" type="sibTrans" cxnId="{9E9E6374-F95A-41B1-96FE-66A19F27AAB5}">
      <dgm:prSet/>
      <dgm:spPr/>
      <dgm:t>
        <a:bodyPr/>
        <a:lstStyle/>
        <a:p>
          <a:endParaRPr lang="en-US"/>
        </a:p>
      </dgm:t>
    </dgm:pt>
    <dgm:pt modelId="{E673AC8E-A350-426A-9C30-385E4453380F}">
      <dgm:prSet/>
      <dgm:spPr/>
      <dgm:t>
        <a:bodyPr/>
        <a:lstStyle/>
        <a:p>
          <a:r>
            <a:rPr lang="fr-FR" b="1"/>
            <a:t>LaTeX (MiKTeX ou TeX Live)</a:t>
          </a:r>
          <a:r>
            <a:rPr lang="fr-FR"/>
            <a:t> pour la compilation PDF</a:t>
          </a:r>
          <a:endParaRPr lang="en-US"/>
        </a:p>
      </dgm:t>
    </dgm:pt>
    <dgm:pt modelId="{106BCEF6-0C21-485B-B790-10D03DFFADB8}" type="parTrans" cxnId="{E028D62A-49BC-48ED-9907-8B875EC68EA8}">
      <dgm:prSet/>
      <dgm:spPr/>
      <dgm:t>
        <a:bodyPr/>
        <a:lstStyle/>
        <a:p>
          <a:endParaRPr lang="en-US"/>
        </a:p>
      </dgm:t>
    </dgm:pt>
    <dgm:pt modelId="{8687175D-4204-48CA-9F82-5D5EB7F3D846}" type="sibTrans" cxnId="{E028D62A-49BC-48ED-9907-8B875EC68EA8}">
      <dgm:prSet/>
      <dgm:spPr/>
      <dgm:t>
        <a:bodyPr/>
        <a:lstStyle/>
        <a:p>
          <a:endParaRPr lang="en-US"/>
        </a:p>
      </dgm:t>
    </dgm:pt>
    <dgm:pt modelId="{3941044E-2DBE-4CCE-8E48-6419FA8952AE}">
      <dgm:prSet/>
      <dgm:spPr/>
      <dgm:t>
        <a:bodyPr/>
        <a:lstStyle/>
        <a:p>
          <a:r>
            <a:rPr lang="fr-FR" b="1"/>
            <a:t>Pandoc</a:t>
          </a:r>
          <a:r>
            <a:rPr lang="fr-FR"/>
            <a:t> pour la conversion multi-format</a:t>
          </a:r>
          <a:endParaRPr lang="en-US"/>
        </a:p>
      </dgm:t>
    </dgm:pt>
    <dgm:pt modelId="{D01F7179-4472-4E19-8E22-7058C593E745}" type="parTrans" cxnId="{6F3A558D-F774-4C80-82EB-1D044423ED8C}">
      <dgm:prSet/>
      <dgm:spPr/>
      <dgm:t>
        <a:bodyPr/>
        <a:lstStyle/>
        <a:p>
          <a:endParaRPr lang="en-US"/>
        </a:p>
      </dgm:t>
    </dgm:pt>
    <dgm:pt modelId="{186F3C8B-F830-4786-BD87-3E342BE79FB8}" type="sibTrans" cxnId="{6F3A558D-F774-4C80-82EB-1D044423ED8C}">
      <dgm:prSet/>
      <dgm:spPr/>
      <dgm:t>
        <a:bodyPr/>
        <a:lstStyle/>
        <a:p>
          <a:endParaRPr lang="en-US"/>
        </a:p>
      </dgm:t>
    </dgm:pt>
    <dgm:pt modelId="{57BC8590-F6DC-4D5C-90D6-41BF39A2F07C}">
      <dgm:prSet/>
      <dgm:spPr/>
      <dgm:t>
        <a:bodyPr/>
        <a:lstStyle/>
        <a:p>
          <a:r>
            <a:rPr lang="fr-FR" b="1"/>
            <a:t>Git</a:t>
          </a:r>
          <a:r>
            <a:rPr lang="fr-FR"/>
            <a:t> et création d’un compte </a:t>
          </a:r>
          <a:r>
            <a:rPr lang="fr-FR" b="1"/>
            <a:t>GitHub</a:t>
          </a:r>
          <a:endParaRPr lang="en-US"/>
        </a:p>
      </dgm:t>
    </dgm:pt>
    <dgm:pt modelId="{8B2D48E5-22AA-4C30-A55D-860D2BDCFD52}" type="parTrans" cxnId="{8200EEC1-F34F-4F61-BF7B-A030189E9DAB}">
      <dgm:prSet/>
      <dgm:spPr/>
      <dgm:t>
        <a:bodyPr/>
        <a:lstStyle/>
        <a:p>
          <a:endParaRPr lang="en-US"/>
        </a:p>
      </dgm:t>
    </dgm:pt>
    <dgm:pt modelId="{FF2BAD88-DB83-4C7B-955D-9CAFD2DC8422}" type="sibTrans" cxnId="{8200EEC1-F34F-4F61-BF7B-A030189E9DAB}">
      <dgm:prSet/>
      <dgm:spPr/>
      <dgm:t>
        <a:bodyPr/>
        <a:lstStyle/>
        <a:p>
          <a:endParaRPr lang="en-US"/>
        </a:p>
      </dgm:t>
    </dgm:pt>
    <dgm:pt modelId="{4A1A5951-C31B-4E28-A5CF-C26B793B3034}">
      <dgm:prSet/>
      <dgm:spPr/>
      <dgm:t>
        <a:bodyPr/>
        <a:lstStyle/>
        <a:p>
          <a:r>
            <a:rPr lang="fr-FR"/>
            <a:t>Installation et configuration de </a:t>
          </a:r>
          <a:r>
            <a:rPr lang="fr-FR" b="1"/>
            <a:t>Visual Studio Code</a:t>
          </a:r>
          <a:r>
            <a:rPr lang="fr-FR"/>
            <a:t> avec extensions utiles</a:t>
          </a:r>
          <a:endParaRPr lang="en-US"/>
        </a:p>
      </dgm:t>
    </dgm:pt>
    <dgm:pt modelId="{743A3F7D-7AE7-4FA9-9C10-6ED81EAACA88}" type="parTrans" cxnId="{11973249-7D75-48C8-88F3-A0398205B78B}">
      <dgm:prSet/>
      <dgm:spPr/>
      <dgm:t>
        <a:bodyPr/>
        <a:lstStyle/>
        <a:p>
          <a:endParaRPr lang="en-US"/>
        </a:p>
      </dgm:t>
    </dgm:pt>
    <dgm:pt modelId="{ECEDE298-C8B4-4E90-B332-FF9AC6EA23B5}" type="sibTrans" cxnId="{11973249-7D75-48C8-88F3-A0398205B78B}">
      <dgm:prSet/>
      <dgm:spPr/>
      <dgm:t>
        <a:bodyPr/>
        <a:lstStyle/>
        <a:p>
          <a:endParaRPr lang="en-US"/>
        </a:p>
      </dgm:t>
    </dgm:pt>
    <dgm:pt modelId="{434AE451-6C5F-436D-A37A-60DCF2F7C085}">
      <dgm:prSet/>
      <dgm:spPr/>
      <dgm:t>
        <a:bodyPr/>
        <a:lstStyle/>
        <a:p>
          <a:r>
            <a:rPr lang="fr-FR"/>
            <a:t>Premiers pas en Markdown : syntaxe de base</a:t>
          </a:r>
          <a:endParaRPr lang="en-US"/>
        </a:p>
      </dgm:t>
    </dgm:pt>
    <dgm:pt modelId="{5010C2DF-9435-4E66-916E-65E582A19525}" type="parTrans" cxnId="{83DA8361-6A22-4275-8468-2A883B57C240}">
      <dgm:prSet/>
      <dgm:spPr/>
      <dgm:t>
        <a:bodyPr/>
        <a:lstStyle/>
        <a:p>
          <a:endParaRPr lang="en-US"/>
        </a:p>
      </dgm:t>
    </dgm:pt>
    <dgm:pt modelId="{22DA6312-EFE1-499F-A943-62AB5F472E7A}" type="sibTrans" cxnId="{83DA8361-6A22-4275-8468-2A883B57C240}">
      <dgm:prSet/>
      <dgm:spPr/>
      <dgm:t>
        <a:bodyPr/>
        <a:lstStyle/>
        <a:p>
          <a:endParaRPr lang="en-US"/>
        </a:p>
      </dgm:t>
    </dgm:pt>
    <dgm:pt modelId="{B73A2E58-22F1-499D-B065-B7B81B48F756}">
      <dgm:prSet/>
      <dgm:spPr/>
      <dgm:t>
        <a:bodyPr/>
        <a:lstStyle/>
        <a:p>
          <a:r>
            <a:rPr lang="fr-FR"/>
            <a:t>Premier document simple avec conversion PDF et DOCX via Pandoc</a:t>
          </a:r>
          <a:endParaRPr lang="en-US"/>
        </a:p>
      </dgm:t>
    </dgm:pt>
    <dgm:pt modelId="{02441576-3998-4D3A-BD58-D7F52812CBB3}" type="parTrans" cxnId="{C8A6EDEA-8B43-4ABA-B962-D66131D9C4C1}">
      <dgm:prSet/>
      <dgm:spPr/>
      <dgm:t>
        <a:bodyPr/>
        <a:lstStyle/>
        <a:p>
          <a:endParaRPr lang="en-US"/>
        </a:p>
      </dgm:t>
    </dgm:pt>
    <dgm:pt modelId="{48AF193C-DED7-4C19-8739-7C1ED552A87A}" type="sibTrans" cxnId="{C8A6EDEA-8B43-4ABA-B962-D66131D9C4C1}">
      <dgm:prSet/>
      <dgm:spPr/>
      <dgm:t>
        <a:bodyPr/>
        <a:lstStyle/>
        <a:p>
          <a:endParaRPr lang="en-US"/>
        </a:p>
      </dgm:t>
    </dgm:pt>
    <dgm:pt modelId="{9BB5FADB-9080-49DF-9D4B-A878D86D2576}">
      <dgm:prSet/>
      <dgm:spPr/>
      <dgm:t>
        <a:bodyPr/>
        <a:lstStyle/>
        <a:p>
          <a:r>
            <a:rPr lang="fr-FR" b="1"/>
            <a:t>🟠 Jour 2 : Initiation à Git et GitHub</a:t>
          </a:r>
          <a:endParaRPr lang="en-US"/>
        </a:p>
      </dgm:t>
    </dgm:pt>
    <dgm:pt modelId="{1074756C-AA13-4A8C-B5C4-BF1A6F4D3085}" type="parTrans" cxnId="{298A225E-0A9A-41B2-8DDD-014EA0C1987E}">
      <dgm:prSet/>
      <dgm:spPr/>
      <dgm:t>
        <a:bodyPr/>
        <a:lstStyle/>
        <a:p>
          <a:endParaRPr lang="en-US"/>
        </a:p>
      </dgm:t>
    </dgm:pt>
    <dgm:pt modelId="{D0F103E1-64EB-4A98-8C35-D24AB6E2741A}" type="sibTrans" cxnId="{298A225E-0A9A-41B2-8DDD-014EA0C1987E}">
      <dgm:prSet/>
      <dgm:spPr/>
      <dgm:t>
        <a:bodyPr/>
        <a:lstStyle/>
        <a:p>
          <a:endParaRPr lang="en-US"/>
        </a:p>
      </dgm:t>
    </dgm:pt>
    <dgm:pt modelId="{2354E122-1823-49FD-B871-93EB45CDD7DC}">
      <dgm:prSet/>
      <dgm:spPr/>
      <dgm:t>
        <a:bodyPr/>
        <a:lstStyle/>
        <a:p>
          <a:r>
            <a:rPr lang="fr-FR"/>
            <a:t>Comprendre le fonctionnement de Git : commits, branches, merges</a:t>
          </a:r>
          <a:endParaRPr lang="en-US"/>
        </a:p>
      </dgm:t>
    </dgm:pt>
    <dgm:pt modelId="{F6E68BA0-DBD7-4F0C-B266-5F0F99E5F2D4}" type="parTrans" cxnId="{135DD1E8-A173-479C-9279-8D07E5836215}">
      <dgm:prSet/>
      <dgm:spPr/>
      <dgm:t>
        <a:bodyPr/>
        <a:lstStyle/>
        <a:p>
          <a:endParaRPr lang="en-US"/>
        </a:p>
      </dgm:t>
    </dgm:pt>
    <dgm:pt modelId="{1DD0C3A0-2344-46E5-8244-747A494D48F4}" type="sibTrans" cxnId="{135DD1E8-A173-479C-9279-8D07E5836215}">
      <dgm:prSet/>
      <dgm:spPr/>
      <dgm:t>
        <a:bodyPr/>
        <a:lstStyle/>
        <a:p>
          <a:endParaRPr lang="en-US"/>
        </a:p>
      </dgm:t>
    </dgm:pt>
    <dgm:pt modelId="{B10FFF97-9475-43A1-8511-35DE8D601A59}">
      <dgm:prSet/>
      <dgm:spPr/>
      <dgm:t>
        <a:bodyPr/>
        <a:lstStyle/>
        <a:p>
          <a:r>
            <a:rPr lang="fr-FR"/>
            <a:t>Création et gestion d’un dépôt GitHub</a:t>
          </a:r>
          <a:endParaRPr lang="en-US"/>
        </a:p>
      </dgm:t>
    </dgm:pt>
    <dgm:pt modelId="{FBC56772-B96B-4686-9EA6-056B53C9F399}" type="parTrans" cxnId="{FE629298-4216-4F9E-AE61-5C1B9C8F0B1E}">
      <dgm:prSet/>
      <dgm:spPr/>
      <dgm:t>
        <a:bodyPr/>
        <a:lstStyle/>
        <a:p>
          <a:endParaRPr lang="en-US"/>
        </a:p>
      </dgm:t>
    </dgm:pt>
    <dgm:pt modelId="{79CBDC92-DD63-4417-86CD-1A45B088F0D2}" type="sibTrans" cxnId="{FE629298-4216-4F9E-AE61-5C1B9C8F0B1E}">
      <dgm:prSet/>
      <dgm:spPr/>
      <dgm:t>
        <a:bodyPr/>
        <a:lstStyle/>
        <a:p>
          <a:endParaRPr lang="en-US"/>
        </a:p>
      </dgm:t>
    </dgm:pt>
    <dgm:pt modelId="{99C40330-302C-4723-B0F1-30E9FCCD80BD}">
      <dgm:prSet/>
      <dgm:spPr/>
      <dgm:t>
        <a:bodyPr/>
        <a:lstStyle/>
        <a:p>
          <a:r>
            <a:rPr lang="fr-FR"/>
            <a:t>Travail collaboratif sur un document Markdown</a:t>
          </a:r>
          <a:endParaRPr lang="en-US"/>
        </a:p>
      </dgm:t>
    </dgm:pt>
    <dgm:pt modelId="{BC30901B-6311-4A3E-B88F-D40B7C4187F5}" type="parTrans" cxnId="{C6E13554-743C-4143-B561-3DC05A3538EB}">
      <dgm:prSet/>
      <dgm:spPr/>
      <dgm:t>
        <a:bodyPr/>
        <a:lstStyle/>
        <a:p>
          <a:endParaRPr lang="en-US"/>
        </a:p>
      </dgm:t>
    </dgm:pt>
    <dgm:pt modelId="{F858DBF5-4BB3-48A2-B956-26090454032C}" type="sibTrans" cxnId="{C6E13554-743C-4143-B561-3DC05A3538EB}">
      <dgm:prSet/>
      <dgm:spPr/>
      <dgm:t>
        <a:bodyPr/>
        <a:lstStyle/>
        <a:p>
          <a:endParaRPr lang="en-US"/>
        </a:p>
      </dgm:t>
    </dgm:pt>
    <dgm:pt modelId="{76AC0957-8CC8-44A8-B067-752E54658F7E}">
      <dgm:prSet/>
      <dgm:spPr/>
      <dgm:t>
        <a:bodyPr/>
        <a:lstStyle/>
        <a:p>
          <a:r>
            <a:rPr lang="fr-FR"/>
            <a:t>Utilisation des fonctionnalités VS Code pour Git et GitHub</a:t>
          </a:r>
          <a:endParaRPr lang="en-US"/>
        </a:p>
      </dgm:t>
    </dgm:pt>
    <dgm:pt modelId="{B530F1DC-C235-4F2B-9EB7-10BF915BFDF0}" type="parTrans" cxnId="{BE2FEA77-04C8-4E26-B5AA-AB2073AF6070}">
      <dgm:prSet/>
      <dgm:spPr/>
      <dgm:t>
        <a:bodyPr/>
        <a:lstStyle/>
        <a:p>
          <a:endParaRPr lang="en-US"/>
        </a:p>
      </dgm:t>
    </dgm:pt>
    <dgm:pt modelId="{FE1FFEE8-507C-4520-AF12-386A990252C3}" type="sibTrans" cxnId="{BE2FEA77-04C8-4E26-B5AA-AB2073AF6070}">
      <dgm:prSet/>
      <dgm:spPr/>
      <dgm:t>
        <a:bodyPr/>
        <a:lstStyle/>
        <a:p>
          <a:endParaRPr lang="en-US"/>
        </a:p>
      </dgm:t>
    </dgm:pt>
    <dgm:pt modelId="{8F4B6070-F994-49E1-9D96-E6278DC639F9}">
      <dgm:prSet/>
      <dgm:spPr/>
      <dgm:t>
        <a:bodyPr/>
        <a:lstStyle/>
        <a:p>
          <a:r>
            <a:rPr lang="fr-FR" b="1"/>
            <a:t>🔵 Jour 3 : Atelier collaboratif avancé</a:t>
          </a:r>
          <a:endParaRPr lang="en-US"/>
        </a:p>
      </dgm:t>
    </dgm:pt>
    <dgm:pt modelId="{5673D1D5-A788-4FD8-9693-172CBAC69ADD}" type="parTrans" cxnId="{245132E9-EEF4-40B2-AC02-5FB556D3716F}">
      <dgm:prSet/>
      <dgm:spPr/>
      <dgm:t>
        <a:bodyPr/>
        <a:lstStyle/>
        <a:p>
          <a:endParaRPr lang="en-US"/>
        </a:p>
      </dgm:t>
    </dgm:pt>
    <dgm:pt modelId="{49C29C76-E227-4727-BAB2-3B5569C0C515}" type="sibTrans" cxnId="{245132E9-EEF4-40B2-AC02-5FB556D3716F}">
      <dgm:prSet/>
      <dgm:spPr/>
      <dgm:t>
        <a:bodyPr/>
        <a:lstStyle/>
        <a:p>
          <a:endParaRPr lang="en-US"/>
        </a:p>
      </dgm:t>
    </dgm:pt>
    <dgm:pt modelId="{DC2E0A3A-47B0-431E-8931-F0E3803AD6D9}">
      <dgm:prSet/>
      <dgm:spPr/>
      <dgm:t>
        <a:bodyPr/>
        <a:lstStyle/>
        <a:p>
          <a:r>
            <a:rPr lang="fr-FR"/>
            <a:t>Scénario collaboratif multi-utilisateurs</a:t>
          </a:r>
          <a:endParaRPr lang="en-US"/>
        </a:p>
      </dgm:t>
    </dgm:pt>
    <dgm:pt modelId="{9473592C-3CE5-4CD3-B7DE-7C05E6069775}" type="parTrans" cxnId="{7F76191D-3CD2-40C4-BA2C-35D32617B64F}">
      <dgm:prSet/>
      <dgm:spPr/>
      <dgm:t>
        <a:bodyPr/>
        <a:lstStyle/>
        <a:p>
          <a:endParaRPr lang="en-US"/>
        </a:p>
      </dgm:t>
    </dgm:pt>
    <dgm:pt modelId="{1E27C8EC-CA6B-4709-8C62-75FAFDD3A69B}" type="sibTrans" cxnId="{7F76191D-3CD2-40C4-BA2C-35D32617B64F}">
      <dgm:prSet/>
      <dgm:spPr/>
      <dgm:t>
        <a:bodyPr/>
        <a:lstStyle/>
        <a:p>
          <a:endParaRPr lang="en-US"/>
        </a:p>
      </dgm:t>
    </dgm:pt>
    <dgm:pt modelId="{9E919C4A-7FC0-4F3A-B3C5-00EC4E20AB99}">
      <dgm:prSet/>
      <dgm:spPr/>
      <dgm:t>
        <a:bodyPr/>
        <a:lstStyle/>
        <a:p>
          <a:r>
            <a:rPr lang="fr-FR"/>
            <a:t>Gestion des conflits, pull requests, suivi des versions</a:t>
          </a:r>
          <a:endParaRPr lang="en-US"/>
        </a:p>
      </dgm:t>
    </dgm:pt>
    <dgm:pt modelId="{DCEBB972-78B1-475D-ADDB-F0B1C310F5E7}" type="parTrans" cxnId="{A3278831-3753-4EE9-A143-ABB58226C070}">
      <dgm:prSet/>
      <dgm:spPr/>
      <dgm:t>
        <a:bodyPr/>
        <a:lstStyle/>
        <a:p>
          <a:endParaRPr lang="en-US"/>
        </a:p>
      </dgm:t>
    </dgm:pt>
    <dgm:pt modelId="{97A50493-AC35-46F1-80DD-B5F954B325E7}" type="sibTrans" cxnId="{A3278831-3753-4EE9-A143-ABB58226C070}">
      <dgm:prSet/>
      <dgm:spPr/>
      <dgm:t>
        <a:bodyPr/>
        <a:lstStyle/>
        <a:p>
          <a:endParaRPr lang="en-US"/>
        </a:p>
      </dgm:t>
    </dgm:pt>
    <dgm:pt modelId="{C60D692E-8A28-4B0C-A5B6-6CE211CD91EE}">
      <dgm:prSet/>
      <dgm:spPr/>
      <dgm:t>
        <a:bodyPr/>
        <a:lstStyle/>
        <a:p>
          <a:r>
            <a:rPr lang="fr-FR"/>
            <a:t>Structuration de projets pédagogiques/scientifiques versionnés</a:t>
          </a:r>
          <a:endParaRPr lang="en-US"/>
        </a:p>
      </dgm:t>
    </dgm:pt>
    <dgm:pt modelId="{3EDDA052-FBBB-4D08-9778-A8008186223F}" type="parTrans" cxnId="{8F277E32-67B2-4CBC-9B37-60DDF27F5ADD}">
      <dgm:prSet/>
      <dgm:spPr/>
      <dgm:t>
        <a:bodyPr/>
        <a:lstStyle/>
        <a:p>
          <a:endParaRPr lang="en-US"/>
        </a:p>
      </dgm:t>
    </dgm:pt>
    <dgm:pt modelId="{7980FFC7-E2EC-447A-81C9-882B6A141256}" type="sibTrans" cxnId="{8F277E32-67B2-4CBC-9B37-60DDF27F5ADD}">
      <dgm:prSet/>
      <dgm:spPr/>
      <dgm:t>
        <a:bodyPr/>
        <a:lstStyle/>
        <a:p>
          <a:endParaRPr lang="en-US"/>
        </a:p>
      </dgm:t>
    </dgm:pt>
    <dgm:pt modelId="{31A98519-3BBA-45A6-A6FD-5DDC9A812037}">
      <dgm:prSet/>
      <dgm:spPr/>
      <dgm:t>
        <a:bodyPr/>
        <a:lstStyle/>
        <a:p>
          <a:r>
            <a:rPr lang="fr-FR"/>
            <a:t>Personnalisation avancée des exports Pandoc (templates, styles)</a:t>
          </a:r>
          <a:endParaRPr lang="en-US"/>
        </a:p>
      </dgm:t>
    </dgm:pt>
    <dgm:pt modelId="{6623CE5B-6580-4951-9C09-74EB3F8EBB29}" type="parTrans" cxnId="{14A15B3B-A56C-411C-B4D4-75A5CD2FDEF9}">
      <dgm:prSet/>
      <dgm:spPr/>
      <dgm:t>
        <a:bodyPr/>
        <a:lstStyle/>
        <a:p>
          <a:endParaRPr lang="en-US"/>
        </a:p>
      </dgm:t>
    </dgm:pt>
    <dgm:pt modelId="{E75ABD22-5154-45F3-A238-F06C7E0AD00B}" type="sibTrans" cxnId="{14A15B3B-A56C-411C-B4D4-75A5CD2FDEF9}">
      <dgm:prSet/>
      <dgm:spPr/>
      <dgm:t>
        <a:bodyPr/>
        <a:lstStyle/>
        <a:p>
          <a:endParaRPr lang="en-US"/>
        </a:p>
      </dgm:t>
    </dgm:pt>
    <dgm:pt modelId="{76D08E07-32B8-4223-92E0-3AA5A52E7FC3}" type="pres">
      <dgm:prSet presAssocID="{4726F114-CFF5-4C2E-8A1C-37A12F7F6243}" presName="linear" presStyleCnt="0">
        <dgm:presLayoutVars>
          <dgm:animLvl val="lvl"/>
          <dgm:resizeHandles val="exact"/>
        </dgm:presLayoutVars>
      </dgm:prSet>
      <dgm:spPr/>
    </dgm:pt>
    <dgm:pt modelId="{E3A0F4E1-0FA1-4EDF-BDD5-80224670E7E1}" type="pres">
      <dgm:prSet presAssocID="{E32C165E-8641-49E9-9ECB-54FCBF02B58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C98D228-6D43-4A62-9183-CED19EA093DB}" type="pres">
      <dgm:prSet presAssocID="{E32C165E-8641-49E9-9ECB-54FCBF02B58D}" presName="childText" presStyleLbl="revTx" presStyleIdx="0" presStyleCnt="3">
        <dgm:presLayoutVars>
          <dgm:bulletEnabled val="1"/>
        </dgm:presLayoutVars>
      </dgm:prSet>
      <dgm:spPr/>
    </dgm:pt>
    <dgm:pt modelId="{47018A15-92DB-4DBF-9176-CB491484B296}" type="pres">
      <dgm:prSet presAssocID="{9BB5FADB-9080-49DF-9D4B-A878D86D257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CF6FE2B-D668-43F3-AEBE-60318B76AC58}" type="pres">
      <dgm:prSet presAssocID="{9BB5FADB-9080-49DF-9D4B-A878D86D2576}" presName="childText" presStyleLbl="revTx" presStyleIdx="1" presStyleCnt="3">
        <dgm:presLayoutVars>
          <dgm:bulletEnabled val="1"/>
        </dgm:presLayoutVars>
      </dgm:prSet>
      <dgm:spPr/>
    </dgm:pt>
    <dgm:pt modelId="{13008CCC-5852-406D-A01B-DA3BA97D2C0B}" type="pres">
      <dgm:prSet presAssocID="{8F4B6070-F994-49E1-9D96-E6278DC639F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8857E9E-0501-4393-8FC4-B8796F62BC20}" type="pres">
      <dgm:prSet presAssocID="{8F4B6070-F994-49E1-9D96-E6278DC639F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1947A05-6FAC-4A9E-A2CF-4742B9B2BE71}" type="presOf" srcId="{76AC0957-8CC8-44A8-B067-752E54658F7E}" destId="{4CF6FE2B-D668-43F3-AEBE-60318B76AC58}" srcOrd="0" destOrd="3" presId="urn:microsoft.com/office/officeart/2005/8/layout/vList2"/>
    <dgm:cxn modelId="{EEFC3007-4A2F-466F-827A-661AB71F3937}" type="presOf" srcId="{8FAD7B05-CA36-4119-AA6A-59CF9AAB9D1D}" destId="{8C98D228-6D43-4A62-9183-CED19EA093DB}" srcOrd="0" destOrd="0" presId="urn:microsoft.com/office/officeart/2005/8/layout/vList2"/>
    <dgm:cxn modelId="{11AEAA12-9BF9-4234-B5F6-E2C8A3CA9AAA}" type="presOf" srcId="{8F4B6070-F994-49E1-9D96-E6278DC639F9}" destId="{13008CCC-5852-406D-A01B-DA3BA97D2C0B}" srcOrd="0" destOrd="0" presId="urn:microsoft.com/office/officeart/2005/8/layout/vList2"/>
    <dgm:cxn modelId="{F0E83A1C-20CA-4828-870D-BE1332B7AD70}" type="presOf" srcId="{99C40330-302C-4723-B0F1-30E9FCCD80BD}" destId="{4CF6FE2B-D668-43F3-AEBE-60318B76AC58}" srcOrd="0" destOrd="2" presId="urn:microsoft.com/office/officeart/2005/8/layout/vList2"/>
    <dgm:cxn modelId="{7F76191D-3CD2-40C4-BA2C-35D32617B64F}" srcId="{8F4B6070-F994-49E1-9D96-E6278DC639F9}" destId="{DC2E0A3A-47B0-431E-8931-F0E3803AD6D9}" srcOrd="0" destOrd="0" parTransId="{9473592C-3CE5-4CD3-B7DE-7C05E6069775}" sibTransId="{1E27C8EC-CA6B-4709-8C62-75FAFDD3A69B}"/>
    <dgm:cxn modelId="{CB8F571D-566F-43EF-98C8-49B8315E5ADB}" type="presOf" srcId="{B73A2E58-22F1-499D-B065-B7B81B48F756}" destId="{8C98D228-6D43-4A62-9183-CED19EA093DB}" srcOrd="0" destOrd="6" presId="urn:microsoft.com/office/officeart/2005/8/layout/vList2"/>
    <dgm:cxn modelId="{E028D62A-49BC-48ED-9907-8B875EC68EA8}" srcId="{8FAD7B05-CA36-4119-AA6A-59CF9AAB9D1D}" destId="{E673AC8E-A350-426A-9C30-385E4453380F}" srcOrd="0" destOrd="0" parTransId="{106BCEF6-0C21-485B-B790-10D03DFFADB8}" sibTransId="{8687175D-4204-48CA-9F82-5D5EB7F3D846}"/>
    <dgm:cxn modelId="{20CB4330-905C-4688-866C-C2934EB025BD}" type="presOf" srcId="{E32C165E-8641-49E9-9ECB-54FCBF02B58D}" destId="{E3A0F4E1-0FA1-4EDF-BDD5-80224670E7E1}" srcOrd="0" destOrd="0" presId="urn:microsoft.com/office/officeart/2005/8/layout/vList2"/>
    <dgm:cxn modelId="{A3278831-3753-4EE9-A143-ABB58226C070}" srcId="{8F4B6070-F994-49E1-9D96-E6278DC639F9}" destId="{9E919C4A-7FC0-4F3A-B3C5-00EC4E20AB99}" srcOrd="1" destOrd="0" parTransId="{DCEBB972-78B1-475D-ADDB-F0B1C310F5E7}" sibTransId="{97A50493-AC35-46F1-80DD-B5F954B325E7}"/>
    <dgm:cxn modelId="{8F277E32-67B2-4CBC-9B37-60DDF27F5ADD}" srcId="{8F4B6070-F994-49E1-9D96-E6278DC639F9}" destId="{C60D692E-8A28-4B0C-A5B6-6CE211CD91EE}" srcOrd="2" destOrd="0" parTransId="{3EDDA052-FBBB-4D08-9778-A8008186223F}" sibTransId="{7980FFC7-E2EC-447A-81C9-882B6A141256}"/>
    <dgm:cxn modelId="{14A15B3B-A56C-411C-B4D4-75A5CD2FDEF9}" srcId="{8F4B6070-F994-49E1-9D96-E6278DC639F9}" destId="{31A98519-3BBA-45A6-A6FD-5DDC9A812037}" srcOrd="3" destOrd="0" parTransId="{6623CE5B-6580-4951-9C09-74EB3F8EBB29}" sibTransId="{E75ABD22-5154-45F3-A238-F06C7E0AD00B}"/>
    <dgm:cxn modelId="{298A225E-0A9A-41B2-8DDD-014EA0C1987E}" srcId="{4726F114-CFF5-4C2E-8A1C-37A12F7F6243}" destId="{9BB5FADB-9080-49DF-9D4B-A878D86D2576}" srcOrd="1" destOrd="0" parTransId="{1074756C-AA13-4A8C-B5C4-BF1A6F4D3085}" sibTransId="{D0F103E1-64EB-4A98-8C35-D24AB6E2741A}"/>
    <dgm:cxn modelId="{83DA8361-6A22-4275-8468-2A883B57C240}" srcId="{E32C165E-8641-49E9-9ECB-54FCBF02B58D}" destId="{434AE451-6C5F-436D-A37A-60DCF2F7C085}" srcOrd="1" destOrd="0" parTransId="{5010C2DF-9435-4E66-916E-65E582A19525}" sibTransId="{22DA6312-EFE1-499F-A943-62AB5F472E7A}"/>
    <dgm:cxn modelId="{AEDB4142-01E4-4A09-BBD7-C6A3DA582B3C}" type="presOf" srcId="{2354E122-1823-49FD-B871-93EB45CDD7DC}" destId="{4CF6FE2B-D668-43F3-AEBE-60318B76AC58}" srcOrd="0" destOrd="0" presId="urn:microsoft.com/office/officeart/2005/8/layout/vList2"/>
    <dgm:cxn modelId="{11973249-7D75-48C8-88F3-A0398205B78B}" srcId="{8FAD7B05-CA36-4119-AA6A-59CF9AAB9D1D}" destId="{4A1A5951-C31B-4E28-A5CF-C26B793B3034}" srcOrd="3" destOrd="0" parTransId="{743A3F7D-7AE7-4FA9-9C10-6ED81EAACA88}" sibTransId="{ECEDE298-C8B4-4E90-B332-FF9AC6EA23B5}"/>
    <dgm:cxn modelId="{B67BC16B-FF4A-4AD5-978F-C1A05A07803B}" type="presOf" srcId="{C60D692E-8A28-4B0C-A5B6-6CE211CD91EE}" destId="{08857E9E-0501-4393-8FC4-B8796F62BC20}" srcOrd="0" destOrd="2" presId="urn:microsoft.com/office/officeart/2005/8/layout/vList2"/>
    <dgm:cxn modelId="{F9E6224C-12EC-48C2-9B92-94A04997058B}" type="presOf" srcId="{31A98519-3BBA-45A6-A6FD-5DDC9A812037}" destId="{08857E9E-0501-4393-8FC4-B8796F62BC20}" srcOrd="0" destOrd="3" presId="urn:microsoft.com/office/officeart/2005/8/layout/vList2"/>
    <dgm:cxn modelId="{7A674A52-B465-400E-943E-E8BE8708D30A}" type="presOf" srcId="{DC2E0A3A-47B0-431E-8931-F0E3803AD6D9}" destId="{08857E9E-0501-4393-8FC4-B8796F62BC20}" srcOrd="0" destOrd="0" presId="urn:microsoft.com/office/officeart/2005/8/layout/vList2"/>
    <dgm:cxn modelId="{A1AE0153-A619-463D-AFFA-04CB356BA396}" type="presOf" srcId="{4726F114-CFF5-4C2E-8A1C-37A12F7F6243}" destId="{76D08E07-32B8-4223-92E0-3AA5A52E7FC3}" srcOrd="0" destOrd="0" presId="urn:microsoft.com/office/officeart/2005/8/layout/vList2"/>
    <dgm:cxn modelId="{C6E13554-743C-4143-B561-3DC05A3538EB}" srcId="{9BB5FADB-9080-49DF-9D4B-A878D86D2576}" destId="{99C40330-302C-4723-B0F1-30E9FCCD80BD}" srcOrd="2" destOrd="0" parTransId="{BC30901B-6311-4A3E-B88F-D40B7C4187F5}" sibTransId="{F858DBF5-4BB3-48A2-B956-26090454032C}"/>
    <dgm:cxn modelId="{9E9E6374-F95A-41B1-96FE-66A19F27AAB5}" srcId="{E32C165E-8641-49E9-9ECB-54FCBF02B58D}" destId="{8FAD7B05-CA36-4119-AA6A-59CF9AAB9D1D}" srcOrd="0" destOrd="0" parTransId="{62FDB5D2-B1A1-4B3D-B7AE-410F72912990}" sibTransId="{4BC71D43-85A5-4316-AFDA-AA87908D22A9}"/>
    <dgm:cxn modelId="{CD759675-6C3E-4632-BFF0-B119020CD2A8}" type="presOf" srcId="{57BC8590-F6DC-4D5C-90D6-41BF39A2F07C}" destId="{8C98D228-6D43-4A62-9183-CED19EA093DB}" srcOrd="0" destOrd="3" presId="urn:microsoft.com/office/officeart/2005/8/layout/vList2"/>
    <dgm:cxn modelId="{BE2FEA77-04C8-4E26-B5AA-AB2073AF6070}" srcId="{9BB5FADB-9080-49DF-9D4B-A878D86D2576}" destId="{76AC0957-8CC8-44A8-B067-752E54658F7E}" srcOrd="3" destOrd="0" parTransId="{B530F1DC-C235-4F2B-9EB7-10BF915BFDF0}" sibTransId="{FE1FFEE8-507C-4520-AF12-386A990252C3}"/>
    <dgm:cxn modelId="{28604578-1841-4CDE-B642-F89FBBF99017}" type="presOf" srcId="{434AE451-6C5F-436D-A37A-60DCF2F7C085}" destId="{8C98D228-6D43-4A62-9183-CED19EA093DB}" srcOrd="0" destOrd="5" presId="urn:microsoft.com/office/officeart/2005/8/layout/vList2"/>
    <dgm:cxn modelId="{7C85707F-0F48-47C2-A988-FE7FCD3EA8C1}" type="presOf" srcId="{9E919C4A-7FC0-4F3A-B3C5-00EC4E20AB99}" destId="{08857E9E-0501-4393-8FC4-B8796F62BC20}" srcOrd="0" destOrd="1" presId="urn:microsoft.com/office/officeart/2005/8/layout/vList2"/>
    <dgm:cxn modelId="{6F3A558D-F774-4C80-82EB-1D044423ED8C}" srcId="{8FAD7B05-CA36-4119-AA6A-59CF9AAB9D1D}" destId="{3941044E-2DBE-4CCE-8E48-6419FA8952AE}" srcOrd="1" destOrd="0" parTransId="{D01F7179-4472-4E19-8E22-7058C593E745}" sibTransId="{186F3C8B-F830-4786-BD87-3E342BE79FB8}"/>
    <dgm:cxn modelId="{FE629298-4216-4F9E-AE61-5C1B9C8F0B1E}" srcId="{9BB5FADB-9080-49DF-9D4B-A878D86D2576}" destId="{B10FFF97-9475-43A1-8511-35DE8D601A59}" srcOrd="1" destOrd="0" parTransId="{FBC56772-B96B-4686-9EA6-056B53C9F399}" sibTransId="{79CBDC92-DD63-4417-86CD-1A45B088F0D2}"/>
    <dgm:cxn modelId="{42DCF9AE-C68F-4C5A-9D66-5CA5C1627210}" type="presOf" srcId="{4A1A5951-C31B-4E28-A5CF-C26B793B3034}" destId="{8C98D228-6D43-4A62-9183-CED19EA093DB}" srcOrd="0" destOrd="4" presId="urn:microsoft.com/office/officeart/2005/8/layout/vList2"/>
    <dgm:cxn modelId="{7AFED5B7-212E-4BE0-B07E-242B34BCD03C}" type="presOf" srcId="{3941044E-2DBE-4CCE-8E48-6419FA8952AE}" destId="{8C98D228-6D43-4A62-9183-CED19EA093DB}" srcOrd="0" destOrd="2" presId="urn:microsoft.com/office/officeart/2005/8/layout/vList2"/>
    <dgm:cxn modelId="{8200EEC1-F34F-4F61-BF7B-A030189E9DAB}" srcId="{8FAD7B05-CA36-4119-AA6A-59CF9AAB9D1D}" destId="{57BC8590-F6DC-4D5C-90D6-41BF39A2F07C}" srcOrd="2" destOrd="0" parTransId="{8B2D48E5-22AA-4C30-A55D-860D2BDCFD52}" sibTransId="{FF2BAD88-DB83-4C7B-955D-9CAFD2DC8422}"/>
    <dgm:cxn modelId="{9303C4D1-4C46-4C3B-A0C8-7A08FCA67C64}" type="presOf" srcId="{9BB5FADB-9080-49DF-9D4B-A878D86D2576}" destId="{47018A15-92DB-4DBF-9176-CB491484B296}" srcOrd="0" destOrd="0" presId="urn:microsoft.com/office/officeart/2005/8/layout/vList2"/>
    <dgm:cxn modelId="{7427CDE7-ACD9-4A9A-813A-299B917AE460}" type="presOf" srcId="{B10FFF97-9475-43A1-8511-35DE8D601A59}" destId="{4CF6FE2B-D668-43F3-AEBE-60318B76AC58}" srcOrd="0" destOrd="1" presId="urn:microsoft.com/office/officeart/2005/8/layout/vList2"/>
    <dgm:cxn modelId="{135DD1E8-A173-479C-9279-8D07E5836215}" srcId="{9BB5FADB-9080-49DF-9D4B-A878D86D2576}" destId="{2354E122-1823-49FD-B871-93EB45CDD7DC}" srcOrd="0" destOrd="0" parTransId="{F6E68BA0-DBD7-4F0C-B266-5F0F99E5F2D4}" sibTransId="{1DD0C3A0-2344-46E5-8244-747A494D48F4}"/>
    <dgm:cxn modelId="{245132E9-EEF4-40B2-AC02-5FB556D3716F}" srcId="{4726F114-CFF5-4C2E-8A1C-37A12F7F6243}" destId="{8F4B6070-F994-49E1-9D96-E6278DC639F9}" srcOrd="2" destOrd="0" parTransId="{5673D1D5-A788-4FD8-9693-172CBAC69ADD}" sibTransId="{49C29C76-E227-4727-BAB2-3B5569C0C515}"/>
    <dgm:cxn modelId="{C8A6EDEA-8B43-4ABA-B962-D66131D9C4C1}" srcId="{E32C165E-8641-49E9-9ECB-54FCBF02B58D}" destId="{B73A2E58-22F1-499D-B065-B7B81B48F756}" srcOrd="2" destOrd="0" parTransId="{02441576-3998-4D3A-BD58-D7F52812CBB3}" sibTransId="{48AF193C-DED7-4C19-8739-7C1ED552A87A}"/>
    <dgm:cxn modelId="{B802AFEB-F2D4-4353-B9E4-2834863A6363}" srcId="{4726F114-CFF5-4C2E-8A1C-37A12F7F6243}" destId="{E32C165E-8641-49E9-9ECB-54FCBF02B58D}" srcOrd="0" destOrd="0" parTransId="{03902462-D706-4919-9AD8-0126D5F79E21}" sibTransId="{363DA87D-A5F1-4663-8EA6-DBC068139F41}"/>
    <dgm:cxn modelId="{7A8C23F5-23FB-410B-8E76-14EA0A2BF4F7}" type="presOf" srcId="{E673AC8E-A350-426A-9C30-385E4453380F}" destId="{8C98D228-6D43-4A62-9183-CED19EA093DB}" srcOrd="0" destOrd="1" presId="urn:microsoft.com/office/officeart/2005/8/layout/vList2"/>
    <dgm:cxn modelId="{5F4A8CC1-ABAC-4C98-9E75-88F1D398A611}" type="presParOf" srcId="{76D08E07-32B8-4223-92E0-3AA5A52E7FC3}" destId="{E3A0F4E1-0FA1-4EDF-BDD5-80224670E7E1}" srcOrd="0" destOrd="0" presId="urn:microsoft.com/office/officeart/2005/8/layout/vList2"/>
    <dgm:cxn modelId="{B3346B47-9C8D-49B2-803D-34D34B712F05}" type="presParOf" srcId="{76D08E07-32B8-4223-92E0-3AA5A52E7FC3}" destId="{8C98D228-6D43-4A62-9183-CED19EA093DB}" srcOrd="1" destOrd="0" presId="urn:microsoft.com/office/officeart/2005/8/layout/vList2"/>
    <dgm:cxn modelId="{C1C318D0-F35A-40C0-99C7-1FE512263E7C}" type="presParOf" srcId="{76D08E07-32B8-4223-92E0-3AA5A52E7FC3}" destId="{47018A15-92DB-4DBF-9176-CB491484B296}" srcOrd="2" destOrd="0" presId="urn:microsoft.com/office/officeart/2005/8/layout/vList2"/>
    <dgm:cxn modelId="{51D5F5A5-4C7E-4FBD-A04B-CD708079B74F}" type="presParOf" srcId="{76D08E07-32B8-4223-92E0-3AA5A52E7FC3}" destId="{4CF6FE2B-D668-43F3-AEBE-60318B76AC58}" srcOrd="3" destOrd="0" presId="urn:microsoft.com/office/officeart/2005/8/layout/vList2"/>
    <dgm:cxn modelId="{03554366-6B5E-4433-9A7E-23A55B69DA95}" type="presParOf" srcId="{76D08E07-32B8-4223-92E0-3AA5A52E7FC3}" destId="{13008CCC-5852-406D-A01B-DA3BA97D2C0B}" srcOrd="4" destOrd="0" presId="urn:microsoft.com/office/officeart/2005/8/layout/vList2"/>
    <dgm:cxn modelId="{1EDC5978-C9F2-43DB-B77E-F840B8B5577F}" type="presParOf" srcId="{76D08E07-32B8-4223-92E0-3AA5A52E7FC3}" destId="{08857E9E-0501-4393-8FC4-B8796F62BC2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1BC73-E782-4EEE-A4C5-CE68E01FDDBA}">
      <dsp:nvSpPr>
        <dsp:cNvPr id="0" name=""/>
        <dsp:cNvSpPr/>
      </dsp:nvSpPr>
      <dsp:spPr>
        <a:xfrm>
          <a:off x="0" y="144531"/>
          <a:ext cx="6797675" cy="4890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/>
            <a:t>🟢 Jour 1 : Installation et prise en main des outils</a:t>
          </a:r>
          <a:endParaRPr lang="en-US" sz="1900" kern="1200"/>
        </a:p>
      </dsp:txBody>
      <dsp:txXfrm>
        <a:off x="23874" y="168405"/>
        <a:ext cx="6749927" cy="441312"/>
      </dsp:txXfrm>
    </dsp:sp>
    <dsp:sp modelId="{939ACE1E-35D9-4BD3-B714-1B329D2D1FDD}">
      <dsp:nvSpPr>
        <dsp:cNvPr id="0" name=""/>
        <dsp:cNvSpPr/>
      </dsp:nvSpPr>
      <dsp:spPr>
        <a:xfrm>
          <a:off x="0" y="633591"/>
          <a:ext cx="6797675" cy="1809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/>
            <a:t>Installation complète des environnements :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b="1" kern="1200"/>
            <a:t>LaTeX (MiKTeX ou TeX Live)</a:t>
          </a:r>
          <a:r>
            <a:rPr lang="fr-FR" sz="1500" kern="1200"/>
            <a:t> pour la compilation PDF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b="1" kern="1200"/>
            <a:t>Pandoc</a:t>
          </a:r>
          <a:r>
            <a:rPr lang="fr-FR" sz="1500" kern="1200"/>
            <a:t> pour la conversion multi-format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b="1" kern="1200"/>
            <a:t>Git</a:t>
          </a:r>
          <a:r>
            <a:rPr lang="fr-FR" sz="1500" kern="1200"/>
            <a:t> et création d’un compte </a:t>
          </a:r>
          <a:r>
            <a:rPr lang="fr-FR" sz="1500" b="1" kern="1200"/>
            <a:t>GitHub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/>
            <a:t>Installation et configuration de </a:t>
          </a:r>
          <a:r>
            <a:rPr lang="fr-FR" sz="1500" b="1" kern="1200"/>
            <a:t>Visual Studio Code</a:t>
          </a:r>
          <a:r>
            <a:rPr lang="fr-FR" sz="1500" kern="1200"/>
            <a:t> avec extensions utiles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/>
            <a:t>Premiers pas en Markdown : syntaxe de base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/>
            <a:t>Premier document simple avec conversion PDF et DOCX via Pandoc</a:t>
          </a:r>
          <a:endParaRPr lang="en-US" sz="1500" kern="1200"/>
        </a:p>
      </dsp:txBody>
      <dsp:txXfrm>
        <a:off x="0" y="633591"/>
        <a:ext cx="6797675" cy="1809180"/>
      </dsp:txXfrm>
    </dsp:sp>
    <dsp:sp modelId="{4933EE07-53D9-4E7E-8551-A2DEE503B38F}">
      <dsp:nvSpPr>
        <dsp:cNvPr id="0" name=""/>
        <dsp:cNvSpPr/>
      </dsp:nvSpPr>
      <dsp:spPr>
        <a:xfrm>
          <a:off x="0" y="2442771"/>
          <a:ext cx="6797675" cy="489060"/>
        </a:xfrm>
        <a:prstGeom prst="roundRect">
          <a:avLst/>
        </a:prstGeom>
        <a:solidFill>
          <a:schemeClr val="accent5">
            <a:hueOff val="3005351"/>
            <a:satOff val="-13190"/>
            <a:lumOff val="392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/>
            <a:t>🟠 Jour 2 : Initiation à Git et GitHub</a:t>
          </a:r>
          <a:endParaRPr lang="en-US" sz="1900" kern="1200"/>
        </a:p>
      </dsp:txBody>
      <dsp:txXfrm>
        <a:off x="23874" y="2466645"/>
        <a:ext cx="6749927" cy="441312"/>
      </dsp:txXfrm>
    </dsp:sp>
    <dsp:sp modelId="{2BDD117B-69A5-4C91-940B-D8F708B4017E}">
      <dsp:nvSpPr>
        <dsp:cNvPr id="0" name=""/>
        <dsp:cNvSpPr/>
      </dsp:nvSpPr>
      <dsp:spPr>
        <a:xfrm>
          <a:off x="0" y="2931831"/>
          <a:ext cx="6797675" cy="104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/>
            <a:t>Comprendre le fonctionnement de Git : commits, branches, merges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/>
            <a:t>Création et gestion d’un dépôt GitHub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/>
            <a:t>Travail collaboratif sur un document Markdown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/>
            <a:t>Utilisation des fonctionnalités VS Code pour Git et GitHub</a:t>
          </a:r>
          <a:endParaRPr lang="en-US" sz="1500" kern="1200"/>
        </a:p>
      </dsp:txBody>
      <dsp:txXfrm>
        <a:off x="0" y="2931831"/>
        <a:ext cx="6797675" cy="1042245"/>
      </dsp:txXfrm>
    </dsp:sp>
    <dsp:sp modelId="{7FBD7F1F-1015-4EBD-A679-BCBBA2E1E379}">
      <dsp:nvSpPr>
        <dsp:cNvPr id="0" name=""/>
        <dsp:cNvSpPr/>
      </dsp:nvSpPr>
      <dsp:spPr>
        <a:xfrm>
          <a:off x="0" y="3974076"/>
          <a:ext cx="6797675" cy="489060"/>
        </a:xfrm>
        <a:prstGeom prst="roundRect">
          <a:avLst/>
        </a:prstGeom>
        <a:solidFill>
          <a:schemeClr val="accent5">
            <a:hueOff val="6010703"/>
            <a:satOff val="-26380"/>
            <a:lumOff val="784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/>
            <a:t>🔵 Jour 3 : Atelier collaboratif avancé</a:t>
          </a:r>
          <a:endParaRPr lang="en-US" sz="1900" kern="1200"/>
        </a:p>
      </dsp:txBody>
      <dsp:txXfrm>
        <a:off x="23874" y="3997950"/>
        <a:ext cx="6749927" cy="441312"/>
      </dsp:txXfrm>
    </dsp:sp>
    <dsp:sp modelId="{52936937-07ED-4AFA-9E34-199DF486FB7A}">
      <dsp:nvSpPr>
        <dsp:cNvPr id="0" name=""/>
        <dsp:cNvSpPr/>
      </dsp:nvSpPr>
      <dsp:spPr>
        <a:xfrm>
          <a:off x="0" y="4463136"/>
          <a:ext cx="6797675" cy="104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/>
            <a:t>Scénario collaboratif multi-utilisateurs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/>
            <a:t>Gestion des conflits, pull requests, suivi des versions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/>
            <a:t>Structuration de projets pédagogiques/scientifiques versionnés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/>
            <a:t>Personnalisation avancée des exports Pandoc (templates, styles)</a:t>
          </a:r>
          <a:endParaRPr lang="en-US" sz="1500" kern="1200"/>
        </a:p>
      </dsp:txBody>
      <dsp:txXfrm>
        <a:off x="0" y="4463136"/>
        <a:ext cx="6797675" cy="10422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0F4E1-0FA1-4EDF-BDD5-80224670E7E1}">
      <dsp:nvSpPr>
        <dsp:cNvPr id="0" name=""/>
        <dsp:cNvSpPr/>
      </dsp:nvSpPr>
      <dsp:spPr>
        <a:xfrm>
          <a:off x="0" y="144531"/>
          <a:ext cx="6797675" cy="4890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/>
            <a:t>🟢 Jour 1 : Installation et prise en main des outils</a:t>
          </a:r>
          <a:endParaRPr lang="en-US" sz="1900" kern="1200"/>
        </a:p>
      </dsp:txBody>
      <dsp:txXfrm>
        <a:off x="23874" y="168405"/>
        <a:ext cx="6749927" cy="441312"/>
      </dsp:txXfrm>
    </dsp:sp>
    <dsp:sp modelId="{8C98D228-6D43-4A62-9183-CED19EA093DB}">
      <dsp:nvSpPr>
        <dsp:cNvPr id="0" name=""/>
        <dsp:cNvSpPr/>
      </dsp:nvSpPr>
      <dsp:spPr>
        <a:xfrm>
          <a:off x="0" y="633591"/>
          <a:ext cx="6797675" cy="1809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/>
            <a:t>Installation complète des environnements :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b="1" kern="1200"/>
            <a:t>LaTeX (MiKTeX ou TeX Live)</a:t>
          </a:r>
          <a:r>
            <a:rPr lang="fr-FR" sz="1500" kern="1200"/>
            <a:t> pour la compilation PDF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b="1" kern="1200"/>
            <a:t>Pandoc</a:t>
          </a:r>
          <a:r>
            <a:rPr lang="fr-FR" sz="1500" kern="1200"/>
            <a:t> pour la conversion multi-format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b="1" kern="1200"/>
            <a:t>Git</a:t>
          </a:r>
          <a:r>
            <a:rPr lang="fr-FR" sz="1500" kern="1200"/>
            <a:t> et création d’un compte </a:t>
          </a:r>
          <a:r>
            <a:rPr lang="fr-FR" sz="1500" b="1" kern="1200"/>
            <a:t>GitHub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/>
            <a:t>Installation et configuration de </a:t>
          </a:r>
          <a:r>
            <a:rPr lang="fr-FR" sz="1500" b="1" kern="1200"/>
            <a:t>Visual Studio Code</a:t>
          </a:r>
          <a:r>
            <a:rPr lang="fr-FR" sz="1500" kern="1200"/>
            <a:t> avec extensions utiles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/>
            <a:t>Premiers pas en Markdown : syntaxe de base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/>
            <a:t>Premier document simple avec conversion PDF et DOCX via Pandoc</a:t>
          </a:r>
          <a:endParaRPr lang="en-US" sz="1500" kern="1200"/>
        </a:p>
      </dsp:txBody>
      <dsp:txXfrm>
        <a:off x="0" y="633591"/>
        <a:ext cx="6797675" cy="1809180"/>
      </dsp:txXfrm>
    </dsp:sp>
    <dsp:sp modelId="{47018A15-92DB-4DBF-9176-CB491484B296}">
      <dsp:nvSpPr>
        <dsp:cNvPr id="0" name=""/>
        <dsp:cNvSpPr/>
      </dsp:nvSpPr>
      <dsp:spPr>
        <a:xfrm>
          <a:off x="0" y="2442771"/>
          <a:ext cx="6797675" cy="489060"/>
        </a:xfrm>
        <a:prstGeom prst="roundRect">
          <a:avLst/>
        </a:prstGeom>
        <a:solidFill>
          <a:schemeClr val="accent5">
            <a:hueOff val="3005351"/>
            <a:satOff val="-13190"/>
            <a:lumOff val="392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/>
            <a:t>🟠 Jour 2 : Initiation à Git et GitHub</a:t>
          </a:r>
          <a:endParaRPr lang="en-US" sz="1900" kern="1200"/>
        </a:p>
      </dsp:txBody>
      <dsp:txXfrm>
        <a:off x="23874" y="2466645"/>
        <a:ext cx="6749927" cy="441312"/>
      </dsp:txXfrm>
    </dsp:sp>
    <dsp:sp modelId="{4CF6FE2B-D668-43F3-AEBE-60318B76AC58}">
      <dsp:nvSpPr>
        <dsp:cNvPr id="0" name=""/>
        <dsp:cNvSpPr/>
      </dsp:nvSpPr>
      <dsp:spPr>
        <a:xfrm>
          <a:off x="0" y="2931831"/>
          <a:ext cx="6797675" cy="104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/>
            <a:t>Comprendre le fonctionnement de Git : commits, branches, merges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/>
            <a:t>Création et gestion d’un dépôt GitHub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/>
            <a:t>Travail collaboratif sur un document Markdown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/>
            <a:t>Utilisation des fonctionnalités VS Code pour Git et GitHub</a:t>
          </a:r>
          <a:endParaRPr lang="en-US" sz="1500" kern="1200"/>
        </a:p>
      </dsp:txBody>
      <dsp:txXfrm>
        <a:off x="0" y="2931831"/>
        <a:ext cx="6797675" cy="1042245"/>
      </dsp:txXfrm>
    </dsp:sp>
    <dsp:sp modelId="{13008CCC-5852-406D-A01B-DA3BA97D2C0B}">
      <dsp:nvSpPr>
        <dsp:cNvPr id="0" name=""/>
        <dsp:cNvSpPr/>
      </dsp:nvSpPr>
      <dsp:spPr>
        <a:xfrm>
          <a:off x="0" y="3974076"/>
          <a:ext cx="6797675" cy="489060"/>
        </a:xfrm>
        <a:prstGeom prst="roundRect">
          <a:avLst/>
        </a:prstGeom>
        <a:solidFill>
          <a:schemeClr val="accent5">
            <a:hueOff val="6010703"/>
            <a:satOff val="-26380"/>
            <a:lumOff val="784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b="1" kern="1200"/>
            <a:t>🔵 Jour 3 : Atelier collaboratif avancé</a:t>
          </a:r>
          <a:endParaRPr lang="en-US" sz="1900" kern="1200"/>
        </a:p>
      </dsp:txBody>
      <dsp:txXfrm>
        <a:off x="23874" y="3997950"/>
        <a:ext cx="6749927" cy="441312"/>
      </dsp:txXfrm>
    </dsp:sp>
    <dsp:sp modelId="{08857E9E-0501-4393-8FC4-B8796F62BC20}">
      <dsp:nvSpPr>
        <dsp:cNvPr id="0" name=""/>
        <dsp:cNvSpPr/>
      </dsp:nvSpPr>
      <dsp:spPr>
        <a:xfrm>
          <a:off x="0" y="4463136"/>
          <a:ext cx="6797675" cy="104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/>
            <a:t>Scénario collaboratif multi-utilisateurs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/>
            <a:t>Gestion des conflits, pull requests, suivi des versions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/>
            <a:t>Structuration de projets pédagogiques/scientifiques versionnés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kern="1200"/>
            <a:t>Personnalisation avancée des exports Pandoc (templates, styles)</a:t>
          </a:r>
          <a:endParaRPr lang="en-US" sz="1500" kern="1200"/>
        </a:p>
      </dsp:txBody>
      <dsp:txXfrm>
        <a:off x="0" y="4463136"/>
        <a:ext cx="6797675" cy="10422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375CB-3490-445F-8E6A-31A9A84DC78E}" type="datetimeFigureOut">
              <a:rPr lang="fr-FR" smtClean="0"/>
              <a:t>14/07/2025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46FE7-038D-46D9-9AA2-07F8BCB949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8886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01D85F-9C18-4AE1-A56A-F286384484E2}" type="datetimeFigureOut">
              <a:rPr lang="fr-FR" smtClean="0"/>
              <a:t>14/07/2025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62085-694E-4BAD-8C96-0FF95D1497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3697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62085-694E-4BAD-8C96-0FF95D1497E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22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A562-5146-45FE-AFCB-6F6331315401}" type="datetime1">
              <a:rPr lang="fr-FR" smtClean="0"/>
              <a:t>14/07/2025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DCEE-E36F-4235-BEDD-6F9F94BCD0A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46452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A562-5146-45FE-AFCB-6F6331315401}" type="datetime1">
              <a:rPr lang="fr-FR" smtClean="0"/>
              <a:t>14/07/2025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DCEE-E36F-4235-BEDD-6F9F94BCD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7920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A562-5146-45FE-AFCB-6F6331315401}" type="datetime1">
              <a:rPr lang="fr-FR" smtClean="0"/>
              <a:t>14/07/2025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DCEE-E36F-4235-BEDD-6F9F94BCD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76951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A562-5146-45FE-AFCB-6F6331315401}" type="datetime1">
              <a:rPr lang="fr-FR" smtClean="0"/>
              <a:t>14/07/2025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DCEE-E36F-4235-BEDD-6F9F94BCD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10557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A562-5146-45FE-AFCB-6F6331315401}" type="datetime1">
              <a:rPr lang="fr-FR" smtClean="0"/>
              <a:t>14/07/2025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DCEE-E36F-4235-BEDD-6F9F94BCD0A9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1784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A562-5146-45FE-AFCB-6F6331315401}" type="datetime1">
              <a:rPr lang="fr-FR" smtClean="0"/>
              <a:t>14/07/2025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DCEE-E36F-4235-BEDD-6F9F94BCD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31546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A562-5146-45FE-AFCB-6F6331315401}" type="datetime1">
              <a:rPr lang="fr-FR" smtClean="0"/>
              <a:t>14/07/2025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DCEE-E36F-4235-BEDD-6F9F94BCD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5958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A562-5146-45FE-AFCB-6F6331315401}" type="datetime1">
              <a:rPr lang="fr-FR" smtClean="0"/>
              <a:t>14/07/2025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DCEE-E36F-4235-BEDD-6F9F94BCD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868629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A562-5146-45FE-AFCB-6F6331315401}" type="datetime1">
              <a:rPr lang="fr-FR" smtClean="0"/>
              <a:t>14/07/2025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DCEE-E36F-4235-BEDD-6F9F94BCD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05100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96A562-5146-45FE-AFCB-6F6331315401}" type="datetime1">
              <a:rPr lang="fr-FR" smtClean="0"/>
              <a:t>14/07/2025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CADCEE-E36F-4235-BEDD-6F9F94BCD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63230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6A562-5146-45FE-AFCB-6F6331315401}" type="datetime1">
              <a:rPr lang="fr-FR" smtClean="0"/>
              <a:t>14/07/2025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DCEE-E36F-4235-BEDD-6F9F94BCD0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736152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96A562-5146-45FE-AFCB-6F6331315401}" type="datetime1">
              <a:rPr lang="fr-FR" smtClean="0"/>
              <a:t>14/07/2025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7CADCEE-E36F-4235-BEDD-6F9F94BCD0A9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24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*ammar.AHMED@esprit.t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pandoc.org/install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git-scm.com/downloads/win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965" y="1978870"/>
            <a:ext cx="9276816" cy="165927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fr-FR" sz="3600" b="1" dirty="0"/>
              <a:t>Outils de Collaborations Pédagogiques et Documentations Scientifiques avec </a:t>
            </a:r>
            <a:r>
              <a:rPr lang="fr-FR" sz="3600" b="1" dirty="0" err="1"/>
              <a:t>Markdown</a:t>
            </a:r>
            <a:r>
              <a:rPr lang="fr-FR" sz="3600" b="1" dirty="0"/>
              <a:t> et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14555"/>
            <a:ext cx="11786616" cy="1236933"/>
          </a:xfrm>
        </p:spPr>
        <p:txBody>
          <a:bodyPr>
            <a:noAutofit/>
          </a:bodyPr>
          <a:lstStyle/>
          <a:p>
            <a:pPr algn="ctr"/>
            <a:r>
              <a:rPr lang="fr-FR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Ahmed Ammar</a:t>
            </a:r>
            <a:r>
              <a:rPr lang="fr-FR" sz="2000" b="1" u="sng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1*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1400" b="1" i="1" baseline="30000" dirty="0"/>
              <a:t>1</a:t>
            </a:r>
            <a:r>
              <a:rPr lang="fr-FR" sz="1400" b="1" i="1" dirty="0"/>
              <a:t>Ecole Supérieure privée d’ingénierie et de technologies (ESPRIT)</a:t>
            </a:r>
            <a:r>
              <a:rPr lang="fr-FR" sz="1400" i="1" dirty="0"/>
              <a:t> </a:t>
            </a:r>
            <a:endParaRPr lang="fr-FR" sz="1400" dirty="0"/>
          </a:p>
          <a:p>
            <a:pPr algn="ctr"/>
            <a:r>
              <a:rPr lang="fr-FR" sz="1400" u="sng" dirty="0">
                <a:hlinkClick r:id="rId3"/>
              </a:rPr>
              <a:t>*ammar.AHMED@esprit.tn</a:t>
            </a:r>
            <a:endParaRPr lang="fr-FR" sz="1400" dirty="0"/>
          </a:p>
          <a:p>
            <a:pPr algn="ctr"/>
            <a:endParaRPr lang="fr-FR" sz="1400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8140809" y="5917723"/>
            <a:ext cx="4123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Lundi 14/07/2025</a:t>
            </a:r>
          </a:p>
        </p:txBody>
      </p:sp>
      <p:pic>
        <p:nvPicPr>
          <p:cNvPr id="7" name="Image 6" descr="Une image contenant texte, Police, logo, Graphique&#10;&#10;Le contenu généré par l’IA peut être incorrect.">
            <a:extLst>
              <a:ext uri="{FF2B5EF4-FFF2-40B4-BE49-F238E27FC236}">
                <a16:creationId xmlns:a16="http://schemas.microsoft.com/office/drawing/2014/main" id="{FA93A129-0A3A-6B71-116B-FD68E681DA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65" y="175922"/>
            <a:ext cx="4381500" cy="169545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A02214A-7889-58AD-EEB4-4E50927FEBEE}"/>
              </a:ext>
            </a:extLst>
          </p:cNvPr>
          <p:cNvSpPr txBox="1"/>
          <p:nvPr/>
        </p:nvSpPr>
        <p:spPr>
          <a:xfrm>
            <a:off x="925965" y="557916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/>
            <a:r>
              <a:rPr lang="fr-FR" b="1" i="0" dirty="0">
                <a:effectLst/>
              </a:rPr>
              <a:t>UP : MATH</a:t>
            </a:r>
            <a:endParaRPr lang="fr-FR" b="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459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49"/>
    </mc:Choice>
    <mc:Fallback xmlns="">
      <p:transition spd="slow" advTm="884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A5ABC-ECC2-AD6D-97FC-41DDD1DCA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C55791-79F3-5E66-9A2C-D4CEFCEB8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fr-FR" sz="3600" b="1" dirty="0"/>
              <a:t>🟢</a:t>
            </a:r>
            <a:r>
              <a:rPr lang="fr-FR" sz="4400" b="1" dirty="0"/>
              <a:t> Jour 1 : Installation et prise en main des outils</a:t>
            </a:r>
            <a:br>
              <a:rPr lang="fr-FR" sz="4400" b="1" dirty="0"/>
            </a:br>
            <a:endParaRPr lang="fr-TN" sz="4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168301-348B-5AB6-2F75-983A8144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CADCEE-E36F-4235-BEDD-6F9F94BCD0A9}" type="slidenum">
              <a:rPr lang="fr-FR" smtClean="0"/>
              <a:pPr>
                <a:spcAft>
                  <a:spcPts val="600"/>
                </a:spcAft>
              </a:pPr>
              <a:t>10</a:t>
            </a:fld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D0D61BD-6FF0-17F2-4D31-34890284C899}"/>
              </a:ext>
            </a:extLst>
          </p:cNvPr>
          <p:cNvSpPr txBox="1"/>
          <p:nvPr/>
        </p:nvSpPr>
        <p:spPr>
          <a:xfrm>
            <a:off x="1097279" y="127284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bg2">
                    <a:lumMod val="50000"/>
                  </a:schemeClr>
                </a:solidFill>
              </a:rPr>
              <a:t>Installation </a:t>
            </a:r>
            <a:r>
              <a:rPr lang="fr-FR" sz="2400" b="1" dirty="0" err="1">
                <a:solidFill>
                  <a:schemeClr val="bg2">
                    <a:lumMod val="50000"/>
                  </a:schemeClr>
                </a:solidFill>
              </a:rPr>
              <a:t>Pandoc</a:t>
            </a:r>
            <a:endParaRPr lang="fr-FR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1" name="Espace réservé du contenu 10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C074623B-B529-7B65-B485-9F50BCC07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587" y="1503673"/>
            <a:ext cx="6407681" cy="4668527"/>
          </a:xfrm>
        </p:spPr>
      </p:pic>
      <p:pic>
        <p:nvPicPr>
          <p:cNvPr id="13" name="Image 12" descr="Une image contenant texte, Appareils électroniques, capture d’écran, affichage&#10;&#10;Le contenu généré par l’IA peut être incorrect.">
            <a:extLst>
              <a:ext uri="{FF2B5EF4-FFF2-40B4-BE49-F238E27FC236}">
                <a16:creationId xmlns:a16="http://schemas.microsoft.com/office/drawing/2014/main" id="{B2072DDB-CA47-2905-CE83-93FAC9A52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307" y="3369059"/>
            <a:ext cx="3548280" cy="2803141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ABC2C35D-3F9B-8A53-D58D-B15D2FE46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359" y="1983015"/>
            <a:ext cx="512512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TN" altLang="fr-T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Téléchargement : </a:t>
            </a:r>
            <a:r>
              <a:rPr kumimoji="0" lang="fr-TN" altLang="fr-T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https://pandoc.org/install.html</a:t>
            </a:r>
            <a:endParaRPr kumimoji="0" lang="fr-TN" altLang="fr-T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TN" altLang="fr-T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Vérification </a:t>
            </a:r>
            <a:r>
              <a:rPr kumimoji="0" lang="fr-FR" altLang="fr-T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T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TN" dirty="0" err="1">
                <a:solidFill>
                  <a:schemeClr val="bg2">
                    <a:lumMod val="50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pandoc</a:t>
            </a:r>
            <a:r>
              <a:rPr lang="fr-FR" altLang="fr-TN" dirty="0">
                <a:solidFill>
                  <a:schemeClr val="bg2">
                    <a:lumMod val="50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--version</a:t>
            </a:r>
            <a:endParaRPr kumimoji="0" lang="fr-TN" altLang="fr-TN" sz="18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pic>
        <p:nvPicPr>
          <p:cNvPr id="17" name="Image 16" descr="Une image contenant texte, Police, logo, Graphique&#10;&#10;Le contenu généré par l’IA peut être incorrect.">
            <a:extLst>
              <a:ext uri="{FF2B5EF4-FFF2-40B4-BE49-F238E27FC236}">
                <a16:creationId xmlns:a16="http://schemas.microsoft.com/office/drawing/2014/main" id="{58E72909-8DA6-90C2-1745-A2FD8867C6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861" y="63160"/>
            <a:ext cx="1729243" cy="69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6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480032-871B-BB73-E617-B7604B2A6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DEF8F9-FFEF-4EDB-8A06-8A7884ED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0747CA7-2579-4FF5-95CF-E3FA65C9E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T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63BD94-CA0C-4C27-BB07-89F71DEA2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4820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TN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TN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2D329B4-0CFB-AA36-F5F0-EFA278255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noProof="0">
                <a:solidFill>
                  <a:srgbClr val="FFFFFF"/>
                </a:solidFill>
              </a:rPr>
              <a:t>Programme de la formation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TN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29ADB7C-0E8A-0B9A-B953-842B0C73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7CADCEE-E36F-4235-BEDD-6F9F94BCD0A9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4" name="Image 3" descr="Une image contenant texte, Police, logo, Graphique&#10;&#10;Le contenu généré par l’IA peut être incorrect.">
            <a:extLst>
              <a:ext uri="{FF2B5EF4-FFF2-40B4-BE49-F238E27FC236}">
                <a16:creationId xmlns:a16="http://schemas.microsoft.com/office/drawing/2014/main" id="{37FFBA8A-AE11-936A-4BEA-7CB993650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861" y="63160"/>
            <a:ext cx="1729243" cy="691697"/>
          </a:xfrm>
          <a:prstGeom prst="rect">
            <a:avLst/>
          </a:prstGeom>
        </p:spPr>
      </p:pic>
      <p:graphicFrame>
        <p:nvGraphicFramePr>
          <p:cNvPr id="7" name="ZoneTexte 4">
            <a:extLst>
              <a:ext uri="{FF2B5EF4-FFF2-40B4-BE49-F238E27FC236}">
                <a16:creationId xmlns:a16="http://schemas.microsoft.com/office/drawing/2014/main" id="{3086D605-87D0-54FF-C7EB-D90225C41D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60074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6344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2E7C6-CC3D-119C-8C21-DFA2EFF7F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3D60CA-1B60-2B65-5E58-E9101A86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2800" b="1" dirty="0"/>
              <a:t>🟠</a:t>
            </a:r>
            <a:r>
              <a:rPr lang="fr-FR" sz="3600" b="1" dirty="0"/>
              <a:t> Jour 2 : Initiation à Git et GitHub</a:t>
            </a:r>
            <a:br>
              <a:rPr lang="fr-FR" sz="4400" b="1" dirty="0"/>
            </a:br>
            <a:endParaRPr lang="fr-TN" sz="4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D56A65-8EF6-BFAF-EA3A-E77A9E89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CADCEE-E36F-4235-BEDD-6F9F94BCD0A9}" type="slidenum">
              <a:rPr lang="fr-FR" smtClean="0"/>
              <a:pPr>
                <a:spcAft>
                  <a:spcPts val="600"/>
                </a:spcAft>
              </a:pPr>
              <a:t>12</a:t>
            </a:fld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CEB9674-A68A-50A3-319E-39B26432F173}"/>
              </a:ext>
            </a:extLst>
          </p:cNvPr>
          <p:cNvSpPr txBox="1"/>
          <p:nvPr/>
        </p:nvSpPr>
        <p:spPr>
          <a:xfrm>
            <a:off x="1097279" y="127284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bg2">
                    <a:lumMod val="50000"/>
                  </a:schemeClr>
                </a:solidFill>
              </a:rPr>
              <a:t>Créer un compte sur « github.org »</a:t>
            </a:r>
          </a:p>
          <a:p>
            <a:endParaRPr lang="fr-FR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" name="Espace réservé du contenu 6" descr="Une image contenant texte, Appareils électroniques, capture d’écran, ordinateur&#10;&#10;Le contenu généré par l’IA peut être incorrect.">
            <a:extLst>
              <a:ext uri="{FF2B5EF4-FFF2-40B4-BE49-F238E27FC236}">
                <a16:creationId xmlns:a16="http://schemas.microsoft.com/office/drawing/2014/main" id="{3F2F2CD9-5651-10A8-1D8F-CF82BDC56C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605" y="1866900"/>
            <a:ext cx="7733449" cy="3881238"/>
          </a:xfrm>
        </p:spPr>
      </p:pic>
      <p:pic>
        <p:nvPicPr>
          <p:cNvPr id="11" name="Image 10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168C3050-EFD0-1490-2027-66245E631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1943281"/>
            <a:ext cx="3095625" cy="4363357"/>
          </a:xfrm>
          <a:prstGeom prst="rect">
            <a:avLst/>
          </a:prstGeom>
        </p:spPr>
      </p:pic>
      <p:sp>
        <p:nvSpPr>
          <p:cNvPr id="14" name="Flèche : gauche 13">
            <a:extLst>
              <a:ext uri="{FF2B5EF4-FFF2-40B4-BE49-F238E27FC236}">
                <a16:creationId xmlns:a16="http://schemas.microsoft.com/office/drawing/2014/main" id="{2E0856BD-61DA-6CC8-96AC-D4C7D6831049}"/>
              </a:ext>
            </a:extLst>
          </p:cNvPr>
          <p:cNvSpPr/>
          <p:nvPr/>
        </p:nvSpPr>
        <p:spPr>
          <a:xfrm>
            <a:off x="3646049" y="3354488"/>
            <a:ext cx="499230" cy="3810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pic>
        <p:nvPicPr>
          <p:cNvPr id="15" name="Image 14" descr="Une image contenant texte, Police, logo, Graphique&#10;&#10;Le contenu généré par l’IA peut être incorrect.">
            <a:extLst>
              <a:ext uri="{FF2B5EF4-FFF2-40B4-BE49-F238E27FC236}">
                <a16:creationId xmlns:a16="http://schemas.microsoft.com/office/drawing/2014/main" id="{0B362007-DE4F-9C29-8F6E-3F2B31EBB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861" y="63160"/>
            <a:ext cx="1729243" cy="69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7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47070-B668-D158-4D07-5FB1EBB5D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EBD5E-AB99-35B4-006A-3E6B1126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FR" sz="2800" b="1" dirty="0"/>
              <a:t>🟠</a:t>
            </a:r>
            <a:r>
              <a:rPr lang="fr-FR" sz="3600" b="1" dirty="0"/>
              <a:t> Jour 2 : Initiation à Git et GitHub</a:t>
            </a:r>
            <a:br>
              <a:rPr lang="fr-FR" sz="4400" b="1" dirty="0"/>
            </a:br>
            <a:endParaRPr lang="fr-TN" sz="4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1E4FDF-9FC2-5066-3155-AFB67C3A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CADCEE-E36F-4235-BEDD-6F9F94BCD0A9}" type="slidenum">
              <a:rPr lang="fr-FR" smtClean="0"/>
              <a:pPr>
                <a:spcAft>
                  <a:spcPts val="600"/>
                </a:spcAft>
              </a:pPr>
              <a:t>13</a:t>
            </a:fld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086C8D8-9F67-5E1D-7BF6-CC44B3CD7A50}"/>
              </a:ext>
            </a:extLst>
          </p:cNvPr>
          <p:cNvSpPr txBox="1"/>
          <p:nvPr/>
        </p:nvSpPr>
        <p:spPr>
          <a:xfrm>
            <a:off x="1097279" y="127284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bg2">
                    <a:lumMod val="50000"/>
                  </a:schemeClr>
                </a:solidFill>
              </a:rPr>
              <a:t>Installation git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8C821B3-3D49-B513-9089-FC91C3609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34" y="2366189"/>
            <a:ext cx="530566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b="1" dirty="0"/>
              <a:t>Configuration :</a:t>
            </a:r>
          </a:p>
          <a:p>
            <a:r>
              <a:rPr lang="fr-FR" dirty="0"/>
              <a:t>Pour appliquer le changement à tous tes projets Git sur la machine, tape :</a:t>
            </a:r>
            <a:endParaRPr lang="fr-TN" altLang="fr-TN" sz="1600" dirty="0">
              <a:latin typeface="Arial" panose="020B0604020202020204" pitchFamily="34" charset="0"/>
            </a:endParaRPr>
          </a:p>
        </p:txBody>
      </p:sp>
      <p:pic>
        <p:nvPicPr>
          <p:cNvPr id="18" name="Espace réservé du contenu 17" descr="Une image contenant texte, capture d’écran, Page web, Site web&#10;&#10;Le contenu généré par l’IA peut être incorrect.">
            <a:extLst>
              <a:ext uri="{FF2B5EF4-FFF2-40B4-BE49-F238E27FC236}">
                <a16:creationId xmlns:a16="http://schemas.microsoft.com/office/drawing/2014/main" id="{9A4CD9B5-8BE6-B209-B61C-0332B6760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220" y="1931988"/>
            <a:ext cx="5937491" cy="4125912"/>
          </a:xfrm>
        </p:spPr>
      </p:pic>
      <p:pic>
        <p:nvPicPr>
          <p:cNvPr id="20" name="Image 19" descr="Une image contenant texte, Appareils électroniques, capture d’écran, logiciel&#10;&#10;Le contenu généré par l’IA peut être incorrect.">
            <a:extLst>
              <a:ext uri="{FF2B5EF4-FFF2-40B4-BE49-F238E27FC236}">
                <a16:creationId xmlns:a16="http://schemas.microsoft.com/office/drawing/2014/main" id="{0C1FA8E0-E56A-D336-81C1-8C62ED9EB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175" y="4188649"/>
            <a:ext cx="2555715" cy="2013903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1AD3389E-99D9-A58F-6B91-B8EB6E722E9B}"/>
              </a:ext>
            </a:extLst>
          </p:cNvPr>
          <p:cNvSpPr txBox="1"/>
          <p:nvPr/>
        </p:nvSpPr>
        <p:spPr>
          <a:xfrm>
            <a:off x="142513" y="3265319"/>
            <a:ext cx="830266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TN" sz="1400" dirty="0">
                <a:solidFill>
                  <a:schemeClr val="bg2">
                    <a:lumMod val="50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git config --global user.name "Nouveau Nom"  </a:t>
            </a:r>
            <a:endParaRPr lang="fr-FR" sz="1400" dirty="0">
              <a:solidFill>
                <a:schemeClr val="bg2">
                  <a:lumMod val="50000"/>
                </a:schemeClr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endParaRPr lang="fr-TN" sz="1400" dirty="0">
              <a:solidFill>
                <a:schemeClr val="bg2">
                  <a:lumMod val="50000"/>
                </a:schemeClr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fr-TN" sz="1400" dirty="0">
                <a:solidFill>
                  <a:schemeClr val="bg2">
                    <a:lumMod val="50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git config --global </a:t>
            </a:r>
            <a:r>
              <a:rPr lang="fr-TN" sz="1400" dirty="0" err="1">
                <a:solidFill>
                  <a:schemeClr val="bg2">
                    <a:lumMod val="50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user.email</a:t>
            </a:r>
            <a:r>
              <a:rPr lang="fr-TN" sz="1400" dirty="0">
                <a:solidFill>
                  <a:schemeClr val="bg2">
                    <a:lumMod val="50000"/>
                  </a:schemeClr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 "nouvel.email@example.com"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0E888E5-031B-791E-AB37-D57289C2EFCA}"/>
              </a:ext>
            </a:extLst>
          </p:cNvPr>
          <p:cNvSpPr txBox="1"/>
          <p:nvPr/>
        </p:nvSpPr>
        <p:spPr>
          <a:xfrm>
            <a:off x="180734" y="1717004"/>
            <a:ext cx="66484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Téléchargement :</a:t>
            </a:r>
          </a:p>
          <a:p>
            <a:r>
              <a:rPr lang="fr-TN" dirty="0">
                <a:hlinkClick r:id="rId4"/>
              </a:rPr>
              <a:t>https://git-scm.com/downloads/win</a:t>
            </a:r>
            <a:endParaRPr lang="fr-FR" dirty="0"/>
          </a:p>
          <a:p>
            <a:endParaRPr lang="fr-TN" dirty="0"/>
          </a:p>
        </p:txBody>
      </p:sp>
      <p:pic>
        <p:nvPicPr>
          <p:cNvPr id="25" name="Image 24" descr="Une image contenant texte, Police, logo, Graphique&#10;&#10;Le contenu généré par l’IA peut être incorrect.">
            <a:extLst>
              <a:ext uri="{FF2B5EF4-FFF2-40B4-BE49-F238E27FC236}">
                <a16:creationId xmlns:a16="http://schemas.microsoft.com/office/drawing/2014/main" id="{BBC6CC27-8C68-7BD2-6BAC-0D38ADF42E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861" y="63160"/>
            <a:ext cx="1729243" cy="69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26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3F176-2E41-096E-7551-BD1880348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389095-B0BF-1A1D-AACF-BE3103AB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b="1" dirty="0"/>
              <a:t>🟠</a:t>
            </a:r>
            <a:r>
              <a:rPr lang="fr-FR" sz="4000" b="1" dirty="0"/>
              <a:t> Jour 2 : Initiation à Git et GitHub</a:t>
            </a:r>
            <a:br>
              <a:rPr lang="fr-FR" b="1" dirty="0"/>
            </a:br>
            <a:endParaRPr lang="fr-TN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B15EAB3-7B87-A86B-BB6A-57C7A23E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DCEE-E36F-4235-BEDD-6F9F94BCD0A9}" type="slidenum">
              <a:rPr lang="fr-FR" smtClean="0"/>
              <a:t>14</a:t>
            </a:fld>
            <a:endParaRPr lang="fr-FR"/>
          </a:p>
        </p:txBody>
      </p:sp>
      <p:pic>
        <p:nvPicPr>
          <p:cNvPr id="4" name="Image 3" descr="Une image contenant texte, Police, logo, Graphique&#10;&#10;Le contenu généré par l’IA peut être incorrect.">
            <a:extLst>
              <a:ext uri="{FF2B5EF4-FFF2-40B4-BE49-F238E27FC236}">
                <a16:creationId xmlns:a16="http://schemas.microsoft.com/office/drawing/2014/main" id="{50EEB137-5C26-CE72-C006-89392519A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861" y="63160"/>
            <a:ext cx="1729243" cy="69169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61D2530-A4DF-A0B2-20E6-6F42C0A3711F}"/>
              </a:ext>
            </a:extLst>
          </p:cNvPr>
          <p:cNvSpPr txBox="1"/>
          <p:nvPr/>
        </p:nvSpPr>
        <p:spPr>
          <a:xfrm>
            <a:off x="1066799" y="1301252"/>
            <a:ext cx="722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✍️ </a:t>
            </a:r>
            <a:r>
              <a:rPr lang="fr-FR" b="1" dirty="0">
                <a:solidFill>
                  <a:schemeClr val="accent1"/>
                </a:solidFill>
              </a:rPr>
              <a:t>Pour une équipe qui écrit ensemble un document </a:t>
            </a:r>
            <a:r>
              <a:rPr lang="fr-FR" b="1" dirty="0" err="1">
                <a:solidFill>
                  <a:schemeClr val="accent1"/>
                </a:solidFill>
              </a:rPr>
              <a:t>Markdown</a:t>
            </a:r>
            <a:endParaRPr lang="fr-TN" b="1" dirty="0">
              <a:solidFill>
                <a:schemeClr val="accent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F28EEEF-F0C6-51F4-31DB-0352B2D7E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960803"/>
            <a:ext cx="7568097" cy="302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TN" altLang="fr-T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🧠 Objectif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TN" altLang="fr-T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Apprendre </a:t>
            </a:r>
            <a:r>
              <a:rPr kumimoji="0" lang="fr-TN" altLang="fr-T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à collaborer simplement</a:t>
            </a:r>
            <a:r>
              <a:rPr kumimoji="0" lang="fr-TN" altLang="fr-T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sur un même fichier </a:t>
            </a:r>
            <a:r>
              <a:rPr kumimoji="0" lang="fr-TN" altLang="fr-TN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rapport.md</a:t>
            </a:r>
            <a:r>
              <a:rPr kumimoji="0" lang="fr-TN" altLang="fr-TN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 </a:t>
            </a:r>
            <a:r>
              <a:rPr kumimoji="0" lang="fr-TN" altLang="fr-T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fr-TN" altLang="fr-T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TN" altLang="fr-T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sans écraser le travail des autres</a:t>
            </a:r>
            <a:br>
              <a:rPr kumimoji="0" lang="fr-TN" altLang="fr-T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TN" altLang="fr-T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en gardant l’historique</a:t>
            </a:r>
            <a:br>
              <a:rPr kumimoji="0" lang="fr-TN" altLang="fr-T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TN" altLang="fr-T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en fusionnant les contributions sur GitHub</a:t>
            </a:r>
          </a:p>
        </p:txBody>
      </p:sp>
    </p:spTree>
    <p:extLst>
      <p:ext uri="{BB962C8B-B14F-4D97-AF65-F5344CB8AC3E}">
        <p14:creationId xmlns:p14="http://schemas.microsoft.com/office/powerpoint/2010/main" val="2487310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EBC9A-E5F6-6D4D-4D27-D18146E59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b="1" dirty="0"/>
              <a:t>🟠</a:t>
            </a:r>
            <a:r>
              <a:rPr lang="fr-FR" sz="4000" b="1" dirty="0"/>
              <a:t> Jour 2 : Initiation à Git et GitHub</a:t>
            </a:r>
            <a:br>
              <a:rPr lang="fr-FR" b="1" dirty="0"/>
            </a:br>
            <a:endParaRPr lang="fr-TN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D60FAB0-62FA-F16C-E956-626BA43C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DCEE-E36F-4235-BEDD-6F9F94BCD0A9}" type="slidenum">
              <a:rPr lang="fr-FR" smtClean="0"/>
              <a:t>15</a:t>
            </a:fld>
            <a:endParaRPr lang="fr-FR"/>
          </a:p>
        </p:txBody>
      </p:sp>
      <p:pic>
        <p:nvPicPr>
          <p:cNvPr id="4" name="Image 3" descr="Une image contenant texte, Police, logo, Graphique&#10;&#10;Le contenu généré par l’IA peut être incorrect.">
            <a:extLst>
              <a:ext uri="{FF2B5EF4-FFF2-40B4-BE49-F238E27FC236}">
                <a16:creationId xmlns:a16="http://schemas.microsoft.com/office/drawing/2014/main" id="{3369232C-15BF-30C8-5F74-B5D03CB2F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861" y="63160"/>
            <a:ext cx="1729243" cy="69169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710ABB3-60D0-51B6-EF2F-B6CBB8BF3567}"/>
              </a:ext>
            </a:extLst>
          </p:cNvPr>
          <p:cNvSpPr txBox="1"/>
          <p:nvPr/>
        </p:nvSpPr>
        <p:spPr>
          <a:xfrm>
            <a:off x="1066799" y="1301252"/>
            <a:ext cx="722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✍️ </a:t>
            </a:r>
            <a:r>
              <a:rPr lang="fr-FR" b="1" dirty="0">
                <a:solidFill>
                  <a:schemeClr val="accent1"/>
                </a:solidFill>
              </a:rPr>
              <a:t>Pour une équipe qui écrit ensemble un document </a:t>
            </a:r>
            <a:r>
              <a:rPr lang="fr-FR" b="1" dirty="0" err="1">
                <a:solidFill>
                  <a:schemeClr val="accent1"/>
                </a:solidFill>
              </a:rPr>
              <a:t>Markdown</a:t>
            </a:r>
            <a:endParaRPr lang="fr-TN" b="1" dirty="0">
              <a:solidFill>
                <a:schemeClr val="accent1"/>
              </a:solidFill>
            </a:endParaRP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AD8F34E0-25A2-D0AF-8FEA-B6BAE37E7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289855"/>
              </p:ext>
            </p:extLst>
          </p:nvPr>
        </p:nvGraphicFramePr>
        <p:xfrm>
          <a:off x="1363663" y="3129743"/>
          <a:ext cx="10058400" cy="2286000"/>
        </p:xfrm>
        <a:graphic>
          <a:graphicData uri="http://schemas.openxmlformats.org/drawingml/2006/table">
            <a:tbl>
              <a:tblPr/>
              <a:tblGrid>
                <a:gridCol w="5029200">
                  <a:extLst>
                    <a:ext uri="{9D8B030D-6E8A-4147-A177-3AD203B41FA5}">
                      <a16:colId xmlns:a16="http://schemas.microsoft.com/office/drawing/2014/main" val="153449338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1633468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b="1" u="sng" dirty="0">
                          <a:solidFill>
                            <a:schemeClr val="accent1"/>
                          </a:solidFill>
                        </a:rPr>
                        <a:t>Concept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b="1" u="sng" dirty="0">
                          <a:solidFill>
                            <a:schemeClr val="accent1"/>
                          </a:solidFill>
                        </a:rPr>
                        <a:t>En mots simples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364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b="1" dirty="0"/>
                        <a:t>Git</a:t>
                      </a:r>
                      <a:endParaRPr lang="fr-F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/>
                        <a:t>Un carnet de bord sur ton ordinateur qui suit ce que tu écris (ajouts, suppressions, corrections)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92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b="1"/>
                        <a:t>GitHub</a:t>
                      </a:r>
                      <a:endParaRPr lang="fr-F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/>
                        <a:t>Une plateforme en ligne où toute l’équipe peut </a:t>
                      </a:r>
                      <a:r>
                        <a:rPr lang="fr-FR" b="1"/>
                        <a:t>partager, voir et fusionner</a:t>
                      </a:r>
                      <a:r>
                        <a:rPr lang="fr-FR"/>
                        <a:t> son travail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24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b="1"/>
                        <a:t>VS Code</a:t>
                      </a:r>
                      <a:endParaRPr lang="fr-F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dirty="0"/>
                        <a:t>L’éditeur pour écrire facilement en </a:t>
                      </a:r>
                      <a:r>
                        <a:rPr lang="fr-FR" dirty="0" err="1"/>
                        <a:t>Markdown</a:t>
                      </a:r>
                      <a:r>
                        <a:rPr lang="fr-FR" dirty="0"/>
                        <a:t> et utiliser Git sans ligne de commande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066330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840B9AE8-9D32-2427-5BB1-B318655D9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37" y="1892332"/>
            <a:ext cx="717856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TN" altLang="fr-T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🧩 1. Ce qu’il faut comprendre (sans technique)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TN" altLang="fr-T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738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4DBC1-157C-9F2D-380F-B2572CDC9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3BFB4-DAAF-531F-E029-07997C04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b="1" dirty="0"/>
              <a:t>🟠</a:t>
            </a:r>
            <a:r>
              <a:rPr lang="fr-FR" sz="4000" b="1" dirty="0"/>
              <a:t> Jour 2 : Initiation à Git et GitHub</a:t>
            </a:r>
            <a:br>
              <a:rPr lang="fr-FR" b="1" dirty="0"/>
            </a:br>
            <a:endParaRPr lang="fr-TN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6843219-E17C-8BDB-9FF9-2DA278FB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DCEE-E36F-4235-BEDD-6F9F94BCD0A9}" type="slidenum">
              <a:rPr lang="fr-FR" smtClean="0"/>
              <a:t>16</a:t>
            </a:fld>
            <a:endParaRPr lang="fr-FR"/>
          </a:p>
        </p:txBody>
      </p:sp>
      <p:pic>
        <p:nvPicPr>
          <p:cNvPr id="4" name="Image 3" descr="Une image contenant texte, Police, logo, Graphique&#10;&#10;Le contenu généré par l’IA peut être incorrect.">
            <a:extLst>
              <a:ext uri="{FF2B5EF4-FFF2-40B4-BE49-F238E27FC236}">
                <a16:creationId xmlns:a16="http://schemas.microsoft.com/office/drawing/2014/main" id="{EADD5484-F8BC-D35E-8325-ACBD3DF3C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861" y="63160"/>
            <a:ext cx="1729243" cy="69169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37D5338-76D6-F992-0BCC-1A45F05E1090}"/>
              </a:ext>
            </a:extLst>
          </p:cNvPr>
          <p:cNvSpPr txBox="1"/>
          <p:nvPr/>
        </p:nvSpPr>
        <p:spPr>
          <a:xfrm>
            <a:off x="1066799" y="1301252"/>
            <a:ext cx="722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✍️ </a:t>
            </a:r>
            <a:r>
              <a:rPr lang="fr-FR" b="1" dirty="0">
                <a:solidFill>
                  <a:schemeClr val="accent1"/>
                </a:solidFill>
              </a:rPr>
              <a:t>Pour une équipe qui écrit ensemble un document </a:t>
            </a:r>
            <a:r>
              <a:rPr lang="fr-FR" b="1" dirty="0" err="1">
                <a:solidFill>
                  <a:schemeClr val="accent1"/>
                </a:solidFill>
              </a:rPr>
              <a:t>Markdown</a:t>
            </a:r>
            <a:endParaRPr lang="fr-TN" b="1" dirty="0">
              <a:solidFill>
                <a:schemeClr val="accent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274B30E-2E32-3F84-13EC-90682289E314}"/>
              </a:ext>
            </a:extLst>
          </p:cNvPr>
          <p:cNvSpPr txBox="1"/>
          <p:nvPr/>
        </p:nvSpPr>
        <p:spPr>
          <a:xfrm>
            <a:off x="981075" y="196080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🧪 3. Étapes simples à suivre</a:t>
            </a:r>
            <a:endParaRPr lang="fr-TN" sz="2400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80F9EFE-A209-36BB-862F-FB6D01A2A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027" y="2790522"/>
            <a:ext cx="7657748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TN" altLang="fr-T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Étape 1 – Un membre crée le projet sur 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fr-TN" altLang="fr-TN" sz="2400" dirty="0">
                <a:latin typeface="Arial" panose="020B0604020202020204" pitchFamily="34" charset="0"/>
              </a:rPr>
              <a:t>Aller sur </a:t>
            </a:r>
            <a:r>
              <a:rPr kumimoji="0" lang="fr-TN" altLang="fr-T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github.com</a:t>
            </a:r>
            <a:endParaRPr kumimoji="0" lang="fr-TN" altLang="fr-T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TN" altLang="fr-T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Cliquer sur </a:t>
            </a:r>
            <a:r>
              <a:rPr kumimoji="0" lang="fr-TN" altLang="fr-T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repository</a:t>
            </a:r>
            <a:endParaRPr kumimoji="0" lang="fr-TN" altLang="fr-T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TN" altLang="fr-T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Donner un nom, par ex. </a:t>
            </a:r>
            <a:r>
              <a:rPr kumimoji="0" lang="fr-TN" altLang="fr-TN" sz="2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rapport-md</a:t>
            </a:r>
            <a:endParaRPr kumimoji="0" lang="fr-TN" altLang="fr-TN" sz="10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TN" altLang="fr-T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Cocher ✅ "</a:t>
            </a:r>
            <a:r>
              <a:rPr kumimoji="0" lang="fr-TN" altLang="fr-TN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</a:t>
            </a:r>
            <a:r>
              <a:rPr kumimoji="0" lang="fr-TN" altLang="fr-T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README"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TN" altLang="fr-T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Cliquer </a:t>
            </a:r>
            <a:r>
              <a:rPr kumimoji="0" lang="fr-TN" altLang="fr-TN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</a:t>
            </a:r>
            <a:r>
              <a:rPr kumimoji="0" lang="fr-TN" altLang="fr-T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repository</a:t>
            </a:r>
            <a:endParaRPr kumimoji="0" lang="fr-TN" altLang="fr-T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TN" altLang="fr-T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02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38F51-BEC7-FFD0-5D71-57623C4FA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90419-DBF9-0F3D-3056-29FB192A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b="1" dirty="0"/>
              <a:t>🟠</a:t>
            </a:r>
            <a:r>
              <a:rPr lang="fr-FR" sz="4000" b="1" dirty="0"/>
              <a:t> Jour 2 : Initiation à Git et GitHub</a:t>
            </a:r>
            <a:br>
              <a:rPr lang="fr-FR" b="1" dirty="0"/>
            </a:br>
            <a:endParaRPr lang="fr-TN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E36BB99-3730-E056-35F0-3BAFFE3F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DCEE-E36F-4235-BEDD-6F9F94BCD0A9}" type="slidenum">
              <a:rPr lang="fr-FR" smtClean="0"/>
              <a:t>17</a:t>
            </a:fld>
            <a:endParaRPr lang="fr-FR"/>
          </a:p>
        </p:txBody>
      </p:sp>
      <p:pic>
        <p:nvPicPr>
          <p:cNvPr id="4" name="Image 3" descr="Une image contenant texte, Police, logo, Graphique&#10;&#10;Le contenu généré par l’IA peut être incorrect.">
            <a:extLst>
              <a:ext uri="{FF2B5EF4-FFF2-40B4-BE49-F238E27FC236}">
                <a16:creationId xmlns:a16="http://schemas.microsoft.com/office/drawing/2014/main" id="{E26F9124-2DF4-3648-4B88-6F1674515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861" y="63160"/>
            <a:ext cx="1729243" cy="69169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91AE9E8-76B3-8952-5000-77EB4517CE07}"/>
              </a:ext>
            </a:extLst>
          </p:cNvPr>
          <p:cNvSpPr txBox="1"/>
          <p:nvPr/>
        </p:nvSpPr>
        <p:spPr>
          <a:xfrm>
            <a:off x="1066799" y="1301252"/>
            <a:ext cx="722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✍️ </a:t>
            </a:r>
            <a:r>
              <a:rPr lang="fr-FR" b="1" dirty="0">
                <a:solidFill>
                  <a:schemeClr val="accent1"/>
                </a:solidFill>
              </a:rPr>
              <a:t>Pour une équipe qui écrit ensemble un document </a:t>
            </a:r>
            <a:r>
              <a:rPr lang="fr-FR" b="1" dirty="0" err="1">
                <a:solidFill>
                  <a:schemeClr val="accent1"/>
                </a:solidFill>
              </a:rPr>
              <a:t>Markdown</a:t>
            </a:r>
            <a:endParaRPr lang="fr-TN" b="1" dirty="0">
              <a:solidFill>
                <a:schemeClr val="accent1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5D4CBFE-3738-1499-7185-FD5EEC68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75" y="2836688"/>
            <a:ext cx="7743825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TN" altLang="fr-TN" b="1" dirty="0">
                <a:latin typeface="Arial" panose="020B0604020202020204" pitchFamily="34" charset="0"/>
              </a:rPr>
              <a:t>🔹 Étape 2 – Les autres rejoignent le projet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fr-TN" altLang="fr-TN" sz="2000" dirty="0">
                <a:latin typeface="Arial" panose="020B0604020202020204" pitchFamily="34" charset="0"/>
              </a:rPr>
              <a:t>Le créateur </a:t>
            </a:r>
            <a:r>
              <a:rPr kumimoji="0" lang="fr-TN" altLang="fr-T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ajoute les membres</a:t>
            </a:r>
            <a:r>
              <a:rPr kumimoji="0" lang="fr-TN" altLang="fr-T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via "Settings → </a:t>
            </a:r>
            <a:r>
              <a:rPr kumimoji="0" lang="fr-TN" altLang="fr-TN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Collaborators</a:t>
            </a:r>
            <a:r>
              <a:rPr kumimoji="0" lang="fr-TN" altLang="fr-T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TN" altLang="fr-T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Chacun reçoit une </a:t>
            </a:r>
            <a:r>
              <a:rPr kumimoji="0" lang="fr-TN" altLang="fr-T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invitation par email ou GitHub</a:t>
            </a:r>
            <a:endParaRPr kumimoji="0" lang="fr-TN" altLang="fr-T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TN" altLang="fr-T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Puis, dans </a:t>
            </a:r>
            <a:r>
              <a:rPr kumimoji="0" lang="fr-TN" altLang="fr-T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 Code</a:t>
            </a:r>
            <a:r>
              <a:rPr kumimoji="0" lang="fr-TN" altLang="fr-T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TN" altLang="fr-TN" sz="2000" dirty="0" err="1">
                <a:latin typeface="Arial" panose="020B0604020202020204" pitchFamily="34" charset="0"/>
              </a:rPr>
              <a:t>Ctrl+Shift+P</a:t>
            </a:r>
            <a:r>
              <a:rPr lang="fr-TN" altLang="fr-TN" sz="2000" dirty="0">
                <a:latin typeface="Arial" panose="020B0604020202020204" pitchFamily="34" charset="0"/>
              </a:rPr>
              <a:t> → Git: Clone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TN" altLang="fr-T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Coller l’URL du dépôt (ex : </a:t>
            </a:r>
            <a:r>
              <a:rPr kumimoji="0" lang="fr-TN" altLang="fr-T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https://github.com/mon-groupe/rapport-md.git</a:t>
            </a:r>
            <a:r>
              <a:rPr lang="fr-TN" altLang="fr-TN" sz="2000" dirty="0">
                <a:latin typeface="Arial" panose="020B0604020202020204" pitchFamily="34" charset="0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TN" altLang="fr-T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Ouvrir le dossier cloné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TN" altLang="fr-T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FD6C320-7A9A-5BD9-672F-B9EAAAAF9781}"/>
              </a:ext>
            </a:extLst>
          </p:cNvPr>
          <p:cNvSpPr txBox="1"/>
          <p:nvPr/>
        </p:nvSpPr>
        <p:spPr>
          <a:xfrm>
            <a:off x="981075" y="196080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🧪 3. Étapes simples à suivre</a:t>
            </a:r>
            <a:endParaRPr lang="fr-TN" sz="2400" b="1" dirty="0"/>
          </a:p>
        </p:txBody>
      </p:sp>
    </p:spTree>
    <p:extLst>
      <p:ext uri="{BB962C8B-B14F-4D97-AF65-F5344CB8AC3E}">
        <p14:creationId xmlns:p14="http://schemas.microsoft.com/office/powerpoint/2010/main" val="1717186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D37BA-D1D3-B046-CF05-88C9E582B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BFC41E-CF54-2D7A-48E2-9031B3CA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b="1" dirty="0"/>
              <a:t>🟠</a:t>
            </a:r>
            <a:r>
              <a:rPr lang="fr-FR" sz="4000" b="1" dirty="0"/>
              <a:t> Jour 2 : Initiation à Git et GitHub</a:t>
            </a:r>
            <a:br>
              <a:rPr lang="fr-FR" b="1" dirty="0"/>
            </a:br>
            <a:endParaRPr lang="fr-TN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29B3739-CA0D-3275-EE28-8FEC4953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DCEE-E36F-4235-BEDD-6F9F94BCD0A9}" type="slidenum">
              <a:rPr lang="fr-FR" smtClean="0"/>
              <a:t>18</a:t>
            </a:fld>
            <a:endParaRPr lang="fr-FR"/>
          </a:p>
        </p:txBody>
      </p:sp>
      <p:pic>
        <p:nvPicPr>
          <p:cNvPr id="4" name="Image 3" descr="Une image contenant texte, Police, logo, Graphique&#10;&#10;Le contenu généré par l’IA peut être incorrect.">
            <a:extLst>
              <a:ext uri="{FF2B5EF4-FFF2-40B4-BE49-F238E27FC236}">
                <a16:creationId xmlns:a16="http://schemas.microsoft.com/office/drawing/2014/main" id="{E5AC8B55-D412-2ED9-DADF-20C5A9A36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861" y="63160"/>
            <a:ext cx="1729243" cy="69169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984EBB7-EDB5-EAD7-5B79-A07C0904131F}"/>
              </a:ext>
            </a:extLst>
          </p:cNvPr>
          <p:cNvSpPr txBox="1"/>
          <p:nvPr/>
        </p:nvSpPr>
        <p:spPr>
          <a:xfrm>
            <a:off x="1066799" y="1301252"/>
            <a:ext cx="722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✍️ </a:t>
            </a:r>
            <a:r>
              <a:rPr lang="fr-FR" b="1" dirty="0">
                <a:solidFill>
                  <a:schemeClr val="accent1"/>
                </a:solidFill>
              </a:rPr>
              <a:t>Pour une équipe qui écrit ensemble un document </a:t>
            </a:r>
            <a:r>
              <a:rPr lang="fr-FR" b="1" dirty="0" err="1">
                <a:solidFill>
                  <a:schemeClr val="accent1"/>
                </a:solidFill>
              </a:rPr>
              <a:t>Markdown</a:t>
            </a:r>
            <a:endParaRPr lang="fr-TN" b="1" dirty="0">
              <a:solidFill>
                <a:schemeClr val="accent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0318A8F-DE90-6436-6B31-3A072A44F750}"/>
              </a:ext>
            </a:extLst>
          </p:cNvPr>
          <p:cNvSpPr txBox="1"/>
          <p:nvPr/>
        </p:nvSpPr>
        <p:spPr>
          <a:xfrm>
            <a:off x="981075" y="196080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🧪 3. Étapes simples à suivre</a:t>
            </a:r>
            <a:endParaRPr lang="fr-TN" sz="2400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5C43605-B867-C75A-5E6D-D1041076222C}"/>
              </a:ext>
            </a:extLst>
          </p:cNvPr>
          <p:cNvSpPr txBox="1"/>
          <p:nvPr/>
        </p:nvSpPr>
        <p:spPr>
          <a:xfrm>
            <a:off x="981075" y="25005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🔹 Étape 3 – Chacun fait sa contribution</a:t>
            </a:r>
            <a:endParaRPr lang="fr-TN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A59AB1A-7260-C2CB-F5CA-C8BAB003B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" y="2987159"/>
            <a:ext cx="60933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T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fr-TN" altLang="fr-T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Créer une </a:t>
            </a:r>
            <a:r>
              <a:rPr kumimoji="0" lang="fr-TN" altLang="fr-T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branche personnelle</a:t>
            </a:r>
            <a:r>
              <a:rPr kumimoji="0" lang="fr-TN" altLang="fr-T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(ex : </a:t>
            </a:r>
            <a:r>
              <a:rPr kumimoji="0" lang="fr-TN" altLang="fr-T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section-intro</a:t>
            </a:r>
            <a:r>
              <a:rPr lang="fr-TN" altLang="fr-TN" dirty="0">
                <a:latin typeface="Arial" panose="020B0604020202020204" pitchFamily="34" charset="0"/>
              </a:rPr>
              <a:t>) :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F95B89E-27CC-DFCF-732E-817A0A899562}"/>
              </a:ext>
            </a:extLst>
          </p:cNvPr>
          <p:cNvSpPr txBox="1"/>
          <p:nvPr/>
        </p:nvSpPr>
        <p:spPr>
          <a:xfrm>
            <a:off x="809625" y="34874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TN" dirty="0">
                <a:highlight>
                  <a:srgbClr val="C0C0C0"/>
                </a:highlight>
                <a:latin typeface="Consolas" panose="020B0609020204030204" pitchFamily="49" charset="0"/>
              </a:rPr>
              <a:t>git </a:t>
            </a:r>
            <a:r>
              <a:rPr lang="fr-TN" dirty="0" err="1">
                <a:highlight>
                  <a:srgbClr val="C0C0C0"/>
                </a:highlight>
                <a:latin typeface="Consolas" panose="020B0609020204030204" pitchFamily="49" charset="0"/>
              </a:rPr>
              <a:t>checkout</a:t>
            </a:r>
            <a:r>
              <a:rPr lang="fr-TN" dirty="0">
                <a:highlight>
                  <a:srgbClr val="C0C0C0"/>
                </a:highlight>
                <a:latin typeface="Consolas" panose="020B0609020204030204" pitchFamily="49" charset="0"/>
              </a:rPr>
              <a:t> -b section-intro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44C341D-647C-4AAB-E030-BA9B9C2C1D3D}"/>
              </a:ext>
            </a:extLst>
          </p:cNvPr>
          <p:cNvSpPr txBox="1"/>
          <p:nvPr/>
        </p:nvSpPr>
        <p:spPr>
          <a:xfrm>
            <a:off x="809625" y="39139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(ou via l’interface Git dans VS Code)</a:t>
            </a:r>
            <a:endParaRPr lang="fr-TN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1E6413C9-F11E-CF28-47B5-5329AF995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459" y="4474281"/>
            <a:ext cx="34676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T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fr-TN" altLang="fr-T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Modifier le fichier </a:t>
            </a:r>
            <a:r>
              <a:rPr lang="fr-TN" altLang="fr-TN" b="1" dirty="0" err="1">
                <a:solidFill>
                  <a:schemeClr val="accent1"/>
                </a:solidFill>
                <a:latin typeface="Arial" panose="020B0604020202020204" pitchFamily="34" charset="0"/>
              </a:rPr>
              <a:t>rappor</a:t>
            </a:r>
            <a:r>
              <a:rPr lang="fr-FR" altLang="fr-TN" b="1" dirty="0">
                <a:solidFill>
                  <a:schemeClr val="accent1"/>
                </a:solidFill>
                <a:latin typeface="Arial" panose="020B0604020202020204" pitchFamily="34" charset="0"/>
              </a:rPr>
              <a:t>t.md</a:t>
            </a:r>
            <a:endParaRPr kumimoji="0" lang="fr-TN" altLang="fr-TN" sz="18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25F0B98-8A55-71F3-1BD7-1C8CB15B0FD2}"/>
              </a:ext>
            </a:extLst>
          </p:cNvPr>
          <p:cNvSpPr txBox="1"/>
          <p:nvPr/>
        </p:nvSpPr>
        <p:spPr>
          <a:xfrm>
            <a:off x="559310" y="49007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3. Sauvegarder, puis :</a:t>
            </a:r>
            <a:endParaRPr lang="fr-TN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957FB80-0D71-2853-7D69-01371926D09E}"/>
              </a:ext>
            </a:extLst>
          </p:cNvPr>
          <p:cNvSpPr txBox="1"/>
          <p:nvPr/>
        </p:nvSpPr>
        <p:spPr>
          <a:xfrm>
            <a:off x="809625" y="528545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TN" dirty="0">
                <a:highlight>
                  <a:srgbClr val="C0C0C0"/>
                </a:highlight>
                <a:latin typeface="Consolas" panose="020B0609020204030204" pitchFamily="49" charset="0"/>
              </a:rPr>
              <a:t>git </a:t>
            </a:r>
            <a:r>
              <a:rPr lang="fr-TN" dirty="0" err="1">
                <a:highlight>
                  <a:srgbClr val="C0C0C0"/>
                </a:highlight>
                <a:latin typeface="Consolas" panose="020B0609020204030204" pitchFamily="49" charset="0"/>
              </a:rPr>
              <a:t>add</a:t>
            </a:r>
            <a:r>
              <a:rPr lang="fr-TN" dirty="0">
                <a:highlight>
                  <a:srgbClr val="C0C0C0"/>
                </a:highlight>
                <a:latin typeface="Consolas" panose="020B0609020204030204" pitchFamily="49" charset="0"/>
              </a:rPr>
              <a:t> rapport.md</a:t>
            </a:r>
          </a:p>
          <a:p>
            <a:r>
              <a:rPr lang="fr-TN" dirty="0">
                <a:highlight>
                  <a:srgbClr val="C0C0C0"/>
                </a:highlight>
                <a:latin typeface="Consolas" panose="020B0609020204030204" pitchFamily="49" charset="0"/>
              </a:rPr>
              <a:t>git commit -m "Ajout de l'introduction"</a:t>
            </a:r>
          </a:p>
          <a:p>
            <a:r>
              <a:rPr lang="fr-TN" dirty="0">
                <a:highlight>
                  <a:srgbClr val="C0C0C0"/>
                </a:highlight>
                <a:latin typeface="Consolas" panose="020B0609020204030204" pitchFamily="49" charset="0"/>
              </a:rPr>
              <a:t>git push </a:t>
            </a:r>
            <a:r>
              <a:rPr lang="fr-TN" dirty="0" err="1">
                <a:highlight>
                  <a:srgbClr val="C0C0C0"/>
                </a:highlight>
                <a:latin typeface="Consolas" panose="020B0609020204030204" pitchFamily="49" charset="0"/>
              </a:rPr>
              <a:t>origin</a:t>
            </a:r>
            <a:r>
              <a:rPr lang="fr-TN" dirty="0">
                <a:highlight>
                  <a:srgbClr val="C0C0C0"/>
                </a:highlight>
                <a:latin typeface="Consolas" panose="020B0609020204030204" pitchFamily="49" charset="0"/>
              </a:rPr>
              <a:t> section-intro</a:t>
            </a:r>
          </a:p>
        </p:txBody>
      </p:sp>
    </p:spTree>
    <p:extLst>
      <p:ext uri="{BB962C8B-B14F-4D97-AF65-F5344CB8AC3E}">
        <p14:creationId xmlns:p14="http://schemas.microsoft.com/office/powerpoint/2010/main" val="154061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2BC4B-A554-23AE-9E06-02994221C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1CDB5D-EA37-E46E-72E5-1BF5BFDF5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b="1" dirty="0"/>
              <a:t>🟠</a:t>
            </a:r>
            <a:r>
              <a:rPr lang="fr-FR" sz="4000" b="1" dirty="0"/>
              <a:t> Jour 2 : Initiation à Git et GitHub</a:t>
            </a:r>
            <a:br>
              <a:rPr lang="fr-FR" b="1" dirty="0"/>
            </a:br>
            <a:endParaRPr lang="fr-TN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23333C8-C807-7CE4-6C5E-744FCF7F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DCEE-E36F-4235-BEDD-6F9F94BCD0A9}" type="slidenum">
              <a:rPr lang="fr-FR" smtClean="0"/>
              <a:t>19</a:t>
            </a:fld>
            <a:endParaRPr lang="fr-FR"/>
          </a:p>
        </p:txBody>
      </p:sp>
      <p:pic>
        <p:nvPicPr>
          <p:cNvPr id="4" name="Image 3" descr="Une image contenant texte, Police, logo, Graphique&#10;&#10;Le contenu généré par l’IA peut être incorrect.">
            <a:extLst>
              <a:ext uri="{FF2B5EF4-FFF2-40B4-BE49-F238E27FC236}">
                <a16:creationId xmlns:a16="http://schemas.microsoft.com/office/drawing/2014/main" id="{FA0A7D55-2A69-73CC-1022-9C26A2E9C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861" y="63160"/>
            <a:ext cx="1729243" cy="69169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BE78B21-715A-8369-0488-51B1F0031215}"/>
              </a:ext>
            </a:extLst>
          </p:cNvPr>
          <p:cNvSpPr txBox="1"/>
          <p:nvPr/>
        </p:nvSpPr>
        <p:spPr>
          <a:xfrm>
            <a:off x="1066799" y="1301252"/>
            <a:ext cx="722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✍️ </a:t>
            </a:r>
            <a:r>
              <a:rPr lang="fr-FR" b="1" dirty="0">
                <a:solidFill>
                  <a:schemeClr val="accent1"/>
                </a:solidFill>
              </a:rPr>
              <a:t>Pour une équipe qui écrit ensemble un document </a:t>
            </a:r>
            <a:r>
              <a:rPr lang="fr-FR" b="1" dirty="0" err="1">
                <a:solidFill>
                  <a:schemeClr val="accent1"/>
                </a:solidFill>
              </a:rPr>
              <a:t>Markdown</a:t>
            </a:r>
            <a:endParaRPr lang="fr-TN" b="1" dirty="0">
              <a:solidFill>
                <a:schemeClr val="accent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8941815-A34B-C560-4440-838D7F70CFFE}"/>
              </a:ext>
            </a:extLst>
          </p:cNvPr>
          <p:cNvSpPr txBox="1"/>
          <p:nvPr/>
        </p:nvSpPr>
        <p:spPr>
          <a:xfrm>
            <a:off x="981075" y="196080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🧪 3. Étapes simples à suivre</a:t>
            </a:r>
            <a:endParaRPr lang="fr-TN" sz="2400" b="1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A8E850D-D90E-E8C0-2930-47BD8BD0C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825" y="2740347"/>
            <a:ext cx="4583306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TN" altLang="fr-T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Étape 4 – Fusion sur GitHub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fr-TN" altLang="fr-TN" dirty="0">
                <a:latin typeface="Arial" panose="020B0604020202020204" pitchFamily="34" charset="0"/>
              </a:rPr>
              <a:t>Aller sur GitHub → onglet </a:t>
            </a:r>
            <a:r>
              <a:rPr kumimoji="0" lang="fr-TN" altLang="fr-T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Pull </a:t>
            </a:r>
            <a:r>
              <a:rPr kumimoji="0" lang="fr-TN" altLang="fr-TN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Requests</a:t>
            </a:r>
            <a:endParaRPr kumimoji="0" lang="fr-TN" altLang="fr-T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TN" altLang="fr-T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Cliquer sur </a:t>
            </a:r>
            <a:r>
              <a:rPr kumimoji="0" lang="fr-TN" altLang="fr-T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Pull </a:t>
            </a:r>
            <a:r>
              <a:rPr kumimoji="0" lang="fr-TN" altLang="fr-TN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Request</a:t>
            </a:r>
            <a:endParaRPr kumimoji="0" lang="fr-TN" altLang="fr-T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TN" altLang="fr-T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Comparer ta branche avec </a:t>
            </a:r>
            <a:r>
              <a:rPr kumimoji="0" lang="fr-TN" altLang="fr-T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main</a:t>
            </a:r>
            <a:endParaRPr kumimoji="0" lang="fr-TN" altLang="fr-T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TN" altLang="fr-T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Ajouter un commentaire et </a:t>
            </a:r>
            <a:r>
              <a:rPr kumimoji="0" lang="fr-TN" altLang="fr-T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Créer la PR</a:t>
            </a:r>
            <a:endParaRPr kumimoji="0" lang="fr-TN" altLang="fr-T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TN" altLang="fr-T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 autres relisent et cliquent sur </a:t>
            </a:r>
            <a:r>
              <a:rPr kumimoji="0" lang="fr-TN" altLang="fr-T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Merge</a:t>
            </a:r>
            <a:endParaRPr kumimoji="0" lang="fr-TN" altLang="fr-T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TN" altLang="fr-T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67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F834F50-341F-42A5-8C78-91B137699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T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33EC967-C9F3-4E15-95C7-C2E77A1E1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TN"/>
          </a:p>
        </p:txBody>
      </p:sp>
      <p:cxnSp>
        <p:nvCxnSpPr>
          <p:cNvPr id="38" name="Straight Connector 17">
            <a:extLst>
              <a:ext uri="{FF2B5EF4-FFF2-40B4-BE49-F238E27FC236}">
                <a16:creationId xmlns:a16="http://schemas.microsoft.com/office/drawing/2014/main" id="{58A9D3D4-1F89-47F0-A597-FE1A004D9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36F1772-5B88-4687-974A-52C4564F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5EAEF92-F745-8279-3B68-AE61B72AB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noProof="0"/>
              <a:t>Problématique</a:t>
            </a:r>
            <a:endParaRPr lang="fr-FR" noProof="0" dirty="0"/>
          </a:p>
        </p:txBody>
      </p:sp>
      <p:pic>
        <p:nvPicPr>
          <p:cNvPr id="7" name="Image 6" descr="Une image contenant texte, Police, logo, Graphique&#10;&#10;Le contenu généré par l’IA peut être incorrect.">
            <a:extLst>
              <a:ext uri="{FF2B5EF4-FFF2-40B4-BE49-F238E27FC236}">
                <a16:creationId xmlns:a16="http://schemas.microsoft.com/office/drawing/2014/main" id="{09539283-207F-8CF0-AEFB-8598B758B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44" y="367274"/>
            <a:ext cx="2855945" cy="1066115"/>
          </a:xfrm>
          <a:prstGeom prst="rect">
            <a:avLst/>
          </a:prstGeom>
        </p:spPr>
      </p:pic>
      <p:cxnSp>
        <p:nvCxnSpPr>
          <p:cNvPr id="40" name="Straight Connector 21">
            <a:extLst>
              <a:ext uri="{FF2B5EF4-FFF2-40B4-BE49-F238E27FC236}">
                <a16:creationId xmlns:a16="http://schemas.microsoft.com/office/drawing/2014/main" id="{FC2C99CD-8BCA-45F5-BA47-7A6D80CA8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 descr="Une image contenant texte, Appareils électroniques, capture d’écran, logiciel&#10;&#10;Le contenu généré par l’IA peut être incorrect.">
            <a:extLst>
              <a:ext uri="{FF2B5EF4-FFF2-40B4-BE49-F238E27FC236}">
                <a16:creationId xmlns:a16="http://schemas.microsoft.com/office/drawing/2014/main" id="{FDDC4CE0-B640-68E2-FFB5-302CD0A5C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93" y="1737845"/>
            <a:ext cx="4579094" cy="451040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D14D7E6-6618-F2C5-F53F-9A424A832436}"/>
              </a:ext>
            </a:extLst>
          </p:cNvPr>
          <p:cNvSpPr txBox="1"/>
          <p:nvPr/>
        </p:nvSpPr>
        <p:spPr>
          <a:xfrm>
            <a:off x="5144679" y="2198914"/>
            <a:ext cx="6405063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fr-FR" sz="2000" b="1" noProof="0">
                <a:solidFill>
                  <a:schemeClr val="tx1">
                    <a:lumMod val="75000"/>
                    <a:lumOff val="25000"/>
                  </a:schemeClr>
                </a:solidFill>
              </a:rPr>
              <a:t>Overleaf</a:t>
            </a:r>
            <a:r>
              <a:rPr lang="fr-FR" sz="2000" noProof="0">
                <a:solidFill>
                  <a:schemeClr val="tx1">
                    <a:lumMod val="75000"/>
                    <a:lumOff val="25000"/>
                  </a:schemeClr>
                </a:solidFill>
              </a:rPr>
              <a:t> présente plusieurs limitations :</a:t>
            </a:r>
          </a:p>
          <a:p>
            <a:pPr marL="800100" lvl="1" indent="-34290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fr-FR" sz="2000" noProof="0">
                <a:solidFill>
                  <a:schemeClr val="tx1">
                    <a:lumMod val="75000"/>
                    <a:lumOff val="25000"/>
                  </a:schemeClr>
                </a:solidFill>
              </a:rPr>
              <a:t>nombre </a:t>
            </a:r>
            <a:r>
              <a:rPr lang="fr-FR" sz="2000" b="1" noProof="0">
                <a:solidFill>
                  <a:schemeClr val="tx1">
                    <a:lumMod val="75000"/>
                    <a:lumOff val="25000"/>
                  </a:schemeClr>
                </a:solidFill>
              </a:rPr>
              <a:t>restreint de co-auteurs simultanés</a:t>
            </a:r>
            <a:r>
              <a:rPr lang="fr-FR" sz="2000" noProof="0">
                <a:solidFill>
                  <a:schemeClr val="tx1">
                    <a:lumMod val="75000"/>
                    <a:lumOff val="25000"/>
                  </a:schemeClr>
                </a:solidFill>
              </a:rPr>
              <a:t> sur la version gratuite,</a:t>
            </a:r>
          </a:p>
          <a:p>
            <a:pPr marL="800100" lvl="1" indent="-34290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fr-FR" sz="2000" noProof="0">
                <a:solidFill>
                  <a:schemeClr val="tx1">
                    <a:lumMod val="75000"/>
                    <a:lumOff val="25000"/>
                  </a:schemeClr>
                </a:solidFill>
              </a:rPr>
              <a:t>gestion </a:t>
            </a:r>
            <a:r>
              <a:rPr lang="fr-FR" sz="2000" b="1" noProof="0">
                <a:solidFill>
                  <a:schemeClr val="tx1">
                    <a:lumMod val="75000"/>
                    <a:lumOff val="25000"/>
                  </a:schemeClr>
                </a:solidFill>
              </a:rPr>
              <a:t>limitée</a:t>
            </a:r>
            <a:r>
              <a:rPr lang="fr-FR" sz="2000" noProof="0">
                <a:solidFill>
                  <a:schemeClr val="tx1">
                    <a:lumMod val="75000"/>
                    <a:lumOff val="25000"/>
                  </a:schemeClr>
                </a:solidFill>
              </a:rPr>
              <a:t> des branches et versions du document,</a:t>
            </a:r>
          </a:p>
          <a:p>
            <a:pPr marL="800100" lvl="1" indent="-34290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fr-FR" sz="2000" noProof="0">
                <a:solidFill>
                  <a:schemeClr val="tx1">
                    <a:lumMod val="75000"/>
                    <a:lumOff val="25000"/>
                  </a:schemeClr>
                </a:solidFill>
              </a:rPr>
              <a:t>collaboration parfois </a:t>
            </a:r>
            <a:r>
              <a:rPr lang="fr-FR" sz="2000" b="1" noProof="0">
                <a:solidFill>
                  <a:schemeClr val="tx1">
                    <a:lumMod val="75000"/>
                    <a:lumOff val="25000"/>
                  </a:schemeClr>
                </a:solidFill>
              </a:rPr>
              <a:t>rigide</a:t>
            </a:r>
            <a:r>
              <a:rPr lang="fr-FR" sz="2000" noProof="0">
                <a:solidFill>
                  <a:schemeClr val="tx1">
                    <a:lumMod val="75000"/>
                    <a:lumOff val="25000"/>
                  </a:schemeClr>
                </a:solidFill>
              </a:rPr>
              <a:t> et dépendante d’une </a:t>
            </a:r>
            <a:r>
              <a:rPr lang="fr-FR" sz="2000" b="1" noProof="0">
                <a:solidFill>
                  <a:schemeClr val="tx1">
                    <a:lumMod val="75000"/>
                    <a:lumOff val="25000"/>
                  </a:schemeClr>
                </a:solidFill>
              </a:rPr>
              <a:t>interface web unique</a:t>
            </a:r>
            <a:r>
              <a:rPr lang="fr-FR" sz="2000" noProof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fr-FR" sz="2000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E8667B-49C4-4E47-AB3E-78AC18E95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51B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T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A1780B1-1435-4EBC-947B-9609953FD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TN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E94F0D5-81B1-D63B-2BA4-D2E683BA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7CADCEE-E36F-4235-BEDD-6F9F94BCD0A9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10" name="Image 9" descr="Une image contenant texte, Police, logo, Graphique&#10;&#10;Le contenu généré par l’IA peut être incorrect.">
            <a:extLst>
              <a:ext uri="{FF2B5EF4-FFF2-40B4-BE49-F238E27FC236}">
                <a16:creationId xmlns:a16="http://schemas.microsoft.com/office/drawing/2014/main" id="{6CE8335E-D965-86ED-61D9-02E00D0A4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861" y="63160"/>
            <a:ext cx="1729243" cy="69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75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01C55-8631-E3A4-A603-E78634A5D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2A9821-9A7B-F909-0E49-F78573D9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b="1" dirty="0"/>
              <a:t>🟠</a:t>
            </a:r>
            <a:r>
              <a:rPr lang="fr-FR" sz="4000" b="1" dirty="0"/>
              <a:t> Jour 2 : Initiation à Git et GitHub</a:t>
            </a:r>
            <a:br>
              <a:rPr lang="fr-FR" b="1" dirty="0"/>
            </a:br>
            <a:endParaRPr lang="fr-TN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B0EB784-779F-A6A4-6E21-C519D941A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DCEE-E36F-4235-BEDD-6F9F94BCD0A9}" type="slidenum">
              <a:rPr lang="fr-FR" smtClean="0"/>
              <a:t>20</a:t>
            </a:fld>
            <a:endParaRPr lang="fr-FR"/>
          </a:p>
        </p:txBody>
      </p:sp>
      <p:pic>
        <p:nvPicPr>
          <p:cNvPr id="4" name="Image 3" descr="Une image contenant texte, Police, logo, Graphique&#10;&#10;Le contenu généré par l’IA peut être incorrect.">
            <a:extLst>
              <a:ext uri="{FF2B5EF4-FFF2-40B4-BE49-F238E27FC236}">
                <a16:creationId xmlns:a16="http://schemas.microsoft.com/office/drawing/2014/main" id="{622A117F-BA45-826E-66C9-0BE56CF4D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861" y="63160"/>
            <a:ext cx="1729243" cy="69169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865D973-CE8B-76D1-9537-D8A97B6BC33F}"/>
              </a:ext>
            </a:extLst>
          </p:cNvPr>
          <p:cNvSpPr txBox="1"/>
          <p:nvPr/>
        </p:nvSpPr>
        <p:spPr>
          <a:xfrm>
            <a:off x="1066799" y="1301252"/>
            <a:ext cx="722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✍️ </a:t>
            </a:r>
            <a:r>
              <a:rPr lang="fr-FR" b="1" dirty="0">
                <a:solidFill>
                  <a:schemeClr val="accent1"/>
                </a:solidFill>
              </a:rPr>
              <a:t>Pour une équipe qui écrit ensemble un document </a:t>
            </a:r>
            <a:r>
              <a:rPr lang="fr-FR" b="1" dirty="0" err="1">
                <a:solidFill>
                  <a:schemeClr val="accent1"/>
                </a:solidFill>
              </a:rPr>
              <a:t>Markdown</a:t>
            </a:r>
            <a:endParaRPr lang="fr-TN" b="1" dirty="0">
              <a:solidFill>
                <a:schemeClr val="accent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5A2A32C-6D56-98D9-FA21-E10552C2EA39}"/>
              </a:ext>
            </a:extLst>
          </p:cNvPr>
          <p:cNvSpPr txBox="1"/>
          <p:nvPr/>
        </p:nvSpPr>
        <p:spPr>
          <a:xfrm>
            <a:off x="981075" y="196080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🧪 3. Étapes simples à suivre</a:t>
            </a:r>
            <a:endParaRPr lang="fr-TN" sz="2400" b="1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816C899-B12B-6ED5-C9D6-96050B8A9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189483"/>
              </p:ext>
            </p:extLst>
          </p:nvPr>
        </p:nvGraphicFramePr>
        <p:xfrm>
          <a:off x="1066799" y="2972493"/>
          <a:ext cx="10058400" cy="29260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5984594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5507594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b="1" dirty="0"/>
                        <a:t>Mot Git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b="1" dirty="0"/>
                        <a:t>Signification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571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dirty="0">
                          <a:latin typeface="Consolas" panose="020B0609020204030204" pitchFamily="49" charset="0"/>
                        </a:rPr>
                        <a:t>Clone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dirty="0"/>
                        <a:t>Copier un projet depuis GitHub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480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dirty="0">
                          <a:latin typeface="Consolas" panose="020B0609020204030204" pitchFamily="49" charset="0"/>
                        </a:rPr>
                        <a:t>commit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dirty="0"/>
                        <a:t>Enregistrer ton travail (comme un checkpoint)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473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dirty="0">
                          <a:latin typeface="Consolas" panose="020B0609020204030204" pitchFamily="49" charset="0"/>
                        </a:rPr>
                        <a:t>push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dirty="0"/>
                        <a:t>Envoyer ton travail vers GitHub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28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dirty="0">
                          <a:latin typeface="Consolas" panose="020B0609020204030204" pitchFamily="49" charset="0"/>
                        </a:rPr>
                        <a:t>pull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dirty="0"/>
                        <a:t>Récupérer les dernières modifications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1328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dirty="0">
                          <a:latin typeface="Consolas" panose="020B0609020204030204" pitchFamily="49" charset="0"/>
                        </a:rPr>
                        <a:t>merge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dirty="0"/>
                        <a:t>Mélanger plusieurs versions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2305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dirty="0" err="1">
                          <a:latin typeface="Consolas" panose="020B0609020204030204" pitchFamily="49" charset="0"/>
                        </a:rPr>
                        <a:t>branch</a:t>
                      </a:r>
                      <a:endParaRPr lang="fr-FR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dirty="0"/>
                        <a:t>Une version temporaire du document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77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dirty="0">
                          <a:latin typeface="Consolas" panose="020B0609020204030204" pitchFamily="49" charset="0"/>
                        </a:rPr>
                        <a:t>pull </a:t>
                      </a:r>
                      <a:r>
                        <a:rPr lang="fr-FR" dirty="0" err="1">
                          <a:latin typeface="Consolas" panose="020B0609020204030204" pitchFamily="49" charset="0"/>
                        </a:rPr>
                        <a:t>request</a:t>
                      </a:r>
                      <a:endParaRPr lang="fr-FR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dirty="0"/>
                        <a:t>Proposition de changement à intégrer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6472882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CA1B564D-FDBF-4FD8-AF65-04CE59DB2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75" y="2455320"/>
            <a:ext cx="318888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TN" altLang="fr-T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🧠 Vocabulaire débutant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TN" altLang="fr-T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970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C4DF1-EB24-2BAB-3F2F-2817F08E4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3F88DA-5ADA-D660-B2FF-8B29A9A5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b="1" dirty="0"/>
              <a:t>🟠</a:t>
            </a:r>
            <a:r>
              <a:rPr lang="fr-FR" sz="4000" b="1" dirty="0"/>
              <a:t> Jour 2 : Initiation à Git et GitHub</a:t>
            </a:r>
            <a:br>
              <a:rPr lang="fr-FR" b="1" dirty="0"/>
            </a:br>
            <a:endParaRPr lang="fr-TN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F0AFDE4-EF79-480E-686D-C5325BC0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DCEE-E36F-4235-BEDD-6F9F94BCD0A9}" type="slidenum">
              <a:rPr lang="fr-FR" smtClean="0"/>
              <a:t>21</a:t>
            </a:fld>
            <a:endParaRPr lang="fr-FR"/>
          </a:p>
        </p:txBody>
      </p:sp>
      <p:pic>
        <p:nvPicPr>
          <p:cNvPr id="4" name="Image 3" descr="Une image contenant texte, Police, logo, Graphique&#10;&#10;Le contenu généré par l’IA peut être incorrect.">
            <a:extLst>
              <a:ext uri="{FF2B5EF4-FFF2-40B4-BE49-F238E27FC236}">
                <a16:creationId xmlns:a16="http://schemas.microsoft.com/office/drawing/2014/main" id="{555B819C-2932-7BE0-B892-5A5CCC27D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861" y="63160"/>
            <a:ext cx="1729243" cy="69169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1B70A26-CD4A-0907-0EB7-FB482E0359D6}"/>
              </a:ext>
            </a:extLst>
          </p:cNvPr>
          <p:cNvSpPr txBox="1"/>
          <p:nvPr/>
        </p:nvSpPr>
        <p:spPr>
          <a:xfrm>
            <a:off x="1066799" y="1301252"/>
            <a:ext cx="722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✍️ </a:t>
            </a:r>
            <a:r>
              <a:rPr lang="fr-FR" b="1" dirty="0">
                <a:solidFill>
                  <a:schemeClr val="accent1"/>
                </a:solidFill>
              </a:rPr>
              <a:t>Pour une équipe qui écrit ensemble un document </a:t>
            </a:r>
            <a:r>
              <a:rPr lang="fr-FR" b="1" dirty="0" err="1">
                <a:solidFill>
                  <a:schemeClr val="accent1"/>
                </a:solidFill>
              </a:rPr>
              <a:t>Markdown</a:t>
            </a:r>
            <a:endParaRPr lang="fr-TN" b="1" dirty="0">
              <a:solidFill>
                <a:schemeClr val="accent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62F1DD9-1E30-5A64-8572-AE8604900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62" y="2518033"/>
            <a:ext cx="6086475" cy="35814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82F9F94-A558-0423-AA6D-729E5EECE0EC}"/>
              </a:ext>
            </a:extLst>
          </p:cNvPr>
          <p:cNvSpPr txBox="1"/>
          <p:nvPr/>
        </p:nvSpPr>
        <p:spPr>
          <a:xfrm>
            <a:off x="1447799" y="1902937"/>
            <a:ext cx="9401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Voici un </a:t>
            </a:r>
            <a:r>
              <a:rPr lang="fr-FR" b="1" dirty="0"/>
              <a:t>modèle de projet </a:t>
            </a:r>
            <a:r>
              <a:rPr lang="fr-FR" b="1" dirty="0" err="1"/>
              <a:t>Markdown</a:t>
            </a:r>
            <a:r>
              <a:rPr lang="fr-FR" b="1" dirty="0"/>
              <a:t> collaboratif prêt à cloner</a:t>
            </a:r>
            <a:r>
              <a:rPr lang="fr-FR" dirty="0"/>
              <a:t> que tu peux utiliser pour former ou faire travailler une équipe débutante en Git &amp; GitHub autour d’un </a:t>
            </a:r>
            <a:r>
              <a:rPr lang="fr-FR" b="1" dirty="0"/>
              <a:t>document partagé</a:t>
            </a:r>
            <a:r>
              <a:rPr lang="fr-FR" dirty="0"/>
              <a:t>.</a:t>
            </a:r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3522665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30000" y="639097"/>
            <a:ext cx="4813072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Merci pour </a:t>
            </a:r>
            <a:r>
              <a:rPr lang="en-US" sz="8000" spc="-50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votre</a:t>
            </a:r>
            <a:r>
              <a:rPr lang="en-US" sz="8000" spc="-5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attention</a:t>
            </a:r>
          </a:p>
        </p:txBody>
      </p:sp>
      <p:pic>
        <p:nvPicPr>
          <p:cNvPr id="30" name="Graphic 8" descr="Smiling Face with No Fill">
            <a:extLst>
              <a:ext uri="{FF2B5EF4-FFF2-40B4-BE49-F238E27FC236}">
                <a16:creationId xmlns:a16="http://schemas.microsoft.com/office/drawing/2014/main" id="{B140D9C8-21DC-FD3C-163C-C18CD99B1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pic>
        <p:nvPicPr>
          <p:cNvPr id="2" name="Image 1" descr="Une image contenant texte, Police, logo, Graphique&#10;&#10;Le contenu généré par l’IA peut être incorrect.">
            <a:extLst>
              <a:ext uri="{FF2B5EF4-FFF2-40B4-BE49-F238E27FC236}">
                <a16:creationId xmlns:a16="http://schemas.microsoft.com/office/drawing/2014/main" id="{C2ED8FB6-091C-E871-B3C6-79E7948030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861" y="63160"/>
            <a:ext cx="1729243" cy="69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6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9F8D4-9CFC-5244-0575-5719577CC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D642EE-7FCD-ED42-DE5A-BC5A26F70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263527"/>
            <a:ext cx="6405063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noProof="0" dirty="0"/>
              <a:t>Solutions proposées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E411455-263C-ECF5-28F0-07E3486B58B0}"/>
              </a:ext>
            </a:extLst>
          </p:cNvPr>
          <p:cNvSpPr txBox="1"/>
          <p:nvPr/>
        </p:nvSpPr>
        <p:spPr>
          <a:xfrm>
            <a:off x="5144679" y="2198914"/>
            <a:ext cx="6405063" cy="367018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fr-FR" sz="2000" b="1" dirty="0" err="1">
                <a:solidFill>
                  <a:schemeClr val="bg2">
                    <a:lumMod val="50000"/>
                  </a:schemeClr>
                </a:solidFill>
              </a:rPr>
              <a:t>Markdown</a:t>
            </a:r>
            <a:r>
              <a:rPr lang="fr-FR" sz="2000" dirty="0"/>
              <a:t> et </a:t>
            </a:r>
            <a:r>
              <a:rPr lang="fr-FR" sz="2000" b="1" dirty="0">
                <a:solidFill>
                  <a:schemeClr val="bg2">
                    <a:lumMod val="50000"/>
                  </a:schemeClr>
                </a:solidFill>
              </a:rPr>
              <a:t>GitHub</a:t>
            </a:r>
            <a:r>
              <a:rPr lang="fr-FR" sz="2000" dirty="0"/>
              <a:t> permettent de lever ces contraintes en offrant :</a:t>
            </a:r>
          </a:p>
          <a:p>
            <a:pPr marL="800100" lvl="1" indent="-34290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fr-FR" sz="2000" dirty="0"/>
              <a:t>un </a:t>
            </a:r>
            <a:r>
              <a:rPr lang="fr-FR" sz="2000" b="1" dirty="0"/>
              <a:t>nombre illimité de contributeurs</a:t>
            </a:r>
            <a:r>
              <a:rPr lang="fr-FR" sz="2000" dirty="0"/>
              <a:t> avec un vrai contrôle des versions grâce à Git,</a:t>
            </a:r>
          </a:p>
          <a:p>
            <a:pPr marL="800100" lvl="1" indent="-34290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fr-FR" sz="2000" dirty="0"/>
              <a:t>une </a:t>
            </a:r>
            <a:r>
              <a:rPr lang="fr-FR" sz="2000" b="1" dirty="0"/>
              <a:t>traçabilité complète</a:t>
            </a:r>
            <a:r>
              <a:rPr lang="fr-FR" sz="2000" dirty="0"/>
              <a:t> des modifications,</a:t>
            </a:r>
          </a:p>
          <a:p>
            <a:pPr marL="800100" lvl="1" indent="-34290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fr-FR" sz="2000" dirty="0"/>
              <a:t>une </a:t>
            </a:r>
            <a:r>
              <a:rPr lang="fr-FR" sz="2000" b="1" dirty="0"/>
              <a:t>flexibilité d’exportation </a:t>
            </a:r>
            <a:r>
              <a:rPr lang="fr-FR" sz="2000" b="1" dirty="0" err="1"/>
              <a:t>multi-formats</a:t>
            </a:r>
            <a:r>
              <a:rPr lang="fr-FR" sz="2000" dirty="0"/>
              <a:t> (PDF, DOCX, HTML, slides…),</a:t>
            </a:r>
          </a:p>
          <a:p>
            <a:pPr marL="800100" lvl="1" indent="-342900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fr-FR" sz="2000" dirty="0"/>
              <a:t>la possibilité de travailler avec </a:t>
            </a:r>
            <a:r>
              <a:rPr lang="fr-FR" sz="2000" b="1" dirty="0"/>
              <a:t>des outils locaux ou en ligne</a:t>
            </a:r>
            <a:r>
              <a:rPr lang="fr-FR" sz="2000" dirty="0"/>
              <a:t>, selon les besoins.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2E9FF88-AC23-E07A-0EFF-4A0E96EE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7CADCEE-E36F-4235-BEDD-6F9F94BCD0A9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6" name="Image 5" descr="Une image contenant Police, logo, Graphique, symbole&#10;&#10;Le contenu généré par l’IA peut être incorrect.">
            <a:extLst>
              <a:ext uri="{FF2B5EF4-FFF2-40B4-BE49-F238E27FC236}">
                <a16:creationId xmlns:a16="http://schemas.microsoft.com/office/drawing/2014/main" id="{7964CBB6-3AD1-4FF9-73E9-CD36C46E8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2708892"/>
            <a:ext cx="1371600" cy="1057275"/>
          </a:xfrm>
          <a:prstGeom prst="rect">
            <a:avLst/>
          </a:prstGeom>
        </p:spPr>
      </p:pic>
      <p:pic>
        <p:nvPicPr>
          <p:cNvPr id="13" name="Image 12" descr="Une image contenant Police, logo, Graphique, Bleu électrique&#10;&#10;Le contenu généré par l’IA peut être incorrect.">
            <a:extLst>
              <a:ext uri="{FF2B5EF4-FFF2-40B4-BE49-F238E27FC236}">
                <a16:creationId xmlns:a16="http://schemas.microsoft.com/office/drawing/2014/main" id="{25F0F1DD-CFCD-7831-0C39-BBB6369CA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3305175"/>
            <a:ext cx="2373207" cy="1186604"/>
          </a:xfrm>
          <a:prstGeom prst="rect">
            <a:avLst/>
          </a:prstGeom>
        </p:spPr>
      </p:pic>
      <p:pic>
        <p:nvPicPr>
          <p:cNvPr id="15" name="Image 14" descr="Une image contenant texte, capture d’écran, graphisme, Police&#10;&#10;Le contenu généré par l’IA peut être incorrect.">
            <a:extLst>
              <a:ext uri="{FF2B5EF4-FFF2-40B4-BE49-F238E27FC236}">
                <a16:creationId xmlns:a16="http://schemas.microsoft.com/office/drawing/2014/main" id="{8DDA6D27-E807-1106-5622-FF6E4D9BC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4615604"/>
            <a:ext cx="2628900" cy="1577340"/>
          </a:xfrm>
          <a:prstGeom prst="rect">
            <a:avLst/>
          </a:prstGeom>
        </p:spPr>
      </p:pic>
      <p:pic>
        <p:nvPicPr>
          <p:cNvPr id="17" name="Image 16" descr="Une image contenant logo, Police, Graphique, symbole&#10;&#10;Le contenu généré par l’IA peut être incorrect.">
            <a:extLst>
              <a:ext uri="{FF2B5EF4-FFF2-40B4-BE49-F238E27FC236}">
                <a16:creationId xmlns:a16="http://schemas.microsoft.com/office/drawing/2014/main" id="{268F12B1-DEA1-938E-B8A8-6511A7210D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1775442"/>
            <a:ext cx="2857500" cy="1600200"/>
          </a:xfrm>
          <a:prstGeom prst="rect">
            <a:avLst/>
          </a:prstGeom>
        </p:spPr>
      </p:pic>
      <p:pic>
        <p:nvPicPr>
          <p:cNvPr id="18" name="Image 17" descr="Une image contenant texte, Police, logo, Graphique&#10;&#10;Le contenu généré par l’IA peut être incorrect.">
            <a:extLst>
              <a:ext uri="{FF2B5EF4-FFF2-40B4-BE49-F238E27FC236}">
                <a16:creationId xmlns:a16="http://schemas.microsoft.com/office/drawing/2014/main" id="{8F70F4C0-FE6A-7EA1-6C39-15CBFA5AAE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861" y="63160"/>
            <a:ext cx="1729243" cy="69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0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DF59FF-303F-BE52-EC34-6BBA15887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6DEF8F9-FFEF-4EDB-8A06-8A7884ED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0747CA7-2579-4FF5-95CF-E3FA65C9E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T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C63BD94-CA0C-4C27-BB07-89F71DEA2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4820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TN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TN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6E143C-A037-C7A9-2751-C73CBCBFE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noProof="0">
                <a:solidFill>
                  <a:srgbClr val="FFFFFF"/>
                </a:solidFill>
              </a:rPr>
              <a:t>Programme de la formation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TN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423C6DD-4091-0F18-A20B-543DAEFA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7CADCEE-E36F-4235-BEDD-6F9F94BCD0A9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4" name="Image 3" descr="Une image contenant texte, Police, logo, Graphique&#10;&#10;Le contenu généré par l’IA peut être incorrect.">
            <a:extLst>
              <a:ext uri="{FF2B5EF4-FFF2-40B4-BE49-F238E27FC236}">
                <a16:creationId xmlns:a16="http://schemas.microsoft.com/office/drawing/2014/main" id="{D37192BA-98F2-2602-C6B5-91AD24FBA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861" y="63160"/>
            <a:ext cx="1729243" cy="691697"/>
          </a:xfrm>
          <a:prstGeom prst="rect">
            <a:avLst/>
          </a:prstGeom>
        </p:spPr>
      </p:pic>
      <p:graphicFrame>
        <p:nvGraphicFramePr>
          <p:cNvPr id="45" name="ZoneTexte 4">
            <a:extLst>
              <a:ext uri="{FF2B5EF4-FFF2-40B4-BE49-F238E27FC236}">
                <a16:creationId xmlns:a16="http://schemas.microsoft.com/office/drawing/2014/main" id="{FB001BA6-6AFF-9760-1AFA-4455D388E6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456750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797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BE64C-F724-CA17-F37A-4F4A8ECD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fr-FR" sz="3600" b="1" dirty="0"/>
              <a:t>🟢</a:t>
            </a:r>
            <a:r>
              <a:rPr lang="fr-FR" sz="4400" b="1" dirty="0"/>
              <a:t> Jour 1 : Installation et prise en main des outils</a:t>
            </a:r>
            <a:br>
              <a:rPr lang="fr-FR" sz="4400" b="1" dirty="0"/>
            </a:br>
            <a:endParaRPr lang="fr-TN" sz="4400" dirty="0"/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E970E0C4-5129-37CD-88AC-C8C8F886F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TN" altLang="fr-TN" dirty="0">
                <a:latin typeface="Arial" panose="020B0604020202020204" pitchFamily="34" charset="0"/>
              </a:rPr>
              <a:t>Brancher la clé USB sur l’ordinateur cible</a:t>
            </a:r>
            <a:endParaRPr lang="fr-FR" altLang="fr-TN" dirty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altLang="fr-TN" dirty="0">
                <a:latin typeface="Arial" panose="020B0604020202020204" pitchFamily="34" charset="0"/>
              </a:rPr>
              <a:t> </a:t>
            </a:r>
            <a:r>
              <a:rPr lang="fr-TN" altLang="fr-TN" dirty="0">
                <a:latin typeface="Arial" panose="020B0604020202020204" pitchFamily="34" charset="0"/>
              </a:rPr>
              <a:t>Exécuter miktexsetup.exe depuis la clé</a:t>
            </a:r>
            <a:endParaRPr lang="fr-FR" altLang="fr-TN" dirty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fr-FR" altLang="fr-TN" dirty="0">
                <a:latin typeface="Arial" panose="020B0604020202020204" pitchFamily="34" charset="0"/>
              </a:rPr>
              <a:t> </a:t>
            </a:r>
            <a:r>
              <a:rPr lang="fr-TN" altLang="fr-TN" dirty="0">
                <a:latin typeface="Arial" panose="020B0604020202020204" pitchFamily="34" charset="0"/>
              </a:rPr>
              <a:t>Choisir l’option </a:t>
            </a:r>
            <a:r>
              <a:rPr lang="fr-TN" altLang="fr-TN" b="1" dirty="0">
                <a:latin typeface="Arial" panose="020B0604020202020204" pitchFamily="34" charset="0"/>
              </a:rPr>
              <a:t>"Install </a:t>
            </a:r>
            <a:r>
              <a:rPr lang="fr-TN" altLang="fr-TN" b="1" dirty="0" err="1">
                <a:latin typeface="Arial" panose="020B0604020202020204" pitchFamily="34" charset="0"/>
              </a:rPr>
              <a:t>MiKTeX</a:t>
            </a:r>
            <a:r>
              <a:rPr lang="fr-TN" altLang="fr-TN" b="1" dirty="0">
                <a:latin typeface="Arial" panose="020B0604020202020204" pitchFamily="34" charset="0"/>
              </a:rPr>
              <a:t>"</a:t>
            </a:r>
            <a:r>
              <a:rPr lang="fr-TN" altLang="fr-TN" dirty="0">
                <a:latin typeface="Arial" panose="020B0604020202020204" pitchFamily="34" charset="0"/>
              </a:rPr>
              <a:t> (installation complète hors</a:t>
            </a:r>
            <a:r>
              <a:rPr lang="fr-FR" altLang="fr-TN" dirty="0">
                <a:latin typeface="Arial" panose="020B0604020202020204" pitchFamily="34" charset="0"/>
              </a:rPr>
              <a:t> </a:t>
            </a:r>
            <a:r>
              <a:rPr lang="fr-TN" altLang="fr-TN" dirty="0">
                <a:latin typeface="Arial" panose="020B0604020202020204" pitchFamily="34" charset="0"/>
              </a:rPr>
              <a:t>ligne)</a:t>
            </a:r>
            <a:r>
              <a:rPr lang="fr-FR" altLang="fr-TN" dirty="0">
                <a:latin typeface="Arial" panose="020B0604020202020204" pitchFamily="34" charset="0"/>
              </a:rPr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altLang="fr-TN" dirty="0">
                <a:latin typeface="Arial" panose="020B0604020202020204" pitchFamily="34" charset="0"/>
              </a:rPr>
              <a:t> </a:t>
            </a:r>
            <a:r>
              <a:rPr lang="fr-TN" altLang="fr-TN" dirty="0">
                <a:latin typeface="Arial" panose="020B0604020202020204" pitchFamily="34" charset="0"/>
              </a:rPr>
              <a:t>Suivre les instructions à l’écran jusqu’à la fin de l’installation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6" name="Espace réservé du contenu 5" descr="Une image contenant texte, capture d’écran, graphisme, Police&#10;&#10;Le contenu généré par l’IA peut être incorrect.">
            <a:extLst>
              <a:ext uri="{FF2B5EF4-FFF2-40B4-BE49-F238E27FC236}">
                <a16:creationId xmlns:a16="http://schemas.microsoft.com/office/drawing/2014/main" id="{888712EA-F4F1-1F14-D2AA-AC25B3B01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4" r="20761" b="-2"/>
          <a:stretch>
            <a:fillRect/>
          </a:stretch>
        </p:blipFill>
        <p:spPr>
          <a:xfrm>
            <a:off x="8020570" y="1916318"/>
            <a:ext cx="3135109" cy="3471012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3208B4-3F2B-BEA4-D1B2-75673C12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CADCEE-E36F-4235-BEDD-6F9F94BCD0A9}" type="slidenum">
              <a:rPr lang="fr-FR" smtClean="0"/>
              <a:pPr>
                <a:spcAft>
                  <a:spcPts val="600"/>
                </a:spcAft>
              </a:pPr>
              <a:t>5</a:t>
            </a:fld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93D3AFD-BB8B-A6FC-6873-998728E58630}"/>
              </a:ext>
            </a:extLst>
          </p:cNvPr>
          <p:cNvSpPr txBox="1"/>
          <p:nvPr/>
        </p:nvSpPr>
        <p:spPr>
          <a:xfrm>
            <a:off x="1097279" y="127284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bg2">
                    <a:lumMod val="50000"/>
                  </a:schemeClr>
                </a:solidFill>
              </a:rPr>
              <a:t>Installation de </a:t>
            </a:r>
            <a:r>
              <a:rPr lang="fr-FR" sz="2400" b="1" dirty="0" err="1">
                <a:solidFill>
                  <a:schemeClr val="bg2">
                    <a:lumMod val="50000"/>
                  </a:schemeClr>
                </a:solidFill>
              </a:rPr>
              <a:t>MiKTeX</a:t>
            </a:r>
            <a:endParaRPr lang="fr-FR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8" name="Image 17" descr="Une image contenant texte, Police, logo, Graphique&#10;&#10;Le contenu généré par l’IA peut être incorrect.">
            <a:extLst>
              <a:ext uri="{FF2B5EF4-FFF2-40B4-BE49-F238E27FC236}">
                <a16:creationId xmlns:a16="http://schemas.microsoft.com/office/drawing/2014/main" id="{941714AF-FD61-5FFB-09EF-5D2411A31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861" y="63160"/>
            <a:ext cx="1729243" cy="69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9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92DD0-BC4B-A57D-E0DB-FBB571185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586203-2A42-1A75-2292-52501F44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fr-FR" sz="3600" b="1" dirty="0"/>
              <a:t>🟢</a:t>
            </a:r>
            <a:r>
              <a:rPr lang="fr-FR" sz="4400" b="1" dirty="0"/>
              <a:t> Jour 1 : Installation et prise en main des outils</a:t>
            </a:r>
            <a:br>
              <a:rPr lang="fr-FR" sz="4400" b="1" dirty="0"/>
            </a:br>
            <a:endParaRPr lang="fr-TN" sz="4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DEC26D-447B-64E3-AD19-A09CCE5F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CADCEE-E36F-4235-BEDD-6F9F94BCD0A9}" type="slidenum">
              <a:rPr lang="fr-FR" smtClean="0"/>
              <a:pPr>
                <a:spcAft>
                  <a:spcPts val="600"/>
                </a:spcAft>
              </a:pPr>
              <a:t>6</a:t>
            </a:fld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C9C729F-8D53-B2E3-0C05-8AF9BD5F4BC7}"/>
              </a:ext>
            </a:extLst>
          </p:cNvPr>
          <p:cNvSpPr txBox="1"/>
          <p:nvPr/>
        </p:nvSpPr>
        <p:spPr>
          <a:xfrm>
            <a:off x="1097279" y="127284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bg2">
                    <a:lumMod val="50000"/>
                  </a:schemeClr>
                </a:solidFill>
              </a:rPr>
              <a:t>Installer Visual Studio Code (VS Code)</a:t>
            </a:r>
          </a:p>
        </p:txBody>
      </p:sp>
      <p:pic>
        <p:nvPicPr>
          <p:cNvPr id="9" name="Espace réservé du contenu 8" descr="Une image contenant texte, capture d’écran, logiciel, Page web&#10;&#10;Le contenu généré par l’IA peut être incorrect.">
            <a:extLst>
              <a:ext uri="{FF2B5EF4-FFF2-40B4-BE49-F238E27FC236}">
                <a16:creationId xmlns:a16="http://schemas.microsoft.com/office/drawing/2014/main" id="{2C2972FE-8D17-AE4A-AF6C-D754E8507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699" y="1865313"/>
            <a:ext cx="8150277" cy="4022725"/>
          </a:xfr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802C907-8A5B-3742-5551-195B19970405}"/>
              </a:ext>
            </a:extLst>
          </p:cNvPr>
          <p:cNvSpPr txBox="1"/>
          <p:nvPr/>
        </p:nvSpPr>
        <p:spPr>
          <a:xfrm>
            <a:off x="727049" y="29673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Site officiel : </a:t>
            </a:r>
            <a:r>
              <a:rPr lang="fr-FR" dirty="0">
                <a:hlinkClick r:id="rId3"/>
              </a:rPr>
              <a:t>https://code.visualstudio.com/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Télécharger la version adaptée à votre système (Windows, </a:t>
            </a:r>
            <a:r>
              <a:rPr lang="fr-FR" dirty="0" err="1"/>
              <a:t>macOS</a:t>
            </a:r>
            <a:r>
              <a:rPr lang="fr-FR" dirty="0"/>
              <a:t>, Linux).</a:t>
            </a:r>
          </a:p>
        </p:txBody>
      </p:sp>
      <p:pic>
        <p:nvPicPr>
          <p:cNvPr id="12" name="Image 11" descr="Une image contenant texte, Police, logo, Graphique&#10;&#10;Le contenu généré par l’IA peut être incorrect.">
            <a:extLst>
              <a:ext uri="{FF2B5EF4-FFF2-40B4-BE49-F238E27FC236}">
                <a16:creationId xmlns:a16="http://schemas.microsoft.com/office/drawing/2014/main" id="{9BF06D9B-5117-000E-5D6A-0CAC3BAEF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861" y="63160"/>
            <a:ext cx="1729243" cy="69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6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AE9EB-DB15-38DC-82F4-55DA2A63A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B75BCA-B78A-7296-DD4B-4FBE6A769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fr-FR" sz="3600" b="1" dirty="0"/>
              <a:t>🟢</a:t>
            </a:r>
            <a:r>
              <a:rPr lang="fr-FR" sz="4400" b="1" dirty="0"/>
              <a:t> Jour 1 : Installation et prise en main des outils</a:t>
            </a:r>
            <a:br>
              <a:rPr lang="fr-FR" sz="4400" b="1" dirty="0"/>
            </a:br>
            <a:endParaRPr lang="fr-TN" sz="4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244AEF-0B2E-808B-F53B-3DD4C48C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CADCEE-E36F-4235-BEDD-6F9F94BCD0A9}" type="slidenum">
              <a:rPr lang="fr-FR" smtClean="0"/>
              <a:pPr>
                <a:spcAft>
                  <a:spcPts val="600"/>
                </a:spcAft>
              </a:pPr>
              <a:t>7</a:t>
            </a:fld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FA6DBD4-532F-6ABB-243F-3691D8BEBB5C}"/>
              </a:ext>
            </a:extLst>
          </p:cNvPr>
          <p:cNvSpPr txBox="1"/>
          <p:nvPr/>
        </p:nvSpPr>
        <p:spPr>
          <a:xfrm>
            <a:off x="1097279" y="127284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bg2">
                    <a:lumMod val="50000"/>
                  </a:schemeClr>
                </a:solidFill>
              </a:rPr>
              <a:t>Extensions VS Code à installer</a:t>
            </a:r>
          </a:p>
        </p:txBody>
      </p:sp>
      <p:pic>
        <p:nvPicPr>
          <p:cNvPr id="7" name="Espace réservé du contenu 6" descr="Une image contenant texte, capture d’écran, logiciel, Icône d’ordinateur&#10;&#10;Le contenu généré par l’IA peut être incorrect.">
            <a:extLst>
              <a:ext uri="{FF2B5EF4-FFF2-40B4-BE49-F238E27FC236}">
                <a16:creationId xmlns:a16="http://schemas.microsoft.com/office/drawing/2014/main" id="{65A01D54-4D2A-1909-FFA6-EC36EBABA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105" y="1970087"/>
            <a:ext cx="7526895" cy="4022725"/>
          </a:xfr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F4C8C721-C58A-65DD-A9D1-1F84025FB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34" y="2690336"/>
            <a:ext cx="45224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TN" altLang="fr-TN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Markdown</a:t>
            </a:r>
            <a:r>
              <a:rPr kumimoji="0" lang="fr-TN" altLang="fr-T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 in One</a:t>
            </a:r>
            <a:endParaRPr kumimoji="0" lang="fr-TN" altLang="fr-T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TN" altLang="fr-T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de l’aperçu en direct (</a:t>
            </a:r>
            <a:r>
              <a:rPr kumimoji="0" lang="fr-TN" altLang="fr-T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Ctrl+Shift+V</a:t>
            </a:r>
            <a:r>
              <a:rPr lang="fr-FR" altLang="fr-TN" dirty="0">
                <a:latin typeface="Arial" panose="020B0604020202020204" pitchFamily="34" charset="0"/>
              </a:rPr>
              <a:t>)</a:t>
            </a:r>
            <a:endParaRPr lang="fr-TN" altLang="fr-TN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TN" altLang="fr-T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Raccourcis pratiques pour titres, tableaux,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TN" altLang="fr-T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 9" descr="Une image contenant texte, Police, logo, Graphique&#10;&#10;Le contenu généré par l’IA peut être incorrect.">
            <a:extLst>
              <a:ext uri="{FF2B5EF4-FFF2-40B4-BE49-F238E27FC236}">
                <a16:creationId xmlns:a16="http://schemas.microsoft.com/office/drawing/2014/main" id="{5C80447B-A7B7-E1B8-DEDF-7669F5099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861" y="63160"/>
            <a:ext cx="1729243" cy="69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0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5B3F8-3077-04A9-E58D-6CF5859CC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9BB9D5-90B5-2D1C-A6EB-C7EF748A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fr-FR" sz="3600" b="1" dirty="0"/>
              <a:t>🟢</a:t>
            </a:r>
            <a:r>
              <a:rPr lang="fr-FR" sz="4400" b="1" dirty="0"/>
              <a:t> Jour 1 : Installation et prise en main des outils</a:t>
            </a:r>
            <a:br>
              <a:rPr lang="fr-FR" sz="4400" b="1" dirty="0"/>
            </a:br>
            <a:endParaRPr lang="fr-TN" sz="4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AC1C2E-875A-BC6D-DB52-93C0DE79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CADCEE-E36F-4235-BEDD-6F9F94BCD0A9}" type="slidenum">
              <a:rPr lang="fr-FR" smtClean="0"/>
              <a:pPr>
                <a:spcAft>
                  <a:spcPts val="600"/>
                </a:spcAft>
              </a:pPr>
              <a:t>8</a:t>
            </a:fld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2942E31-3361-3D1D-F57F-7146DCFB5D2A}"/>
              </a:ext>
            </a:extLst>
          </p:cNvPr>
          <p:cNvSpPr txBox="1"/>
          <p:nvPr/>
        </p:nvSpPr>
        <p:spPr>
          <a:xfrm>
            <a:off x="1097279" y="127284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bg2">
                    <a:lumMod val="50000"/>
                  </a:schemeClr>
                </a:solidFill>
              </a:rPr>
              <a:t>Extensions VS Code à installer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17F6851-2F66-1BA1-F72F-008D8E9CE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34" y="2828835"/>
            <a:ext cx="464844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b="1" dirty="0" err="1"/>
              <a:t>Markdown</a:t>
            </a:r>
            <a:r>
              <a:rPr lang="fr-FR" b="1" dirty="0"/>
              <a:t> </a:t>
            </a:r>
            <a:r>
              <a:rPr lang="fr-FR" b="1" dirty="0" err="1"/>
              <a:t>Preview</a:t>
            </a:r>
            <a:r>
              <a:rPr lang="fr-FR" b="1" dirty="0"/>
              <a:t> </a:t>
            </a:r>
            <a:r>
              <a:rPr lang="fr-FR" b="1" dirty="0" err="1"/>
              <a:t>Enhanced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Support </a:t>
            </a:r>
            <a:r>
              <a:rPr lang="fr-FR" dirty="0" err="1"/>
              <a:t>MathJax</a:t>
            </a:r>
            <a:r>
              <a:rPr lang="fr-FR" dirty="0"/>
              <a:t> (équations)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Support de diagrammes, code highlight,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Aperçu exportable en PDF/HTML.</a:t>
            </a:r>
          </a:p>
        </p:txBody>
      </p:sp>
      <p:pic>
        <p:nvPicPr>
          <p:cNvPr id="9" name="Espace réservé du contenu 8" descr="Une image contenant texte, logiciel, Icône d’ordinateur, Page web&#10;&#10;Le contenu généré par l’IA peut être incorrect.">
            <a:extLst>
              <a:ext uri="{FF2B5EF4-FFF2-40B4-BE49-F238E27FC236}">
                <a16:creationId xmlns:a16="http://schemas.microsoft.com/office/drawing/2014/main" id="{0FF7FC16-2DC1-78F2-4A6A-733CB98F7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014" y="1922463"/>
            <a:ext cx="7374352" cy="4022725"/>
          </a:xfrm>
        </p:spPr>
      </p:pic>
      <p:pic>
        <p:nvPicPr>
          <p:cNvPr id="10" name="Image 9" descr="Une image contenant texte, Police, logo, Graphique&#10;&#10;Le contenu généré par l’IA peut être incorrect.">
            <a:extLst>
              <a:ext uri="{FF2B5EF4-FFF2-40B4-BE49-F238E27FC236}">
                <a16:creationId xmlns:a16="http://schemas.microsoft.com/office/drawing/2014/main" id="{6954D2FD-38EC-0192-E733-D383B5F2F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861" y="63160"/>
            <a:ext cx="1729243" cy="69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8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BFC35-F87B-8DFA-E4ED-397F459C5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47157F-8CC3-64D6-B29C-3580DCA5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fr-FR" sz="3600" b="1" dirty="0"/>
              <a:t>🟢</a:t>
            </a:r>
            <a:r>
              <a:rPr lang="fr-FR" sz="4400" b="1" dirty="0"/>
              <a:t> Jour 1 : Installation et prise en main des outils</a:t>
            </a:r>
            <a:br>
              <a:rPr lang="fr-FR" sz="4400" b="1" dirty="0"/>
            </a:br>
            <a:endParaRPr lang="fr-TN" sz="44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C4AC9E-B632-9721-0B17-5AAAF778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7CADCEE-E36F-4235-BEDD-6F9F94BCD0A9}" type="slidenum">
              <a:rPr lang="fr-FR" smtClean="0"/>
              <a:pPr>
                <a:spcAft>
                  <a:spcPts val="600"/>
                </a:spcAft>
              </a:pPr>
              <a:t>9</a:t>
            </a:fld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A90E602-F585-E939-29B8-C93E010ED5B7}"/>
              </a:ext>
            </a:extLst>
          </p:cNvPr>
          <p:cNvSpPr txBox="1"/>
          <p:nvPr/>
        </p:nvSpPr>
        <p:spPr>
          <a:xfrm>
            <a:off x="1097279" y="127284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bg2">
                    <a:lumMod val="50000"/>
                  </a:schemeClr>
                </a:solidFill>
              </a:rPr>
              <a:t>Extensions VS Code à installer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6D7D16D-B191-B4FB-7C31-7E48A9613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34" y="3121223"/>
            <a:ext cx="4648441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b="1" dirty="0" err="1"/>
              <a:t>LaTeX</a:t>
            </a:r>
            <a:r>
              <a:rPr lang="fr-FR" b="1" dirty="0"/>
              <a:t> Workshop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TN" altLang="fr-TN" sz="1600" dirty="0">
                <a:latin typeface="Arial" panose="020B0604020202020204" pitchFamily="34" charset="0"/>
              </a:rPr>
              <a:t>utile pour voir le .tex généré </a:t>
            </a:r>
          </a:p>
        </p:txBody>
      </p:sp>
      <p:pic>
        <p:nvPicPr>
          <p:cNvPr id="10" name="Espace réservé du contenu 9" descr="Une image contenant texte, capture d’écran, logiciel, Icône d’ordinateur&#10;&#10;Le contenu généré par l’IA peut être incorrect.">
            <a:extLst>
              <a:ext uri="{FF2B5EF4-FFF2-40B4-BE49-F238E27FC236}">
                <a16:creationId xmlns:a16="http://schemas.microsoft.com/office/drawing/2014/main" id="{0D0D2153-9387-1862-F5BC-F7DB21DFE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313" y="1865313"/>
            <a:ext cx="7448053" cy="4022725"/>
          </a:xfrm>
        </p:spPr>
      </p:pic>
      <p:pic>
        <p:nvPicPr>
          <p:cNvPr id="11" name="Image 10" descr="Une image contenant texte, Police, logo, Graphique&#10;&#10;Le contenu généré par l’IA peut être incorrect.">
            <a:extLst>
              <a:ext uri="{FF2B5EF4-FFF2-40B4-BE49-F238E27FC236}">
                <a16:creationId xmlns:a16="http://schemas.microsoft.com/office/drawing/2014/main" id="{3A11465E-57A0-5D5A-072C-A6DCCAD75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861" y="63160"/>
            <a:ext cx="1729243" cy="69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6789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chau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80815F0-77C6-4D21-A2B8-E9CDE7923027}">
  <we:reference id="wa200005566" version="3.0.0.2" store="en-US" storeType="OMEX"/>
  <we:alternateReferences>
    <we:reference id="wa200005566" version="3.0.0.2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7258</TotalTime>
  <Words>1365</Words>
  <Application>Microsoft Office PowerPoint</Application>
  <PresentationFormat>Grand écran</PresentationFormat>
  <Paragraphs>198</Paragraphs>
  <Slides>22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9" baseType="lpstr">
      <vt:lpstr>Arial</vt:lpstr>
      <vt:lpstr>Arial Unicode MS</vt:lpstr>
      <vt:lpstr>Calibri</vt:lpstr>
      <vt:lpstr>Calibri Light</vt:lpstr>
      <vt:lpstr>Consolas</vt:lpstr>
      <vt:lpstr>Wingdings</vt:lpstr>
      <vt:lpstr>Rétrospective</vt:lpstr>
      <vt:lpstr>Outils de Collaborations Pédagogiques et Documentations Scientifiques avec Markdown et GitHub</vt:lpstr>
      <vt:lpstr>Problématique</vt:lpstr>
      <vt:lpstr>Solutions proposées</vt:lpstr>
      <vt:lpstr>Programme de la formation</vt:lpstr>
      <vt:lpstr>🟢 Jour 1 : Installation et prise en main des outils </vt:lpstr>
      <vt:lpstr>🟢 Jour 1 : Installation et prise en main des outils </vt:lpstr>
      <vt:lpstr>🟢 Jour 1 : Installation et prise en main des outils </vt:lpstr>
      <vt:lpstr>🟢 Jour 1 : Installation et prise en main des outils </vt:lpstr>
      <vt:lpstr>🟢 Jour 1 : Installation et prise en main des outils </vt:lpstr>
      <vt:lpstr>🟢 Jour 1 : Installation et prise en main des outils </vt:lpstr>
      <vt:lpstr>Programme de la formation</vt:lpstr>
      <vt:lpstr>🟠 Jour 2 : Initiation à Git et GitHub </vt:lpstr>
      <vt:lpstr>🟠 Jour 2 : Initiation à Git et GitHub </vt:lpstr>
      <vt:lpstr>🟠 Jour 2 : Initiation à Git et GitHub </vt:lpstr>
      <vt:lpstr>🟠 Jour 2 : Initiation à Git et GitHub </vt:lpstr>
      <vt:lpstr>🟠 Jour 2 : Initiation à Git et GitHub </vt:lpstr>
      <vt:lpstr>🟠 Jour 2 : Initiation à Git et GitHub </vt:lpstr>
      <vt:lpstr>🟠 Jour 2 : Initiation à Git et GitHub </vt:lpstr>
      <vt:lpstr>🟠 Jour 2 : Initiation à Git et GitHub </vt:lpstr>
      <vt:lpstr>🟠 Jour 2 : Initiation à Git et GitHub </vt:lpstr>
      <vt:lpstr>🟠 Jour 2 : Initiation à Git et GitHub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</dc:creator>
  <cp:lastModifiedBy>ammar ahmed</cp:lastModifiedBy>
  <cp:revision>141</cp:revision>
  <dcterms:created xsi:type="dcterms:W3CDTF">2022-11-10T19:26:42Z</dcterms:created>
  <dcterms:modified xsi:type="dcterms:W3CDTF">2025-07-15T10:16:26Z</dcterms:modified>
</cp:coreProperties>
</file>