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25" r:id="rId3"/>
    <p:sldId id="258" r:id="rId4"/>
    <p:sldId id="259" r:id="rId5"/>
    <p:sldId id="260" r:id="rId6"/>
    <p:sldId id="261" r:id="rId7"/>
    <p:sldId id="326" r:id="rId8"/>
    <p:sldId id="328" r:id="rId9"/>
    <p:sldId id="331" r:id="rId10"/>
    <p:sldId id="329" r:id="rId11"/>
    <p:sldId id="330" r:id="rId12"/>
    <p:sldId id="302" r:id="rId13"/>
    <p:sldId id="301" r:id="rId14"/>
    <p:sldId id="298" r:id="rId15"/>
    <p:sldId id="304" r:id="rId16"/>
    <p:sldId id="323" r:id="rId17"/>
    <p:sldId id="306" r:id="rId18"/>
    <p:sldId id="305" r:id="rId19"/>
    <p:sldId id="265" r:id="rId20"/>
    <p:sldId id="308" r:id="rId21"/>
    <p:sldId id="309" r:id="rId22"/>
    <p:sldId id="310" r:id="rId23"/>
    <p:sldId id="312" r:id="rId24"/>
    <p:sldId id="314" r:id="rId25"/>
    <p:sldId id="313" r:id="rId26"/>
    <p:sldId id="324" r:id="rId27"/>
    <p:sldId id="315" r:id="rId28"/>
    <p:sldId id="316" r:id="rId29"/>
    <p:sldId id="317" r:id="rId30"/>
    <p:sldId id="318" r:id="rId31"/>
    <p:sldId id="319" r:id="rId32"/>
    <p:sldId id="321" r:id="rId33"/>
    <p:sldId id="322" r:id="rId34"/>
    <p:sldId id="269" r:id="rId35"/>
    <p:sldId id="270" r:id="rId36"/>
    <p:sldId id="294" r:id="rId37"/>
    <p:sldId id="271" r:id="rId38"/>
    <p:sldId id="327" r:id="rId39"/>
    <p:sldId id="27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ikh%20Arif%20Ahmed\Desktop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ikh%20Arif%20Ahmed\Desktop\Report-Thesis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Rank 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ProRatings</c:v>
                </c:pt>
                <c:pt idx="1">
                  <c:v>MSOlym</c:v>
                </c:pt>
                <c:pt idx="2">
                  <c:v>SSR</c:v>
                </c:pt>
                <c:pt idx="3">
                  <c:v>Cpro</c:v>
                </c:pt>
                <c:pt idx="4">
                  <c:v>NOC</c:v>
                </c:pt>
                <c:pt idx="5">
                  <c:v>CCGPA</c:v>
                </c:pt>
                <c:pt idx="6">
                  <c:v>PaRatings </c:v>
                </c:pt>
                <c:pt idx="7">
                  <c:v>HMATH</c:v>
                </c:pt>
                <c:pt idx="8">
                  <c:v>IBReason</c:v>
                </c:pt>
                <c:pt idx="9">
                  <c:v>BMath</c:v>
                </c:pt>
                <c:pt idx="10">
                  <c:v>ICTResult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0.54859999999999998</c:v>
                </c:pt>
                <c:pt idx="1">
                  <c:v>0.53439999999999999</c:v>
                </c:pt>
                <c:pt idx="2">
                  <c:v>0.49330000000000002</c:v>
                </c:pt>
                <c:pt idx="3">
                  <c:v>0.4839</c:v>
                </c:pt>
                <c:pt idx="4">
                  <c:v>0.48330000000000001</c:v>
                </c:pt>
                <c:pt idx="5">
                  <c:v>0.47010000000000002</c:v>
                </c:pt>
                <c:pt idx="6">
                  <c:v>0.41249999999999998</c:v>
                </c:pt>
                <c:pt idx="7">
                  <c:v>0.29110000000000003</c:v>
                </c:pt>
                <c:pt idx="8">
                  <c:v>0.25280000000000002</c:v>
                </c:pt>
                <c:pt idx="9">
                  <c:v>0.248</c:v>
                </c:pt>
                <c:pt idx="10">
                  <c:v>0.23960000000000001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29493344"/>
        <c:axId val="-829480832"/>
      </c:barChart>
      <c:catAx>
        <c:axId val="-82949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9480832"/>
        <c:crosses val="autoZero"/>
        <c:auto val="1"/>
        <c:lblAlgn val="ctr"/>
        <c:lblOffset val="100"/>
        <c:noMultiLvlLbl val="0"/>
      </c:catAx>
      <c:valAx>
        <c:axId val="-82948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94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Correctly and</a:t>
            </a:r>
            <a:r>
              <a:rPr lang="en-US" baseline="0"/>
              <a:t> Incorrecly Classified Students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Sheet1!$F$8</c:f>
              <c:strCache>
                <c:ptCount val="1"/>
                <c:pt idx="0">
                  <c:v>Correctly Classified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Sheet1!$E$9:$E$13</c:f>
              <c:strCache>
                <c:ptCount val="5"/>
                <c:pt idx="0">
                  <c:v>KNN</c:v>
                </c:pt>
                <c:pt idx="1">
                  <c:v>Naïve Bayes</c:v>
                </c:pt>
                <c:pt idx="2">
                  <c:v>Random Forest</c:v>
                </c:pt>
                <c:pt idx="3">
                  <c:v>SVM(Linear)</c:v>
                </c:pt>
                <c:pt idx="4">
                  <c:v>SVM(RBF)</c:v>
                </c:pt>
              </c:strCache>
            </c:strRef>
          </c:cat>
          <c:val>
            <c:numRef>
              <c:f>Sheet1!$F$9:$F$13</c:f>
              <c:numCache>
                <c:formatCode>General</c:formatCode>
                <c:ptCount val="5"/>
                <c:pt idx="0">
                  <c:v>384</c:v>
                </c:pt>
                <c:pt idx="1">
                  <c:v>385</c:v>
                </c:pt>
                <c:pt idx="2">
                  <c:v>388</c:v>
                </c:pt>
                <c:pt idx="3">
                  <c:v>389</c:v>
                </c:pt>
                <c:pt idx="4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Sheet1!$G$8</c:f>
              <c:strCache>
                <c:ptCount val="1"/>
                <c:pt idx="0">
                  <c:v>Incorrectly Classified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Sheet1!$E$9:$E$13</c:f>
              <c:strCache>
                <c:ptCount val="5"/>
                <c:pt idx="0">
                  <c:v>KNN</c:v>
                </c:pt>
                <c:pt idx="1">
                  <c:v>Naïve Bayes</c:v>
                </c:pt>
                <c:pt idx="2">
                  <c:v>Random Forest</c:v>
                </c:pt>
                <c:pt idx="3">
                  <c:v>SVM(Linear)</c:v>
                </c:pt>
                <c:pt idx="4">
                  <c:v>SVM(RBF)</c:v>
                </c:pt>
              </c:strCache>
            </c:strRef>
          </c:cat>
          <c:val>
            <c:numRef>
              <c:f>Sheet1!$G$9:$G$13</c:f>
              <c:numCache>
                <c:formatCode>General</c:formatCode>
                <c:ptCount val="5"/>
                <c:pt idx="0">
                  <c:v>10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829489536"/>
        <c:axId val="-829490624"/>
      </c:barChart>
      <c:catAx>
        <c:axId val="-82948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9490624"/>
        <c:crosses val="autoZero"/>
        <c:auto val="1"/>
        <c:lblAlgn val="ctr"/>
        <c:lblOffset val="100"/>
        <c:noMultiLvlLbl val="0"/>
      </c:catAx>
      <c:valAx>
        <c:axId val="-829490624"/>
        <c:scaling>
          <c:orientation val="minMax"/>
          <c:min val="37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948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14545896417805"/>
          <c:y val="0.14807110916690969"/>
          <c:w val="0.87673982032632847"/>
          <c:h val="0.68782176533488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KNN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Sheet1!$B$18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Sheet1!$B$19</c:f>
              <c:numCache>
                <c:formatCode>General</c:formatCode>
                <c:ptCount val="1"/>
                <c:pt idx="0">
                  <c:v>97.46</c:v>
                </c:pt>
              </c:numCache>
            </c:numRef>
          </c:val>
        </c:ser>
        <c:ser>
          <c:idx val="1"/>
          <c:order val="1"/>
          <c:tx>
            <c:strRef>
              <c:f>Sheet1!$A$20</c:f>
              <c:strCache>
                <c:ptCount val="1"/>
                <c:pt idx="0">
                  <c:v>Naïve Bayes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Sheet1!$B$18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Sheet1!$B$20</c:f>
              <c:numCache>
                <c:formatCode>General</c:formatCode>
                <c:ptCount val="1"/>
                <c:pt idx="0">
                  <c:v>97.71</c:v>
                </c:pt>
              </c:numCache>
            </c:numRef>
          </c:val>
        </c:ser>
        <c:ser>
          <c:idx val="2"/>
          <c:order val="2"/>
          <c:tx>
            <c:strRef>
              <c:f>Sheet1!$A$21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Sheet1!$B$18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Sheet1!$B$21</c:f>
              <c:numCache>
                <c:formatCode>General</c:formatCode>
                <c:ptCount val="1"/>
                <c:pt idx="0">
                  <c:v>98.41</c:v>
                </c:pt>
              </c:numCache>
            </c:numRef>
          </c:val>
        </c:ser>
        <c:ser>
          <c:idx val="3"/>
          <c:order val="3"/>
          <c:tx>
            <c:strRef>
              <c:f>Sheet1!$A$22</c:f>
              <c:strCache>
                <c:ptCount val="1"/>
                <c:pt idx="0">
                  <c:v>SVM( Linear)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Sheet1!$B$18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Sheet1!$B$22</c:f>
              <c:numCache>
                <c:formatCode>General</c:formatCode>
                <c:ptCount val="1"/>
                <c:pt idx="0">
                  <c:v>98.73</c:v>
                </c:pt>
              </c:numCache>
            </c:numRef>
          </c:val>
        </c:ser>
        <c:ser>
          <c:idx val="4"/>
          <c:order val="4"/>
          <c:tx>
            <c:strRef>
              <c:f>Sheet1!$A$23</c:f>
              <c:strCache>
                <c:ptCount val="1"/>
                <c:pt idx="0">
                  <c:v>SVM( RBF)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Sheet1!$B$18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Sheet1!$B$23</c:f>
              <c:numCache>
                <c:formatCode>General</c:formatCode>
                <c:ptCount val="1"/>
                <c:pt idx="0">
                  <c:v>98.73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544907328"/>
        <c:axId val="-544912224"/>
      </c:barChart>
      <c:catAx>
        <c:axId val="-544907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4912224"/>
        <c:crosses val="autoZero"/>
        <c:auto val="1"/>
        <c:lblAlgn val="ctr"/>
        <c:lblOffset val="100"/>
        <c:noMultiLvlLbl val="0"/>
      </c:catAx>
      <c:valAx>
        <c:axId val="-54491222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54490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A872-EA00-4724-A6B4-F37468EBA625}" type="doc">
      <dgm:prSet loTypeId="urn:microsoft.com/office/officeart/2005/8/layout/list1" loCatId="list" qsTypeId="urn:microsoft.com/office/officeart/2005/8/quickstyle/3d2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023EF68-22DC-48FA-BA73-59E1564EBF03}">
      <dgm:prSet phldrT="[Text]" custT="1"/>
      <dgm:spPr/>
      <dgm:t>
        <a:bodyPr/>
        <a:lstStyle/>
        <a:p>
          <a:r>
            <a:rPr lang="en-US" sz="2000" dirty="0" smtClean="0"/>
            <a:t>To predict students’ final result and programming skill</a:t>
          </a:r>
        </a:p>
      </dgm:t>
    </dgm:pt>
    <dgm:pt modelId="{02F63540-625D-4702-955D-7FA797E4D9DE}" type="parTrans" cxnId="{F62FAB2B-9022-45D0-A610-A66CE3DA99E7}">
      <dgm:prSet/>
      <dgm:spPr/>
      <dgm:t>
        <a:bodyPr/>
        <a:lstStyle/>
        <a:p>
          <a:endParaRPr lang="en-US"/>
        </a:p>
      </dgm:t>
    </dgm:pt>
    <dgm:pt modelId="{1110987F-5E04-4546-882F-F728555AD4EE}" type="sibTrans" cxnId="{F62FAB2B-9022-45D0-A610-A66CE3DA99E7}">
      <dgm:prSet/>
      <dgm:spPr/>
      <dgm:t>
        <a:bodyPr/>
        <a:lstStyle/>
        <a:p>
          <a:endParaRPr lang="en-US"/>
        </a:p>
      </dgm:t>
    </dgm:pt>
    <dgm:pt modelId="{1A14169E-1228-42BC-807A-B08752BD5326}">
      <dgm:prSet phldrT="[Text]" custT="1"/>
      <dgm:spPr/>
      <dgm:t>
        <a:bodyPr/>
        <a:lstStyle/>
        <a:p>
          <a:r>
            <a:rPr lang="en-US" sz="2000" dirty="0" smtClean="0"/>
            <a:t>To find out the most important features that indicates their success in CS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7A84C469-5D1D-474E-8BB0-C45502A76566}" type="sibTrans" cxnId="{CD49C15B-57A8-4B88-9E0D-1549FF1A2B42}">
      <dgm:prSet/>
      <dgm:spPr/>
      <dgm:t>
        <a:bodyPr/>
        <a:lstStyle/>
        <a:p>
          <a:endParaRPr lang="en-US"/>
        </a:p>
      </dgm:t>
    </dgm:pt>
    <dgm:pt modelId="{E8B6711D-0E48-4FEF-B72A-1689F190B78A}" type="parTrans" cxnId="{CD49C15B-57A8-4B88-9E0D-1549FF1A2B42}">
      <dgm:prSet/>
      <dgm:spPr/>
      <dgm:t>
        <a:bodyPr/>
        <a:lstStyle/>
        <a:p>
          <a:endParaRPr lang="en-US"/>
        </a:p>
      </dgm:t>
    </dgm:pt>
    <dgm:pt modelId="{D34B4CF4-1C04-41E3-8BF9-46476790A016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To classify the students’ profile into it’s belonging class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B2003832-3196-4F9A-8B8F-9DEEE4A354E7}" type="parTrans" cxnId="{B5EA9546-DC44-4490-805B-2C13EA9550AC}">
      <dgm:prSet/>
      <dgm:spPr/>
      <dgm:t>
        <a:bodyPr/>
        <a:lstStyle/>
        <a:p>
          <a:endParaRPr lang="en-US"/>
        </a:p>
      </dgm:t>
    </dgm:pt>
    <dgm:pt modelId="{D083B6F9-5B75-44F1-9399-7DDD82DC98A5}" type="sibTrans" cxnId="{B5EA9546-DC44-4490-805B-2C13EA9550AC}">
      <dgm:prSet/>
      <dgm:spPr/>
      <dgm:t>
        <a:bodyPr/>
        <a:lstStyle/>
        <a:p>
          <a:endParaRPr lang="en-US"/>
        </a:p>
      </dgm:t>
    </dgm:pt>
    <dgm:pt modelId="{83828D34-7147-46AD-89BE-8E3C8C573E95}" type="pres">
      <dgm:prSet presAssocID="{AB51A872-EA00-4724-A6B4-F37468EBA62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4E8412-C250-4866-89EC-7ACCEB982A9B}" type="pres">
      <dgm:prSet presAssocID="{F023EF68-22DC-48FA-BA73-59E1564EBF03}" presName="parentLin" presStyleCnt="0"/>
      <dgm:spPr/>
      <dgm:t>
        <a:bodyPr/>
        <a:lstStyle/>
        <a:p>
          <a:endParaRPr lang="en-US"/>
        </a:p>
      </dgm:t>
    </dgm:pt>
    <dgm:pt modelId="{7FE25235-0276-4EAB-9203-42C6817AAD2C}" type="pres">
      <dgm:prSet presAssocID="{F023EF68-22DC-48FA-BA73-59E1564EBF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74C4D21-E386-470A-BE55-CEF47028B16A}" type="pres">
      <dgm:prSet presAssocID="{F023EF68-22DC-48FA-BA73-59E1564EBF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C1728-EBD0-463F-9505-27EC4963E413}" type="pres">
      <dgm:prSet presAssocID="{F023EF68-22DC-48FA-BA73-59E1564EBF03}" presName="negativeSpace" presStyleCnt="0"/>
      <dgm:spPr/>
      <dgm:t>
        <a:bodyPr/>
        <a:lstStyle/>
        <a:p>
          <a:endParaRPr lang="en-US"/>
        </a:p>
      </dgm:t>
    </dgm:pt>
    <dgm:pt modelId="{94332CB0-27AB-44D3-ACF9-9F30C95C738F}" type="pres">
      <dgm:prSet presAssocID="{F023EF68-22DC-48FA-BA73-59E1564EBF0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7434F-E933-4E4A-8627-3D7859FD6E7E}" type="pres">
      <dgm:prSet presAssocID="{1110987F-5E04-4546-882F-F728555AD4EE}" presName="spaceBetweenRectangles" presStyleCnt="0"/>
      <dgm:spPr/>
      <dgm:t>
        <a:bodyPr/>
        <a:lstStyle/>
        <a:p>
          <a:endParaRPr lang="en-US"/>
        </a:p>
      </dgm:t>
    </dgm:pt>
    <dgm:pt modelId="{50D61EC7-62F7-4C59-B187-E0494244D5CC}" type="pres">
      <dgm:prSet presAssocID="{1A14169E-1228-42BC-807A-B08752BD5326}" presName="parentLin" presStyleCnt="0"/>
      <dgm:spPr/>
      <dgm:t>
        <a:bodyPr/>
        <a:lstStyle/>
        <a:p>
          <a:endParaRPr lang="en-US"/>
        </a:p>
      </dgm:t>
    </dgm:pt>
    <dgm:pt modelId="{08F4911C-6A66-4743-88A4-2B6E4092CE60}" type="pres">
      <dgm:prSet presAssocID="{1A14169E-1228-42BC-807A-B08752BD532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689756A-DE94-4D68-9D34-FBFF58533CEB}" type="pres">
      <dgm:prSet presAssocID="{1A14169E-1228-42BC-807A-B08752BD532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64FBD-5F80-44ED-A4F8-FE1520EA175C}" type="pres">
      <dgm:prSet presAssocID="{1A14169E-1228-42BC-807A-B08752BD5326}" presName="negativeSpace" presStyleCnt="0"/>
      <dgm:spPr/>
      <dgm:t>
        <a:bodyPr/>
        <a:lstStyle/>
        <a:p>
          <a:endParaRPr lang="en-US"/>
        </a:p>
      </dgm:t>
    </dgm:pt>
    <dgm:pt modelId="{E4A2DB3A-F30E-46CC-B796-18093B5B5C26}" type="pres">
      <dgm:prSet presAssocID="{1A14169E-1228-42BC-807A-B08752BD532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FD84-0744-45B9-9D7A-B6365C772A17}" type="pres">
      <dgm:prSet presAssocID="{7A84C469-5D1D-474E-8BB0-C45502A76566}" presName="spaceBetweenRectangles" presStyleCnt="0"/>
      <dgm:spPr/>
      <dgm:t>
        <a:bodyPr/>
        <a:lstStyle/>
        <a:p>
          <a:endParaRPr lang="en-US"/>
        </a:p>
      </dgm:t>
    </dgm:pt>
    <dgm:pt modelId="{0DDA4E4E-497C-4E0E-9075-D1C27921E3C4}" type="pres">
      <dgm:prSet presAssocID="{D34B4CF4-1C04-41E3-8BF9-46476790A016}" presName="parentLin" presStyleCnt="0"/>
      <dgm:spPr/>
      <dgm:t>
        <a:bodyPr/>
        <a:lstStyle/>
        <a:p>
          <a:endParaRPr lang="en-US"/>
        </a:p>
      </dgm:t>
    </dgm:pt>
    <dgm:pt modelId="{2AA768B2-BC9B-41D8-B8EF-C51ADD5D5073}" type="pres">
      <dgm:prSet presAssocID="{D34B4CF4-1C04-41E3-8BF9-46476790A01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AA339F8-B58F-442C-A248-AEA9FC88DE0F}" type="pres">
      <dgm:prSet presAssocID="{D34B4CF4-1C04-41E3-8BF9-46476790A01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CE2B6-F197-4657-8415-F72F636D2181}" type="pres">
      <dgm:prSet presAssocID="{D34B4CF4-1C04-41E3-8BF9-46476790A016}" presName="negativeSpace" presStyleCnt="0"/>
      <dgm:spPr/>
      <dgm:t>
        <a:bodyPr/>
        <a:lstStyle/>
        <a:p>
          <a:endParaRPr lang="en-US"/>
        </a:p>
      </dgm:t>
    </dgm:pt>
    <dgm:pt modelId="{9C2EC055-0523-4780-9FC9-C70C349BC137}" type="pres">
      <dgm:prSet presAssocID="{D34B4CF4-1C04-41E3-8BF9-46476790A01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AD314-55DC-4C6C-B9F0-7409361339B5}" type="presOf" srcId="{D34B4CF4-1C04-41E3-8BF9-46476790A016}" destId="{8AA339F8-B58F-442C-A248-AEA9FC88DE0F}" srcOrd="1" destOrd="0" presId="urn:microsoft.com/office/officeart/2005/8/layout/list1"/>
    <dgm:cxn modelId="{D6004458-0E23-45C7-B83F-C6335C4EEDE1}" type="presOf" srcId="{F023EF68-22DC-48FA-BA73-59E1564EBF03}" destId="{7FE25235-0276-4EAB-9203-42C6817AAD2C}" srcOrd="0" destOrd="0" presId="urn:microsoft.com/office/officeart/2005/8/layout/list1"/>
    <dgm:cxn modelId="{53433EB7-0F31-4578-8452-2E3B516F2DE6}" type="presOf" srcId="{AB51A872-EA00-4724-A6B4-F37468EBA625}" destId="{83828D34-7147-46AD-89BE-8E3C8C573E95}" srcOrd="0" destOrd="0" presId="urn:microsoft.com/office/officeart/2005/8/layout/list1"/>
    <dgm:cxn modelId="{8FC8DC74-A665-49E2-BDC9-DFE49616F467}" type="presOf" srcId="{1A14169E-1228-42BC-807A-B08752BD5326}" destId="{8689756A-DE94-4D68-9D34-FBFF58533CEB}" srcOrd="1" destOrd="0" presId="urn:microsoft.com/office/officeart/2005/8/layout/list1"/>
    <dgm:cxn modelId="{495F9A66-8594-4D02-99CD-44E0C71CA85D}" type="presOf" srcId="{D34B4CF4-1C04-41E3-8BF9-46476790A016}" destId="{2AA768B2-BC9B-41D8-B8EF-C51ADD5D5073}" srcOrd="0" destOrd="0" presId="urn:microsoft.com/office/officeart/2005/8/layout/list1"/>
    <dgm:cxn modelId="{F62FAB2B-9022-45D0-A610-A66CE3DA99E7}" srcId="{AB51A872-EA00-4724-A6B4-F37468EBA625}" destId="{F023EF68-22DC-48FA-BA73-59E1564EBF03}" srcOrd="0" destOrd="0" parTransId="{02F63540-625D-4702-955D-7FA797E4D9DE}" sibTransId="{1110987F-5E04-4546-882F-F728555AD4EE}"/>
    <dgm:cxn modelId="{CD49C15B-57A8-4B88-9E0D-1549FF1A2B42}" srcId="{AB51A872-EA00-4724-A6B4-F37468EBA625}" destId="{1A14169E-1228-42BC-807A-B08752BD5326}" srcOrd="1" destOrd="0" parTransId="{E8B6711D-0E48-4FEF-B72A-1689F190B78A}" sibTransId="{7A84C469-5D1D-474E-8BB0-C45502A76566}"/>
    <dgm:cxn modelId="{B5EA9546-DC44-4490-805B-2C13EA9550AC}" srcId="{AB51A872-EA00-4724-A6B4-F37468EBA625}" destId="{D34B4CF4-1C04-41E3-8BF9-46476790A016}" srcOrd="2" destOrd="0" parTransId="{B2003832-3196-4F9A-8B8F-9DEEE4A354E7}" sibTransId="{D083B6F9-5B75-44F1-9399-7DDD82DC98A5}"/>
    <dgm:cxn modelId="{0CB74388-F31B-46D1-9B0A-E4351392355D}" type="presOf" srcId="{1A14169E-1228-42BC-807A-B08752BD5326}" destId="{08F4911C-6A66-4743-88A4-2B6E4092CE60}" srcOrd="0" destOrd="0" presId="urn:microsoft.com/office/officeart/2005/8/layout/list1"/>
    <dgm:cxn modelId="{67D831B8-2D18-45B6-A5E1-1B4F8F54CAE7}" type="presOf" srcId="{F023EF68-22DC-48FA-BA73-59E1564EBF03}" destId="{974C4D21-E386-470A-BE55-CEF47028B16A}" srcOrd="1" destOrd="0" presId="urn:microsoft.com/office/officeart/2005/8/layout/list1"/>
    <dgm:cxn modelId="{17B69035-7C5A-45D1-9FEA-C5E5AA1E0B05}" type="presParOf" srcId="{83828D34-7147-46AD-89BE-8E3C8C573E95}" destId="{4C4E8412-C250-4866-89EC-7ACCEB982A9B}" srcOrd="0" destOrd="0" presId="urn:microsoft.com/office/officeart/2005/8/layout/list1"/>
    <dgm:cxn modelId="{F0814ACB-BAA9-436D-B56F-9CEED5EFC460}" type="presParOf" srcId="{4C4E8412-C250-4866-89EC-7ACCEB982A9B}" destId="{7FE25235-0276-4EAB-9203-42C6817AAD2C}" srcOrd="0" destOrd="0" presId="urn:microsoft.com/office/officeart/2005/8/layout/list1"/>
    <dgm:cxn modelId="{839F2795-98E5-43E3-83F1-7B3CBBE2B430}" type="presParOf" srcId="{4C4E8412-C250-4866-89EC-7ACCEB982A9B}" destId="{974C4D21-E386-470A-BE55-CEF47028B16A}" srcOrd="1" destOrd="0" presId="urn:microsoft.com/office/officeart/2005/8/layout/list1"/>
    <dgm:cxn modelId="{D2C406DA-BD51-458A-A0DB-FB2BE1FD51FE}" type="presParOf" srcId="{83828D34-7147-46AD-89BE-8E3C8C573E95}" destId="{E24C1728-EBD0-463F-9505-27EC4963E413}" srcOrd="1" destOrd="0" presId="urn:microsoft.com/office/officeart/2005/8/layout/list1"/>
    <dgm:cxn modelId="{A25A40CC-2E57-4248-9D7C-AFC5C483364C}" type="presParOf" srcId="{83828D34-7147-46AD-89BE-8E3C8C573E95}" destId="{94332CB0-27AB-44D3-ACF9-9F30C95C738F}" srcOrd="2" destOrd="0" presId="urn:microsoft.com/office/officeart/2005/8/layout/list1"/>
    <dgm:cxn modelId="{880582D4-6C2A-4AF1-863B-B05E631E9BB0}" type="presParOf" srcId="{83828D34-7147-46AD-89BE-8E3C8C573E95}" destId="{0A07434F-E933-4E4A-8627-3D7859FD6E7E}" srcOrd="3" destOrd="0" presId="urn:microsoft.com/office/officeart/2005/8/layout/list1"/>
    <dgm:cxn modelId="{03B7C872-DB91-434C-B79D-99F2965589E9}" type="presParOf" srcId="{83828D34-7147-46AD-89BE-8E3C8C573E95}" destId="{50D61EC7-62F7-4C59-B187-E0494244D5CC}" srcOrd="4" destOrd="0" presId="urn:microsoft.com/office/officeart/2005/8/layout/list1"/>
    <dgm:cxn modelId="{DB2D98DC-D8D6-4027-B687-3240CBED6EB4}" type="presParOf" srcId="{50D61EC7-62F7-4C59-B187-E0494244D5CC}" destId="{08F4911C-6A66-4743-88A4-2B6E4092CE60}" srcOrd="0" destOrd="0" presId="urn:microsoft.com/office/officeart/2005/8/layout/list1"/>
    <dgm:cxn modelId="{91FA78B4-B3A9-4B81-9A08-FC4DA95BB625}" type="presParOf" srcId="{50D61EC7-62F7-4C59-B187-E0494244D5CC}" destId="{8689756A-DE94-4D68-9D34-FBFF58533CEB}" srcOrd="1" destOrd="0" presId="urn:microsoft.com/office/officeart/2005/8/layout/list1"/>
    <dgm:cxn modelId="{59A79088-9E18-44CC-9154-46EEB8536BB1}" type="presParOf" srcId="{83828D34-7147-46AD-89BE-8E3C8C573E95}" destId="{A5A64FBD-5F80-44ED-A4F8-FE1520EA175C}" srcOrd="5" destOrd="0" presId="urn:microsoft.com/office/officeart/2005/8/layout/list1"/>
    <dgm:cxn modelId="{97CBF716-FE6B-4F90-8811-2C94A06144D1}" type="presParOf" srcId="{83828D34-7147-46AD-89BE-8E3C8C573E95}" destId="{E4A2DB3A-F30E-46CC-B796-18093B5B5C26}" srcOrd="6" destOrd="0" presId="urn:microsoft.com/office/officeart/2005/8/layout/list1"/>
    <dgm:cxn modelId="{38ADA642-56D5-4091-8E35-F69388FA0DD8}" type="presParOf" srcId="{83828D34-7147-46AD-89BE-8E3C8C573E95}" destId="{51B9FD84-0744-45B9-9D7A-B6365C772A17}" srcOrd="7" destOrd="0" presId="urn:microsoft.com/office/officeart/2005/8/layout/list1"/>
    <dgm:cxn modelId="{6710074E-194E-4DD8-950D-5E61C98FE0AD}" type="presParOf" srcId="{83828D34-7147-46AD-89BE-8E3C8C573E95}" destId="{0DDA4E4E-497C-4E0E-9075-D1C27921E3C4}" srcOrd="8" destOrd="0" presId="urn:microsoft.com/office/officeart/2005/8/layout/list1"/>
    <dgm:cxn modelId="{EF7BFC78-215F-452A-B4C9-AC662EF515DA}" type="presParOf" srcId="{0DDA4E4E-497C-4E0E-9075-D1C27921E3C4}" destId="{2AA768B2-BC9B-41D8-B8EF-C51ADD5D5073}" srcOrd="0" destOrd="0" presId="urn:microsoft.com/office/officeart/2005/8/layout/list1"/>
    <dgm:cxn modelId="{316FFD54-FAFE-4057-87F2-97C49920D62C}" type="presParOf" srcId="{0DDA4E4E-497C-4E0E-9075-D1C27921E3C4}" destId="{8AA339F8-B58F-442C-A248-AEA9FC88DE0F}" srcOrd="1" destOrd="0" presId="urn:microsoft.com/office/officeart/2005/8/layout/list1"/>
    <dgm:cxn modelId="{D3C6164E-0FB1-4A98-8825-971C8BBB5A1F}" type="presParOf" srcId="{83828D34-7147-46AD-89BE-8E3C8C573E95}" destId="{221CE2B6-F197-4657-8415-F72F636D2181}" srcOrd="9" destOrd="0" presId="urn:microsoft.com/office/officeart/2005/8/layout/list1"/>
    <dgm:cxn modelId="{3A15FE7E-6B03-4BE0-AC10-388EDDC3CA59}" type="presParOf" srcId="{83828D34-7147-46AD-89BE-8E3C8C573E95}" destId="{9C2EC055-0523-4780-9FC9-C70C349BC1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EE866C-DB36-49AA-90C2-9B7D4C53A78C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38D397-C751-499F-AFF6-6BB92A9040B8}">
      <dgm:prSet phldrT="[Text]" custT="1"/>
      <dgm:spPr/>
      <dgm:t>
        <a:bodyPr/>
        <a:lstStyle/>
        <a:p>
          <a:pPr algn="just"/>
          <a:r>
            <a:rPr lang="en-US" sz="2400" b="1" dirty="0" smtClean="0"/>
            <a:t>Less effective and unskilled CS graduates are failing to make an impact in the IT sector</a:t>
          </a:r>
          <a:endParaRPr lang="en-US" sz="2400" b="1" dirty="0"/>
        </a:p>
      </dgm:t>
    </dgm:pt>
    <dgm:pt modelId="{F193CEFE-38E7-4B44-8BF4-F192AEF51624}" type="parTrans" cxnId="{07CEE925-186E-48D0-A343-E58619127687}">
      <dgm:prSet/>
      <dgm:spPr/>
      <dgm:t>
        <a:bodyPr/>
        <a:lstStyle/>
        <a:p>
          <a:endParaRPr lang="en-US"/>
        </a:p>
      </dgm:t>
    </dgm:pt>
    <dgm:pt modelId="{F834E5FB-C924-45A3-8C06-EEB387A483A1}" type="sibTrans" cxnId="{07CEE925-186E-48D0-A343-E58619127687}">
      <dgm:prSet/>
      <dgm:spPr/>
      <dgm:t>
        <a:bodyPr/>
        <a:lstStyle/>
        <a:p>
          <a:endParaRPr lang="en-US"/>
        </a:p>
      </dgm:t>
    </dgm:pt>
    <dgm:pt modelId="{9C5D5116-07A7-4363-9D17-8690C0476D73}">
      <dgm:prSet phldrT="[Text]" custT="1"/>
      <dgm:spPr/>
      <dgm:t>
        <a:bodyPr/>
        <a:lstStyle/>
        <a:p>
          <a:pPr algn="just"/>
          <a:r>
            <a:rPr lang="en-US" sz="2400" b="1" dirty="0" smtClean="0"/>
            <a:t>A classification technique is necessary</a:t>
          </a:r>
          <a:endParaRPr lang="en-US" sz="2400" b="1" dirty="0"/>
        </a:p>
      </dgm:t>
    </dgm:pt>
    <dgm:pt modelId="{8C9FB7D0-994F-4D88-9CA4-F151E6AF77E9}" type="parTrans" cxnId="{D66F4B26-706C-4DA0-BEE3-6D1655D37FC2}">
      <dgm:prSet/>
      <dgm:spPr/>
      <dgm:t>
        <a:bodyPr/>
        <a:lstStyle/>
        <a:p>
          <a:endParaRPr lang="en-US"/>
        </a:p>
      </dgm:t>
    </dgm:pt>
    <dgm:pt modelId="{BB80978A-C0C7-42C7-96E1-B8DFEFA265DD}" type="sibTrans" cxnId="{D66F4B26-706C-4DA0-BEE3-6D1655D37FC2}">
      <dgm:prSet/>
      <dgm:spPr/>
      <dgm:t>
        <a:bodyPr/>
        <a:lstStyle/>
        <a:p>
          <a:endParaRPr lang="en-US"/>
        </a:p>
      </dgm:t>
    </dgm:pt>
    <dgm:pt modelId="{7F2EB28B-CBFE-42FF-92EE-D0ADB0AD8955}">
      <dgm:prSet phldrT="[Text]" custT="1"/>
      <dgm:spPr/>
      <dgm:t>
        <a:bodyPr/>
        <a:lstStyle/>
        <a:p>
          <a:r>
            <a:rPr lang="en-US" sz="2400" b="1" dirty="0" smtClean="0"/>
            <a:t>Many students taking </a:t>
          </a:r>
          <a:r>
            <a:rPr lang="en-US" sz="2400" b="1" dirty="0" smtClean="0"/>
            <a:t>CS without </a:t>
          </a:r>
          <a:r>
            <a:rPr lang="en-US" sz="2400" b="1" dirty="0" smtClean="0"/>
            <a:t>assessing their potential</a:t>
          </a:r>
          <a:endParaRPr lang="en-US" sz="2400" b="1" dirty="0"/>
        </a:p>
      </dgm:t>
    </dgm:pt>
    <dgm:pt modelId="{52F8D5FC-2B48-4576-9465-2DA692B55C2B}" type="sibTrans" cxnId="{BD4CDB23-E0A4-457C-BAE2-B55CED8EA0A5}">
      <dgm:prSet/>
      <dgm:spPr/>
      <dgm:t>
        <a:bodyPr/>
        <a:lstStyle/>
        <a:p>
          <a:endParaRPr lang="en-US"/>
        </a:p>
      </dgm:t>
    </dgm:pt>
    <dgm:pt modelId="{C85D0ED9-C3AA-4781-8C44-6CEA3FA47BB5}" type="parTrans" cxnId="{BD4CDB23-E0A4-457C-BAE2-B55CED8EA0A5}">
      <dgm:prSet/>
      <dgm:spPr/>
      <dgm:t>
        <a:bodyPr/>
        <a:lstStyle/>
        <a:p>
          <a:endParaRPr lang="en-US"/>
        </a:p>
      </dgm:t>
    </dgm:pt>
    <dgm:pt modelId="{10A9FBC8-9B66-48AF-BC98-413E6A08DBBF}">
      <dgm:prSet phldrT="[Text]" custT="1"/>
      <dgm:spPr/>
      <dgm:t>
        <a:bodyPr/>
        <a:lstStyle/>
        <a:p>
          <a:pPr algn="just"/>
          <a:r>
            <a:rPr lang="en-US" sz="2400" b="1" dirty="0" smtClean="0"/>
            <a:t>Students hesitate to switch their M.S program</a:t>
          </a:r>
          <a:endParaRPr lang="en-US" sz="2400" b="1" dirty="0"/>
        </a:p>
      </dgm:t>
    </dgm:pt>
    <dgm:pt modelId="{179936A8-559D-426E-A7B3-509D74930EC6}" type="parTrans" cxnId="{3A0B6D83-61B6-423A-9BD6-1A34E33B602E}">
      <dgm:prSet/>
      <dgm:spPr/>
      <dgm:t>
        <a:bodyPr/>
        <a:lstStyle/>
        <a:p>
          <a:endParaRPr lang="en-US"/>
        </a:p>
      </dgm:t>
    </dgm:pt>
    <dgm:pt modelId="{6D092187-C189-4044-B92F-14A2E3C51CB1}" type="sibTrans" cxnId="{3A0B6D83-61B6-423A-9BD6-1A34E33B602E}">
      <dgm:prSet/>
      <dgm:spPr/>
      <dgm:t>
        <a:bodyPr/>
        <a:lstStyle/>
        <a:p>
          <a:endParaRPr lang="en-US"/>
        </a:p>
      </dgm:t>
    </dgm:pt>
    <dgm:pt modelId="{2B71CD8A-CE4F-48F7-9F1E-D3A9A864DCDE}" type="pres">
      <dgm:prSet presAssocID="{ECEE866C-DB36-49AA-90C2-9B7D4C53A78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B552471-871D-470E-B0A8-259E4547D186}" type="pres">
      <dgm:prSet presAssocID="{ECEE866C-DB36-49AA-90C2-9B7D4C53A78C}" presName="Name1" presStyleCnt="0"/>
      <dgm:spPr/>
      <dgm:t>
        <a:bodyPr/>
        <a:lstStyle/>
        <a:p>
          <a:endParaRPr lang="en-US"/>
        </a:p>
      </dgm:t>
    </dgm:pt>
    <dgm:pt modelId="{9264EBD7-63F9-46CE-92E1-6EE1B223AFAB}" type="pres">
      <dgm:prSet presAssocID="{ECEE866C-DB36-49AA-90C2-9B7D4C53A78C}" presName="cycle" presStyleCnt="0"/>
      <dgm:spPr/>
      <dgm:t>
        <a:bodyPr/>
        <a:lstStyle/>
        <a:p>
          <a:endParaRPr lang="en-US"/>
        </a:p>
      </dgm:t>
    </dgm:pt>
    <dgm:pt modelId="{4FDC845F-CE71-48BB-9C6A-C6AD17E4B624}" type="pres">
      <dgm:prSet presAssocID="{ECEE866C-DB36-49AA-90C2-9B7D4C53A78C}" presName="srcNode" presStyleLbl="node1" presStyleIdx="0" presStyleCnt="4"/>
      <dgm:spPr/>
      <dgm:t>
        <a:bodyPr/>
        <a:lstStyle/>
        <a:p>
          <a:endParaRPr lang="en-US"/>
        </a:p>
      </dgm:t>
    </dgm:pt>
    <dgm:pt modelId="{611532AD-39EA-42C5-B9FA-C09A4AE47905}" type="pres">
      <dgm:prSet presAssocID="{ECEE866C-DB36-49AA-90C2-9B7D4C53A78C}" presName="conn" presStyleLbl="parChTrans1D2" presStyleIdx="0" presStyleCnt="1"/>
      <dgm:spPr/>
      <dgm:t>
        <a:bodyPr/>
        <a:lstStyle/>
        <a:p>
          <a:endParaRPr lang="en-US"/>
        </a:p>
      </dgm:t>
    </dgm:pt>
    <dgm:pt modelId="{8F8E9C04-8AF0-4665-85DE-7E314B59DBE0}" type="pres">
      <dgm:prSet presAssocID="{ECEE866C-DB36-49AA-90C2-9B7D4C53A78C}" presName="extraNode" presStyleLbl="node1" presStyleIdx="0" presStyleCnt="4"/>
      <dgm:spPr/>
      <dgm:t>
        <a:bodyPr/>
        <a:lstStyle/>
        <a:p>
          <a:endParaRPr lang="en-US"/>
        </a:p>
      </dgm:t>
    </dgm:pt>
    <dgm:pt modelId="{F013ABFE-86AD-4F27-970B-D17B37524B36}" type="pres">
      <dgm:prSet presAssocID="{ECEE866C-DB36-49AA-90C2-9B7D4C53A78C}" presName="dstNode" presStyleLbl="node1" presStyleIdx="0" presStyleCnt="4"/>
      <dgm:spPr/>
      <dgm:t>
        <a:bodyPr/>
        <a:lstStyle/>
        <a:p>
          <a:endParaRPr lang="en-US"/>
        </a:p>
      </dgm:t>
    </dgm:pt>
    <dgm:pt modelId="{0AD9094E-E8D2-4BB1-823B-73ABAF8E8CFB}" type="pres">
      <dgm:prSet presAssocID="{7F2EB28B-CBFE-42FF-92EE-D0ADB0AD895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D7FFC-94F6-4586-B425-C442028D2035}" type="pres">
      <dgm:prSet presAssocID="{7F2EB28B-CBFE-42FF-92EE-D0ADB0AD8955}" presName="accent_1" presStyleCnt="0"/>
      <dgm:spPr/>
      <dgm:t>
        <a:bodyPr/>
        <a:lstStyle/>
        <a:p>
          <a:endParaRPr lang="en-US"/>
        </a:p>
      </dgm:t>
    </dgm:pt>
    <dgm:pt modelId="{AB90ABA4-0F9E-42F4-B541-A7A3F8B4D36C}" type="pres">
      <dgm:prSet presAssocID="{7F2EB28B-CBFE-42FF-92EE-D0ADB0AD895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271A7409-2372-4788-BA6D-5A89B9010EC4}" type="pres">
      <dgm:prSet presAssocID="{E838D397-C751-499F-AFF6-6BB92A9040B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55718-0D0F-4F0F-A54B-078B19C5D755}" type="pres">
      <dgm:prSet presAssocID="{E838D397-C751-499F-AFF6-6BB92A9040B8}" presName="accent_2" presStyleCnt="0"/>
      <dgm:spPr/>
      <dgm:t>
        <a:bodyPr/>
        <a:lstStyle/>
        <a:p>
          <a:endParaRPr lang="en-US"/>
        </a:p>
      </dgm:t>
    </dgm:pt>
    <dgm:pt modelId="{606848B6-B6C6-4417-8DB8-4F868316BFB8}" type="pres">
      <dgm:prSet presAssocID="{E838D397-C751-499F-AFF6-6BB92A9040B8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FADB2EF5-D55F-4241-9CF8-E614FEA950AE}" type="pres">
      <dgm:prSet presAssocID="{10A9FBC8-9B66-48AF-BC98-413E6A08DBB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AD460-8597-4CC2-B8D8-65B314B483CE}" type="pres">
      <dgm:prSet presAssocID="{10A9FBC8-9B66-48AF-BC98-413E6A08DBBF}" presName="accent_3" presStyleCnt="0"/>
      <dgm:spPr/>
      <dgm:t>
        <a:bodyPr/>
        <a:lstStyle/>
        <a:p>
          <a:endParaRPr lang="en-US"/>
        </a:p>
      </dgm:t>
    </dgm:pt>
    <dgm:pt modelId="{A298CEAB-3B75-4981-9173-C006857D96A2}" type="pres">
      <dgm:prSet presAssocID="{10A9FBC8-9B66-48AF-BC98-413E6A08DBBF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BBB6EA6F-B3B5-4A54-B435-9FA1B292E44B}" type="pres">
      <dgm:prSet presAssocID="{9C5D5116-07A7-4363-9D17-8690C0476D7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8701E-9E08-4BD5-94D3-8034DAF8CADD}" type="pres">
      <dgm:prSet presAssocID="{9C5D5116-07A7-4363-9D17-8690C0476D73}" presName="accent_4" presStyleCnt="0"/>
      <dgm:spPr/>
      <dgm:t>
        <a:bodyPr/>
        <a:lstStyle/>
        <a:p>
          <a:endParaRPr lang="en-US"/>
        </a:p>
      </dgm:t>
    </dgm:pt>
    <dgm:pt modelId="{7373A0F8-B47C-45BA-BE43-396325BD1D84}" type="pres">
      <dgm:prSet presAssocID="{9C5D5116-07A7-4363-9D17-8690C0476D73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6139B07F-A06E-43EA-928C-EB8D3CE0F726}" type="presOf" srcId="{E838D397-C751-499F-AFF6-6BB92A9040B8}" destId="{271A7409-2372-4788-BA6D-5A89B9010EC4}" srcOrd="0" destOrd="0" presId="urn:microsoft.com/office/officeart/2008/layout/VerticalCurvedList"/>
    <dgm:cxn modelId="{10398B5E-FEE0-4011-BFD9-E1190D3C4A64}" type="presOf" srcId="{ECEE866C-DB36-49AA-90C2-9B7D4C53A78C}" destId="{2B71CD8A-CE4F-48F7-9F1E-D3A9A864DCDE}" srcOrd="0" destOrd="0" presId="urn:microsoft.com/office/officeart/2008/layout/VerticalCurvedList"/>
    <dgm:cxn modelId="{3A0B6D83-61B6-423A-9BD6-1A34E33B602E}" srcId="{ECEE866C-DB36-49AA-90C2-9B7D4C53A78C}" destId="{10A9FBC8-9B66-48AF-BC98-413E6A08DBBF}" srcOrd="2" destOrd="0" parTransId="{179936A8-559D-426E-A7B3-509D74930EC6}" sibTransId="{6D092187-C189-4044-B92F-14A2E3C51CB1}"/>
    <dgm:cxn modelId="{D5BEC86A-EEF7-4CA5-ADD8-C9A02B53DBAD}" type="presOf" srcId="{10A9FBC8-9B66-48AF-BC98-413E6A08DBBF}" destId="{FADB2EF5-D55F-4241-9CF8-E614FEA950AE}" srcOrd="0" destOrd="0" presId="urn:microsoft.com/office/officeart/2008/layout/VerticalCurvedList"/>
    <dgm:cxn modelId="{33DEC619-7946-4720-A46C-3D729F38F477}" type="presOf" srcId="{7F2EB28B-CBFE-42FF-92EE-D0ADB0AD8955}" destId="{0AD9094E-E8D2-4BB1-823B-73ABAF8E8CFB}" srcOrd="0" destOrd="0" presId="urn:microsoft.com/office/officeart/2008/layout/VerticalCurvedList"/>
    <dgm:cxn modelId="{BD4CDB23-E0A4-457C-BAE2-B55CED8EA0A5}" srcId="{ECEE866C-DB36-49AA-90C2-9B7D4C53A78C}" destId="{7F2EB28B-CBFE-42FF-92EE-D0ADB0AD8955}" srcOrd="0" destOrd="0" parTransId="{C85D0ED9-C3AA-4781-8C44-6CEA3FA47BB5}" sibTransId="{52F8D5FC-2B48-4576-9465-2DA692B55C2B}"/>
    <dgm:cxn modelId="{6B8E1287-520A-4FED-9A95-77524461D1A6}" type="presOf" srcId="{52F8D5FC-2B48-4576-9465-2DA692B55C2B}" destId="{611532AD-39EA-42C5-B9FA-C09A4AE47905}" srcOrd="0" destOrd="0" presId="urn:microsoft.com/office/officeart/2008/layout/VerticalCurvedList"/>
    <dgm:cxn modelId="{07CEE925-186E-48D0-A343-E58619127687}" srcId="{ECEE866C-DB36-49AA-90C2-9B7D4C53A78C}" destId="{E838D397-C751-499F-AFF6-6BB92A9040B8}" srcOrd="1" destOrd="0" parTransId="{F193CEFE-38E7-4B44-8BF4-F192AEF51624}" sibTransId="{F834E5FB-C924-45A3-8C06-EEB387A483A1}"/>
    <dgm:cxn modelId="{D66F4B26-706C-4DA0-BEE3-6D1655D37FC2}" srcId="{ECEE866C-DB36-49AA-90C2-9B7D4C53A78C}" destId="{9C5D5116-07A7-4363-9D17-8690C0476D73}" srcOrd="3" destOrd="0" parTransId="{8C9FB7D0-994F-4D88-9CA4-F151E6AF77E9}" sibTransId="{BB80978A-C0C7-42C7-96E1-B8DFEFA265DD}"/>
    <dgm:cxn modelId="{EF6BA301-2CD6-401E-BA04-B5FCDFF0D9B7}" type="presOf" srcId="{9C5D5116-07A7-4363-9D17-8690C0476D73}" destId="{BBB6EA6F-B3B5-4A54-B435-9FA1B292E44B}" srcOrd="0" destOrd="0" presId="urn:microsoft.com/office/officeart/2008/layout/VerticalCurvedList"/>
    <dgm:cxn modelId="{94FBA0B2-5145-4AA8-882D-D30C0ED334E2}" type="presParOf" srcId="{2B71CD8A-CE4F-48F7-9F1E-D3A9A864DCDE}" destId="{EB552471-871D-470E-B0A8-259E4547D186}" srcOrd="0" destOrd="0" presId="urn:microsoft.com/office/officeart/2008/layout/VerticalCurvedList"/>
    <dgm:cxn modelId="{84080024-8364-4308-A653-CCB93FEFF360}" type="presParOf" srcId="{EB552471-871D-470E-B0A8-259E4547D186}" destId="{9264EBD7-63F9-46CE-92E1-6EE1B223AFAB}" srcOrd="0" destOrd="0" presId="urn:microsoft.com/office/officeart/2008/layout/VerticalCurvedList"/>
    <dgm:cxn modelId="{8915F01C-1D29-4DAA-9F88-A7C21C4E09F4}" type="presParOf" srcId="{9264EBD7-63F9-46CE-92E1-6EE1B223AFAB}" destId="{4FDC845F-CE71-48BB-9C6A-C6AD17E4B624}" srcOrd="0" destOrd="0" presId="urn:microsoft.com/office/officeart/2008/layout/VerticalCurvedList"/>
    <dgm:cxn modelId="{1F935672-58A1-4986-8F6E-50D0B2BA1548}" type="presParOf" srcId="{9264EBD7-63F9-46CE-92E1-6EE1B223AFAB}" destId="{611532AD-39EA-42C5-B9FA-C09A4AE47905}" srcOrd="1" destOrd="0" presId="urn:microsoft.com/office/officeart/2008/layout/VerticalCurvedList"/>
    <dgm:cxn modelId="{D60E54BB-AAD0-49DC-AAB5-BEAD065BDBD7}" type="presParOf" srcId="{9264EBD7-63F9-46CE-92E1-6EE1B223AFAB}" destId="{8F8E9C04-8AF0-4665-85DE-7E314B59DBE0}" srcOrd="2" destOrd="0" presId="urn:microsoft.com/office/officeart/2008/layout/VerticalCurvedList"/>
    <dgm:cxn modelId="{82AD42E1-D830-4730-AFDB-DF78EFDAC451}" type="presParOf" srcId="{9264EBD7-63F9-46CE-92E1-6EE1B223AFAB}" destId="{F013ABFE-86AD-4F27-970B-D17B37524B36}" srcOrd="3" destOrd="0" presId="urn:microsoft.com/office/officeart/2008/layout/VerticalCurvedList"/>
    <dgm:cxn modelId="{52329FA3-7874-4C1A-A625-756B3EF4ABC1}" type="presParOf" srcId="{EB552471-871D-470E-B0A8-259E4547D186}" destId="{0AD9094E-E8D2-4BB1-823B-73ABAF8E8CFB}" srcOrd="1" destOrd="0" presId="urn:microsoft.com/office/officeart/2008/layout/VerticalCurvedList"/>
    <dgm:cxn modelId="{B0B88DFE-C2CE-49EC-B9D9-3EE7103DB430}" type="presParOf" srcId="{EB552471-871D-470E-B0A8-259E4547D186}" destId="{D2BD7FFC-94F6-4586-B425-C442028D2035}" srcOrd="2" destOrd="0" presId="urn:microsoft.com/office/officeart/2008/layout/VerticalCurvedList"/>
    <dgm:cxn modelId="{9FC1D3B8-B2E6-4B8A-8374-03C179CDC894}" type="presParOf" srcId="{D2BD7FFC-94F6-4586-B425-C442028D2035}" destId="{AB90ABA4-0F9E-42F4-B541-A7A3F8B4D36C}" srcOrd="0" destOrd="0" presId="urn:microsoft.com/office/officeart/2008/layout/VerticalCurvedList"/>
    <dgm:cxn modelId="{EB4EE931-DFBA-413C-942C-B6BCB7867689}" type="presParOf" srcId="{EB552471-871D-470E-B0A8-259E4547D186}" destId="{271A7409-2372-4788-BA6D-5A89B9010EC4}" srcOrd="3" destOrd="0" presId="urn:microsoft.com/office/officeart/2008/layout/VerticalCurvedList"/>
    <dgm:cxn modelId="{2A48450A-FBB6-454F-B49F-601F96329B56}" type="presParOf" srcId="{EB552471-871D-470E-B0A8-259E4547D186}" destId="{EBC55718-0D0F-4F0F-A54B-078B19C5D755}" srcOrd="4" destOrd="0" presId="urn:microsoft.com/office/officeart/2008/layout/VerticalCurvedList"/>
    <dgm:cxn modelId="{862F90FA-C71C-4B9A-8335-973657B4E4D4}" type="presParOf" srcId="{EBC55718-0D0F-4F0F-A54B-078B19C5D755}" destId="{606848B6-B6C6-4417-8DB8-4F868316BFB8}" srcOrd="0" destOrd="0" presId="urn:microsoft.com/office/officeart/2008/layout/VerticalCurvedList"/>
    <dgm:cxn modelId="{D05322DC-684F-4546-B9E4-7902D06F6150}" type="presParOf" srcId="{EB552471-871D-470E-B0A8-259E4547D186}" destId="{FADB2EF5-D55F-4241-9CF8-E614FEA950AE}" srcOrd="5" destOrd="0" presId="urn:microsoft.com/office/officeart/2008/layout/VerticalCurvedList"/>
    <dgm:cxn modelId="{7F9691F8-288E-4816-9133-A502285F95FC}" type="presParOf" srcId="{EB552471-871D-470E-B0A8-259E4547D186}" destId="{C91AD460-8597-4CC2-B8D8-65B314B483CE}" srcOrd="6" destOrd="0" presId="urn:microsoft.com/office/officeart/2008/layout/VerticalCurvedList"/>
    <dgm:cxn modelId="{BCB9B823-B5DB-4370-8838-2191E75F54CD}" type="presParOf" srcId="{C91AD460-8597-4CC2-B8D8-65B314B483CE}" destId="{A298CEAB-3B75-4981-9173-C006857D96A2}" srcOrd="0" destOrd="0" presId="urn:microsoft.com/office/officeart/2008/layout/VerticalCurvedList"/>
    <dgm:cxn modelId="{131631B6-57CC-430A-936B-D65FF817E9A1}" type="presParOf" srcId="{EB552471-871D-470E-B0A8-259E4547D186}" destId="{BBB6EA6F-B3B5-4A54-B435-9FA1B292E44B}" srcOrd="7" destOrd="0" presId="urn:microsoft.com/office/officeart/2008/layout/VerticalCurvedList"/>
    <dgm:cxn modelId="{EB666F89-18A0-41FB-8577-5FA35857F145}" type="presParOf" srcId="{EB552471-871D-470E-B0A8-259E4547D186}" destId="{3B78701E-9E08-4BD5-94D3-8034DAF8CADD}" srcOrd="8" destOrd="0" presId="urn:microsoft.com/office/officeart/2008/layout/VerticalCurvedList"/>
    <dgm:cxn modelId="{AC06B015-5808-4EA1-9946-328DE2D8468C}" type="presParOf" srcId="{3B78701E-9E08-4BD5-94D3-8034DAF8CADD}" destId="{7373A0F8-B47C-45BA-BE43-396325BD1D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677965-FE84-4B02-A1CF-774D31FB5523}" type="doc">
      <dgm:prSet loTypeId="urn:microsoft.com/office/officeart/2005/8/layout/list1" loCatId="list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6AD81B82-07CF-4741-8A35-CB7D831C0292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6FEBD38D-6F60-4F3F-BD5E-181301CF6210}" type="parTrans" cxnId="{5CEAD882-6A09-45D7-93A3-801A57137C85}">
      <dgm:prSet/>
      <dgm:spPr/>
      <dgm:t>
        <a:bodyPr/>
        <a:lstStyle/>
        <a:p>
          <a:endParaRPr lang="en-US"/>
        </a:p>
      </dgm:t>
    </dgm:pt>
    <dgm:pt modelId="{F36D7652-AA9F-413E-A236-1728A2CD57D7}" type="sibTrans" cxnId="{5CEAD882-6A09-45D7-93A3-801A57137C85}">
      <dgm:prSet/>
      <dgm:spPr/>
      <dgm:t>
        <a:bodyPr/>
        <a:lstStyle/>
        <a:p>
          <a:endParaRPr lang="en-US"/>
        </a:p>
      </dgm:t>
    </dgm:pt>
    <dgm:pt modelId="{D24CD5F2-340D-43CE-8D07-AA78B90836B2}">
      <dgm:prSet phldrT="[Text]"/>
      <dgm:spPr/>
      <dgm:t>
        <a:bodyPr/>
        <a:lstStyle/>
        <a:p>
          <a:r>
            <a:rPr lang="en-US" dirty="0" smtClean="0"/>
            <a:t>Important feature </a:t>
          </a:r>
          <a:r>
            <a:rPr lang="en-US" dirty="0" smtClean="0"/>
            <a:t>extraction</a:t>
          </a:r>
          <a:endParaRPr lang="en-US" dirty="0"/>
        </a:p>
      </dgm:t>
    </dgm:pt>
    <dgm:pt modelId="{4A177E57-C244-4850-B286-DD5AF6C68416}" type="parTrans" cxnId="{8399B02A-1524-4558-A831-7D895BAE4325}">
      <dgm:prSet/>
      <dgm:spPr/>
      <dgm:t>
        <a:bodyPr/>
        <a:lstStyle/>
        <a:p>
          <a:endParaRPr lang="en-US"/>
        </a:p>
      </dgm:t>
    </dgm:pt>
    <dgm:pt modelId="{F202D44B-4874-4F14-80A5-F08D5485BDA6}" type="sibTrans" cxnId="{8399B02A-1524-4558-A831-7D895BAE4325}">
      <dgm:prSet/>
      <dgm:spPr/>
      <dgm:t>
        <a:bodyPr/>
        <a:lstStyle/>
        <a:p>
          <a:endParaRPr lang="en-US"/>
        </a:p>
      </dgm:t>
    </dgm:pt>
    <dgm:pt modelId="{B64E9EEA-A826-4AD9-BB1B-482A5056CAEB}">
      <dgm:prSet phldrT="[Text]"/>
      <dgm:spPr/>
      <dgm:t>
        <a:bodyPr/>
        <a:lstStyle/>
        <a:p>
          <a:r>
            <a:rPr lang="en-US" dirty="0" smtClean="0"/>
            <a:t>Classify in terms of success &amp; failure</a:t>
          </a:r>
          <a:endParaRPr lang="en-US" dirty="0"/>
        </a:p>
      </dgm:t>
    </dgm:pt>
    <dgm:pt modelId="{0FBA05CD-ACA0-4BFC-B940-A829C2F269CA}" type="parTrans" cxnId="{50D08AFD-558F-4239-AA83-CDD22FFD2297}">
      <dgm:prSet/>
      <dgm:spPr/>
      <dgm:t>
        <a:bodyPr/>
        <a:lstStyle/>
        <a:p>
          <a:endParaRPr lang="en-US"/>
        </a:p>
      </dgm:t>
    </dgm:pt>
    <dgm:pt modelId="{629B383B-E82F-4886-8B40-E74A8EEA6E68}" type="sibTrans" cxnId="{50D08AFD-558F-4239-AA83-CDD22FFD2297}">
      <dgm:prSet/>
      <dgm:spPr/>
      <dgm:t>
        <a:bodyPr/>
        <a:lstStyle/>
        <a:p>
          <a:endParaRPr lang="en-US"/>
        </a:p>
      </dgm:t>
    </dgm:pt>
    <dgm:pt modelId="{D0062EFA-2763-43C3-A0A6-100CBDBE5018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64D98572-4AC2-4DBB-BCA4-70FF9C749C49}" type="parTrans" cxnId="{48429993-26B0-4E06-A80F-C9AD442F1D1E}">
      <dgm:prSet/>
      <dgm:spPr/>
      <dgm:t>
        <a:bodyPr/>
        <a:lstStyle/>
        <a:p>
          <a:endParaRPr lang="en-US"/>
        </a:p>
      </dgm:t>
    </dgm:pt>
    <dgm:pt modelId="{42F31BFE-7C69-4C5D-9C8B-E27D749EEEF7}" type="sibTrans" cxnId="{48429993-26B0-4E06-A80F-C9AD442F1D1E}">
      <dgm:prSet/>
      <dgm:spPr/>
      <dgm:t>
        <a:bodyPr/>
        <a:lstStyle/>
        <a:p>
          <a:endParaRPr lang="en-US"/>
        </a:p>
      </dgm:t>
    </dgm:pt>
    <dgm:pt modelId="{1D7900EE-1B64-41C0-A062-D188C7BF8192}" type="pres">
      <dgm:prSet presAssocID="{48677965-FE84-4B02-A1CF-774D31FB55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697ED-D637-43C3-B1EE-58E696329E39}" type="pres">
      <dgm:prSet presAssocID="{6AD81B82-07CF-4741-8A35-CB7D831C0292}" presName="parentLin" presStyleCnt="0"/>
      <dgm:spPr/>
    </dgm:pt>
    <dgm:pt modelId="{E840E0C4-CEDB-4067-878B-6945BF4C1448}" type="pres">
      <dgm:prSet presAssocID="{6AD81B82-07CF-4741-8A35-CB7D831C029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2C6F9F1-30BC-4171-9591-DDEA45681AA7}" type="pres">
      <dgm:prSet presAssocID="{6AD81B82-07CF-4741-8A35-CB7D831C029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031A0-B11D-4D6F-81A8-3B0FCE076B42}" type="pres">
      <dgm:prSet presAssocID="{6AD81B82-07CF-4741-8A35-CB7D831C0292}" presName="negativeSpace" presStyleCnt="0"/>
      <dgm:spPr/>
    </dgm:pt>
    <dgm:pt modelId="{08501FB2-A439-4075-9E96-6155CC44CDF3}" type="pres">
      <dgm:prSet presAssocID="{6AD81B82-07CF-4741-8A35-CB7D831C0292}" presName="childText" presStyleLbl="conFgAcc1" presStyleIdx="0" presStyleCnt="4">
        <dgm:presLayoutVars>
          <dgm:bulletEnabled val="1"/>
        </dgm:presLayoutVars>
      </dgm:prSet>
      <dgm:spPr/>
    </dgm:pt>
    <dgm:pt modelId="{9217776A-5F54-42F4-8B18-6DFD69AE9718}" type="pres">
      <dgm:prSet presAssocID="{F36D7652-AA9F-413E-A236-1728A2CD57D7}" presName="spaceBetweenRectangles" presStyleCnt="0"/>
      <dgm:spPr/>
    </dgm:pt>
    <dgm:pt modelId="{87B37C9E-5B86-43C3-958B-0ECA6985AADF}" type="pres">
      <dgm:prSet presAssocID="{D0062EFA-2763-43C3-A0A6-100CBDBE5018}" presName="parentLin" presStyleCnt="0"/>
      <dgm:spPr/>
    </dgm:pt>
    <dgm:pt modelId="{7BB98E69-2826-4771-9590-4409ED3A67B1}" type="pres">
      <dgm:prSet presAssocID="{D0062EFA-2763-43C3-A0A6-100CBDBE501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242F6B5-1408-4808-BD06-6A8860778013}" type="pres">
      <dgm:prSet presAssocID="{D0062EFA-2763-43C3-A0A6-100CBDBE501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DB540-D646-4FFF-82E5-1ABDC2E8BF71}" type="pres">
      <dgm:prSet presAssocID="{D0062EFA-2763-43C3-A0A6-100CBDBE5018}" presName="negativeSpace" presStyleCnt="0"/>
      <dgm:spPr/>
    </dgm:pt>
    <dgm:pt modelId="{CD4E8CB1-BA1E-40AF-933A-4E3329209EDA}" type="pres">
      <dgm:prSet presAssocID="{D0062EFA-2763-43C3-A0A6-100CBDBE5018}" presName="childText" presStyleLbl="conFgAcc1" presStyleIdx="1" presStyleCnt="4">
        <dgm:presLayoutVars>
          <dgm:bulletEnabled val="1"/>
        </dgm:presLayoutVars>
      </dgm:prSet>
      <dgm:spPr/>
    </dgm:pt>
    <dgm:pt modelId="{02300780-093C-4729-B142-49DA588BAB05}" type="pres">
      <dgm:prSet presAssocID="{42F31BFE-7C69-4C5D-9C8B-E27D749EEEF7}" presName="spaceBetweenRectangles" presStyleCnt="0"/>
      <dgm:spPr/>
    </dgm:pt>
    <dgm:pt modelId="{FF292D6F-87F4-4F86-A23A-54237BFE5335}" type="pres">
      <dgm:prSet presAssocID="{D24CD5F2-340D-43CE-8D07-AA78B90836B2}" presName="parentLin" presStyleCnt="0"/>
      <dgm:spPr/>
    </dgm:pt>
    <dgm:pt modelId="{B4772BFA-01AC-4E7B-8039-93A92084C217}" type="pres">
      <dgm:prSet presAssocID="{D24CD5F2-340D-43CE-8D07-AA78B90836B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5E71E45-D2E0-4C3E-84F8-51762E4F3734}" type="pres">
      <dgm:prSet presAssocID="{D24CD5F2-340D-43CE-8D07-AA78B90836B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E9054-ABF2-4D48-990F-1CAC75A76053}" type="pres">
      <dgm:prSet presAssocID="{D24CD5F2-340D-43CE-8D07-AA78B90836B2}" presName="negativeSpace" presStyleCnt="0"/>
      <dgm:spPr/>
    </dgm:pt>
    <dgm:pt modelId="{F23DA52E-DB06-4DD2-BDCF-C834650C9C84}" type="pres">
      <dgm:prSet presAssocID="{D24CD5F2-340D-43CE-8D07-AA78B90836B2}" presName="childText" presStyleLbl="conFgAcc1" presStyleIdx="2" presStyleCnt="4">
        <dgm:presLayoutVars>
          <dgm:bulletEnabled val="1"/>
        </dgm:presLayoutVars>
      </dgm:prSet>
      <dgm:spPr/>
    </dgm:pt>
    <dgm:pt modelId="{C226A964-63F6-42BA-A69C-74DA3FAA80B3}" type="pres">
      <dgm:prSet presAssocID="{F202D44B-4874-4F14-80A5-F08D5485BDA6}" presName="spaceBetweenRectangles" presStyleCnt="0"/>
      <dgm:spPr/>
    </dgm:pt>
    <dgm:pt modelId="{8FFEEAF6-8F82-4D9E-9753-23CCE3E8C137}" type="pres">
      <dgm:prSet presAssocID="{B64E9EEA-A826-4AD9-BB1B-482A5056CAEB}" presName="parentLin" presStyleCnt="0"/>
      <dgm:spPr/>
    </dgm:pt>
    <dgm:pt modelId="{8138A5F1-CC31-4F06-AF59-9FAA8FE6EEED}" type="pres">
      <dgm:prSet presAssocID="{B64E9EEA-A826-4AD9-BB1B-482A5056CAE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6883402-7708-409D-AF93-8353BE8192E0}" type="pres">
      <dgm:prSet presAssocID="{B64E9EEA-A826-4AD9-BB1B-482A5056CAE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8C59-A609-4086-8734-EED919D279BE}" type="pres">
      <dgm:prSet presAssocID="{B64E9EEA-A826-4AD9-BB1B-482A5056CAEB}" presName="negativeSpace" presStyleCnt="0"/>
      <dgm:spPr/>
    </dgm:pt>
    <dgm:pt modelId="{B773C584-E6B1-4F62-A89C-83EBA0998F49}" type="pres">
      <dgm:prSet presAssocID="{B64E9EEA-A826-4AD9-BB1B-482A5056CAE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C271AB1-6092-476D-93A5-D5492C7FF1F2}" type="presOf" srcId="{48677965-FE84-4B02-A1CF-774D31FB5523}" destId="{1D7900EE-1B64-41C0-A062-D188C7BF8192}" srcOrd="0" destOrd="0" presId="urn:microsoft.com/office/officeart/2005/8/layout/list1"/>
    <dgm:cxn modelId="{B0928E2E-D45E-4689-9CCA-C9F1B38FBD62}" type="presOf" srcId="{D24CD5F2-340D-43CE-8D07-AA78B90836B2}" destId="{65E71E45-D2E0-4C3E-84F8-51762E4F3734}" srcOrd="1" destOrd="0" presId="urn:microsoft.com/office/officeart/2005/8/layout/list1"/>
    <dgm:cxn modelId="{5677B600-24C1-4315-9049-7354A2AE0C0F}" type="presOf" srcId="{B64E9EEA-A826-4AD9-BB1B-482A5056CAEB}" destId="{B6883402-7708-409D-AF93-8353BE8192E0}" srcOrd="1" destOrd="0" presId="urn:microsoft.com/office/officeart/2005/8/layout/list1"/>
    <dgm:cxn modelId="{6DDBE97C-0095-47DB-8354-06D0B08B92C3}" type="presOf" srcId="{6AD81B82-07CF-4741-8A35-CB7D831C0292}" destId="{D2C6F9F1-30BC-4171-9591-DDEA45681AA7}" srcOrd="1" destOrd="0" presId="urn:microsoft.com/office/officeart/2005/8/layout/list1"/>
    <dgm:cxn modelId="{6D670E51-E55A-40BB-961C-E66DD81F51DC}" type="presOf" srcId="{B64E9EEA-A826-4AD9-BB1B-482A5056CAEB}" destId="{8138A5F1-CC31-4F06-AF59-9FAA8FE6EEED}" srcOrd="0" destOrd="0" presId="urn:microsoft.com/office/officeart/2005/8/layout/list1"/>
    <dgm:cxn modelId="{48429993-26B0-4E06-A80F-C9AD442F1D1E}" srcId="{48677965-FE84-4B02-A1CF-774D31FB5523}" destId="{D0062EFA-2763-43C3-A0A6-100CBDBE5018}" srcOrd="1" destOrd="0" parTransId="{64D98572-4AC2-4DBB-BCA4-70FF9C749C49}" sibTransId="{42F31BFE-7C69-4C5D-9C8B-E27D749EEEF7}"/>
    <dgm:cxn modelId="{F05D02A8-E891-428F-97E9-278ADA6A30F0}" type="presOf" srcId="{6AD81B82-07CF-4741-8A35-CB7D831C0292}" destId="{E840E0C4-CEDB-4067-878B-6945BF4C1448}" srcOrd="0" destOrd="0" presId="urn:microsoft.com/office/officeart/2005/8/layout/list1"/>
    <dgm:cxn modelId="{E4AE5BB6-5F42-4784-A438-4A497D9A711D}" type="presOf" srcId="{D0062EFA-2763-43C3-A0A6-100CBDBE5018}" destId="{7BB98E69-2826-4771-9590-4409ED3A67B1}" srcOrd="0" destOrd="0" presId="urn:microsoft.com/office/officeart/2005/8/layout/list1"/>
    <dgm:cxn modelId="{50D08AFD-558F-4239-AA83-CDD22FFD2297}" srcId="{48677965-FE84-4B02-A1CF-774D31FB5523}" destId="{B64E9EEA-A826-4AD9-BB1B-482A5056CAEB}" srcOrd="3" destOrd="0" parTransId="{0FBA05CD-ACA0-4BFC-B940-A829C2F269CA}" sibTransId="{629B383B-E82F-4886-8B40-E74A8EEA6E68}"/>
    <dgm:cxn modelId="{8399B02A-1524-4558-A831-7D895BAE4325}" srcId="{48677965-FE84-4B02-A1CF-774D31FB5523}" destId="{D24CD5F2-340D-43CE-8D07-AA78B90836B2}" srcOrd="2" destOrd="0" parTransId="{4A177E57-C244-4850-B286-DD5AF6C68416}" sibTransId="{F202D44B-4874-4F14-80A5-F08D5485BDA6}"/>
    <dgm:cxn modelId="{C55BFD18-68D4-4005-AA7D-7ADF8B0C3436}" type="presOf" srcId="{D0062EFA-2763-43C3-A0A6-100CBDBE5018}" destId="{4242F6B5-1408-4808-BD06-6A8860778013}" srcOrd="1" destOrd="0" presId="urn:microsoft.com/office/officeart/2005/8/layout/list1"/>
    <dgm:cxn modelId="{9260C6D6-398C-4731-8A3C-A7C89DC9939E}" type="presOf" srcId="{D24CD5F2-340D-43CE-8D07-AA78B90836B2}" destId="{B4772BFA-01AC-4E7B-8039-93A92084C217}" srcOrd="0" destOrd="0" presId="urn:microsoft.com/office/officeart/2005/8/layout/list1"/>
    <dgm:cxn modelId="{5CEAD882-6A09-45D7-93A3-801A57137C85}" srcId="{48677965-FE84-4B02-A1CF-774D31FB5523}" destId="{6AD81B82-07CF-4741-8A35-CB7D831C0292}" srcOrd="0" destOrd="0" parTransId="{6FEBD38D-6F60-4F3F-BD5E-181301CF6210}" sibTransId="{F36D7652-AA9F-413E-A236-1728A2CD57D7}"/>
    <dgm:cxn modelId="{45B0CEA0-E96A-4D89-86F0-929B8D5605FC}" type="presParOf" srcId="{1D7900EE-1B64-41C0-A062-D188C7BF8192}" destId="{B0A697ED-D637-43C3-B1EE-58E696329E39}" srcOrd="0" destOrd="0" presId="urn:microsoft.com/office/officeart/2005/8/layout/list1"/>
    <dgm:cxn modelId="{78A430E8-BCA6-49A5-A358-4B69A8D56F8C}" type="presParOf" srcId="{B0A697ED-D637-43C3-B1EE-58E696329E39}" destId="{E840E0C4-CEDB-4067-878B-6945BF4C1448}" srcOrd="0" destOrd="0" presId="urn:microsoft.com/office/officeart/2005/8/layout/list1"/>
    <dgm:cxn modelId="{B8734671-1E30-416D-90D6-B826289966F4}" type="presParOf" srcId="{B0A697ED-D637-43C3-B1EE-58E696329E39}" destId="{D2C6F9F1-30BC-4171-9591-DDEA45681AA7}" srcOrd="1" destOrd="0" presId="urn:microsoft.com/office/officeart/2005/8/layout/list1"/>
    <dgm:cxn modelId="{721A4866-10DF-46DE-B5F7-E31BBA75EDF5}" type="presParOf" srcId="{1D7900EE-1B64-41C0-A062-D188C7BF8192}" destId="{2C7031A0-B11D-4D6F-81A8-3B0FCE076B42}" srcOrd="1" destOrd="0" presId="urn:microsoft.com/office/officeart/2005/8/layout/list1"/>
    <dgm:cxn modelId="{CDBFA461-2B96-48DE-B6E5-1005767D5119}" type="presParOf" srcId="{1D7900EE-1B64-41C0-A062-D188C7BF8192}" destId="{08501FB2-A439-4075-9E96-6155CC44CDF3}" srcOrd="2" destOrd="0" presId="urn:microsoft.com/office/officeart/2005/8/layout/list1"/>
    <dgm:cxn modelId="{F8F69120-9529-4C5B-AC26-EA00850BCF82}" type="presParOf" srcId="{1D7900EE-1B64-41C0-A062-D188C7BF8192}" destId="{9217776A-5F54-42F4-8B18-6DFD69AE9718}" srcOrd="3" destOrd="0" presId="urn:microsoft.com/office/officeart/2005/8/layout/list1"/>
    <dgm:cxn modelId="{24479504-835F-4315-BBD8-631E5B9789B0}" type="presParOf" srcId="{1D7900EE-1B64-41C0-A062-D188C7BF8192}" destId="{87B37C9E-5B86-43C3-958B-0ECA6985AADF}" srcOrd="4" destOrd="0" presId="urn:microsoft.com/office/officeart/2005/8/layout/list1"/>
    <dgm:cxn modelId="{D50953FA-5886-43F1-8607-CFD2AD045181}" type="presParOf" srcId="{87B37C9E-5B86-43C3-958B-0ECA6985AADF}" destId="{7BB98E69-2826-4771-9590-4409ED3A67B1}" srcOrd="0" destOrd="0" presId="urn:microsoft.com/office/officeart/2005/8/layout/list1"/>
    <dgm:cxn modelId="{C5C4C99A-D691-486E-AA9B-64C75C558689}" type="presParOf" srcId="{87B37C9E-5B86-43C3-958B-0ECA6985AADF}" destId="{4242F6B5-1408-4808-BD06-6A8860778013}" srcOrd="1" destOrd="0" presId="urn:microsoft.com/office/officeart/2005/8/layout/list1"/>
    <dgm:cxn modelId="{95C93CEB-C699-415B-9373-A2497556599B}" type="presParOf" srcId="{1D7900EE-1B64-41C0-A062-D188C7BF8192}" destId="{C6EDB540-D646-4FFF-82E5-1ABDC2E8BF71}" srcOrd="5" destOrd="0" presId="urn:microsoft.com/office/officeart/2005/8/layout/list1"/>
    <dgm:cxn modelId="{774A1D21-D6A7-4E59-A3E2-59A7018E2A4D}" type="presParOf" srcId="{1D7900EE-1B64-41C0-A062-D188C7BF8192}" destId="{CD4E8CB1-BA1E-40AF-933A-4E3329209EDA}" srcOrd="6" destOrd="0" presId="urn:microsoft.com/office/officeart/2005/8/layout/list1"/>
    <dgm:cxn modelId="{15FD9018-4A94-4B47-8F46-0A942065B57D}" type="presParOf" srcId="{1D7900EE-1B64-41C0-A062-D188C7BF8192}" destId="{02300780-093C-4729-B142-49DA588BAB05}" srcOrd="7" destOrd="0" presId="urn:microsoft.com/office/officeart/2005/8/layout/list1"/>
    <dgm:cxn modelId="{58020B09-AF79-4335-A9B3-A9C717252437}" type="presParOf" srcId="{1D7900EE-1B64-41C0-A062-D188C7BF8192}" destId="{FF292D6F-87F4-4F86-A23A-54237BFE5335}" srcOrd="8" destOrd="0" presId="urn:microsoft.com/office/officeart/2005/8/layout/list1"/>
    <dgm:cxn modelId="{B0E7DC7C-2E62-416E-93A6-A79B7B0BB4BC}" type="presParOf" srcId="{FF292D6F-87F4-4F86-A23A-54237BFE5335}" destId="{B4772BFA-01AC-4E7B-8039-93A92084C217}" srcOrd="0" destOrd="0" presId="urn:microsoft.com/office/officeart/2005/8/layout/list1"/>
    <dgm:cxn modelId="{9C2C746F-32E2-47FB-9855-D7AE8BB8C46F}" type="presParOf" srcId="{FF292D6F-87F4-4F86-A23A-54237BFE5335}" destId="{65E71E45-D2E0-4C3E-84F8-51762E4F3734}" srcOrd="1" destOrd="0" presId="urn:microsoft.com/office/officeart/2005/8/layout/list1"/>
    <dgm:cxn modelId="{6F10BD35-959B-4CD8-A682-1B7A8B7644EB}" type="presParOf" srcId="{1D7900EE-1B64-41C0-A062-D188C7BF8192}" destId="{1B4E9054-ABF2-4D48-990F-1CAC75A76053}" srcOrd="9" destOrd="0" presId="urn:microsoft.com/office/officeart/2005/8/layout/list1"/>
    <dgm:cxn modelId="{1DC8B62C-6C6B-4505-8732-9A43AE1360EE}" type="presParOf" srcId="{1D7900EE-1B64-41C0-A062-D188C7BF8192}" destId="{F23DA52E-DB06-4DD2-BDCF-C834650C9C84}" srcOrd="10" destOrd="0" presId="urn:microsoft.com/office/officeart/2005/8/layout/list1"/>
    <dgm:cxn modelId="{B1AE96D4-ECD0-4446-8654-960E64BDA237}" type="presParOf" srcId="{1D7900EE-1B64-41C0-A062-D188C7BF8192}" destId="{C226A964-63F6-42BA-A69C-74DA3FAA80B3}" srcOrd="11" destOrd="0" presId="urn:microsoft.com/office/officeart/2005/8/layout/list1"/>
    <dgm:cxn modelId="{6921B2ED-8C61-404C-A854-EAA3ECC3E91F}" type="presParOf" srcId="{1D7900EE-1B64-41C0-A062-D188C7BF8192}" destId="{8FFEEAF6-8F82-4D9E-9753-23CCE3E8C137}" srcOrd="12" destOrd="0" presId="urn:microsoft.com/office/officeart/2005/8/layout/list1"/>
    <dgm:cxn modelId="{7286306B-B0C4-4A34-8538-B9A2B9CAA617}" type="presParOf" srcId="{8FFEEAF6-8F82-4D9E-9753-23CCE3E8C137}" destId="{8138A5F1-CC31-4F06-AF59-9FAA8FE6EEED}" srcOrd="0" destOrd="0" presId="urn:microsoft.com/office/officeart/2005/8/layout/list1"/>
    <dgm:cxn modelId="{9CE2B7D3-68A1-47B7-BA3A-E6EC5B987558}" type="presParOf" srcId="{8FFEEAF6-8F82-4D9E-9753-23CCE3E8C137}" destId="{B6883402-7708-409D-AF93-8353BE8192E0}" srcOrd="1" destOrd="0" presId="urn:microsoft.com/office/officeart/2005/8/layout/list1"/>
    <dgm:cxn modelId="{3D67FF9B-4D89-40D0-8B6A-A6BF67220B9B}" type="presParOf" srcId="{1D7900EE-1B64-41C0-A062-D188C7BF8192}" destId="{23E68C59-A609-4086-8734-EED919D279BE}" srcOrd="13" destOrd="0" presId="urn:microsoft.com/office/officeart/2005/8/layout/list1"/>
    <dgm:cxn modelId="{A9C036D9-8529-41D0-AF19-73534969BCB5}" type="presParOf" srcId="{1D7900EE-1B64-41C0-A062-D188C7BF8192}" destId="{B773C584-E6B1-4F62-A89C-83EBA0998F4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0312B0-F02B-41B1-BE4E-510A10C191B8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4D5743-5563-465E-9FD9-D397D3ED9DCF}">
      <dgm:prSet phldrT="[Text]" custT="1"/>
      <dgm:spPr/>
      <dgm:t>
        <a:bodyPr/>
        <a:lstStyle/>
        <a:p>
          <a:r>
            <a:rPr lang="en-US" sz="2400" dirty="0" smtClean="0"/>
            <a:t>Forecasting students final </a:t>
          </a:r>
          <a:r>
            <a:rPr lang="en-US" sz="2400" dirty="0" smtClean="0"/>
            <a:t>result and programming skill</a:t>
          </a:r>
          <a:endParaRPr lang="en-US" sz="2400" dirty="0"/>
        </a:p>
      </dgm:t>
    </dgm:pt>
    <dgm:pt modelId="{C6426EA4-8BA0-4AB8-BDAB-21BCA2FDA246}" type="parTrans" cxnId="{C9BEBD54-FE56-4D08-96BC-052BB54375BE}">
      <dgm:prSet/>
      <dgm:spPr/>
      <dgm:t>
        <a:bodyPr/>
        <a:lstStyle/>
        <a:p>
          <a:endParaRPr lang="en-US"/>
        </a:p>
      </dgm:t>
    </dgm:pt>
    <dgm:pt modelId="{3A8990FD-3C87-4CD3-A181-53FFF8EE697C}" type="sibTrans" cxnId="{C9BEBD54-FE56-4D08-96BC-052BB54375BE}">
      <dgm:prSet/>
      <dgm:spPr/>
      <dgm:t>
        <a:bodyPr/>
        <a:lstStyle/>
        <a:p>
          <a:endParaRPr lang="en-US"/>
        </a:p>
      </dgm:t>
    </dgm:pt>
    <dgm:pt modelId="{F6E757D9-B5F6-44DA-ADB5-30A2308637BF}">
      <dgm:prSet custT="1"/>
      <dgm:spPr/>
      <dgm:t>
        <a:bodyPr/>
        <a:lstStyle/>
        <a:p>
          <a:r>
            <a:rPr lang="en-US" sz="2400" dirty="0" smtClean="0"/>
            <a:t>Classifying students’ profile before they choose CS</a:t>
          </a:r>
          <a:endParaRPr lang="en-US" sz="2400" dirty="0"/>
        </a:p>
      </dgm:t>
    </dgm:pt>
    <dgm:pt modelId="{65DA5AF9-B77E-4004-8649-A4CE21384E04}" type="parTrans" cxnId="{667D8270-DB45-4F4B-BA04-2CAB5DBFE565}">
      <dgm:prSet/>
      <dgm:spPr/>
      <dgm:t>
        <a:bodyPr/>
        <a:lstStyle/>
        <a:p>
          <a:endParaRPr lang="en-US"/>
        </a:p>
      </dgm:t>
    </dgm:pt>
    <dgm:pt modelId="{9485688B-84C5-482C-A65B-A6B9E36D9165}" type="sibTrans" cxnId="{667D8270-DB45-4F4B-BA04-2CAB5DBFE565}">
      <dgm:prSet/>
      <dgm:spPr/>
      <dgm:t>
        <a:bodyPr/>
        <a:lstStyle/>
        <a:p>
          <a:endParaRPr lang="en-US"/>
        </a:p>
      </dgm:t>
    </dgm:pt>
    <dgm:pt modelId="{F80A89E1-82C2-46CA-88C4-9A9DC85A3810}" type="pres">
      <dgm:prSet presAssocID="{3C0312B0-F02B-41B1-BE4E-510A10C191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7CC4F0-93EF-4F21-BD00-77F58FF9E33F}" type="pres">
      <dgm:prSet presAssocID="{C34D5743-5563-465E-9FD9-D397D3ED9D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60AA7-21AE-4258-B7D4-B379CFA4D511}" type="pres">
      <dgm:prSet presAssocID="{3A8990FD-3C87-4CD3-A181-53FFF8EE697C}" presName="spacer" presStyleCnt="0"/>
      <dgm:spPr/>
    </dgm:pt>
    <dgm:pt modelId="{71273946-B55D-4010-937F-26B0C9B1CDFA}" type="pres">
      <dgm:prSet presAssocID="{F6E757D9-B5F6-44DA-ADB5-30A2308637B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BEBD54-FE56-4D08-96BC-052BB54375BE}" srcId="{3C0312B0-F02B-41B1-BE4E-510A10C191B8}" destId="{C34D5743-5563-465E-9FD9-D397D3ED9DCF}" srcOrd="0" destOrd="0" parTransId="{C6426EA4-8BA0-4AB8-BDAB-21BCA2FDA246}" sibTransId="{3A8990FD-3C87-4CD3-A181-53FFF8EE697C}"/>
    <dgm:cxn modelId="{DE870576-E308-42FC-BBDA-4DFC81E7D831}" type="presOf" srcId="{F6E757D9-B5F6-44DA-ADB5-30A2308637BF}" destId="{71273946-B55D-4010-937F-26B0C9B1CDFA}" srcOrd="0" destOrd="0" presId="urn:microsoft.com/office/officeart/2005/8/layout/vList2"/>
    <dgm:cxn modelId="{AD21066F-F5A4-43D0-B8B5-C01838D7518C}" type="presOf" srcId="{3C0312B0-F02B-41B1-BE4E-510A10C191B8}" destId="{F80A89E1-82C2-46CA-88C4-9A9DC85A3810}" srcOrd="0" destOrd="0" presId="urn:microsoft.com/office/officeart/2005/8/layout/vList2"/>
    <dgm:cxn modelId="{667D8270-DB45-4F4B-BA04-2CAB5DBFE565}" srcId="{3C0312B0-F02B-41B1-BE4E-510A10C191B8}" destId="{F6E757D9-B5F6-44DA-ADB5-30A2308637BF}" srcOrd="1" destOrd="0" parTransId="{65DA5AF9-B77E-4004-8649-A4CE21384E04}" sibTransId="{9485688B-84C5-482C-A65B-A6B9E36D9165}"/>
    <dgm:cxn modelId="{D8A8AD38-1A1B-4B43-BAB2-90CF30FB0A53}" type="presOf" srcId="{C34D5743-5563-465E-9FD9-D397D3ED9DCF}" destId="{EA7CC4F0-93EF-4F21-BD00-77F58FF9E33F}" srcOrd="0" destOrd="0" presId="urn:microsoft.com/office/officeart/2005/8/layout/vList2"/>
    <dgm:cxn modelId="{210AA8A3-6160-4748-9AB2-EB6EAE715F06}" type="presParOf" srcId="{F80A89E1-82C2-46CA-88C4-9A9DC85A3810}" destId="{EA7CC4F0-93EF-4F21-BD00-77F58FF9E33F}" srcOrd="0" destOrd="0" presId="urn:microsoft.com/office/officeart/2005/8/layout/vList2"/>
    <dgm:cxn modelId="{F9E2D2B7-2825-4D00-B298-6E10A6D5FB54}" type="presParOf" srcId="{F80A89E1-82C2-46CA-88C4-9A9DC85A3810}" destId="{1FC60AA7-21AE-4258-B7D4-B379CFA4D511}" srcOrd="1" destOrd="0" presId="urn:microsoft.com/office/officeart/2005/8/layout/vList2"/>
    <dgm:cxn modelId="{76075AFD-FD51-4687-AC2F-7DAD056447E3}" type="presParOf" srcId="{F80A89E1-82C2-46CA-88C4-9A9DC85A3810}" destId="{71273946-B55D-4010-937F-26B0C9B1CD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DA0AB-5B6E-4A0F-A3A6-DE1CA11D983C}" type="doc">
      <dgm:prSet loTypeId="urn:microsoft.com/office/officeart/2005/8/layout/chevron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EF6CB10-098C-4881-8287-8E768720C9F7}">
      <dgm:prSet phldrT="[Text]" custT="1"/>
      <dgm:spPr/>
      <dgm:t>
        <a:bodyPr/>
        <a:lstStyle/>
        <a:p>
          <a:endParaRPr lang="en-US" sz="1200" dirty="0" smtClean="0"/>
        </a:p>
        <a:p>
          <a:r>
            <a:rPr lang="en-US" sz="1200" dirty="0" smtClean="0"/>
            <a:t>In [1], conducted a study on students participation in on-line discussion forum and predicted students’ final performance in Spain.</a:t>
          </a:r>
          <a:endParaRPr lang="en-US" sz="1200" dirty="0"/>
        </a:p>
      </dgm:t>
    </dgm:pt>
    <dgm:pt modelId="{33230E1A-EC6B-4964-8AE7-9CAE35109183}" type="parTrans" cxnId="{A6625C65-4A34-45BB-A777-4A85C886A2C7}">
      <dgm:prSet/>
      <dgm:spPr/>
      <dgm:t>
        <a:bodyPr/>
        <a:lstStyle/>
        <a:p>
          <a:endParaRPr lang="en-US"/>
        </a:p>
      </dgm:t>
    </dgm:pt>
    <dgm:pt modelId="{41854023-03F8-4594-98AD-ABFFD8CB68A1}" type="sibTrans" cxnId="{A6625C65-4A34-45BB-A777-4A85C886A2C7}">
      <dgm:prSet/>
      <dgm:spPr/>
      <dgm:t>
        <a:bodyPr/>
        <a:lstStyle/>
        <a:p>
          <a:endParaRPr lang="en-US"/>
        </a:p>
      </dgm:t>
    </dgm:pt>
    <dgm:pt modelId="{5905A65C-A8B4-4958-A46D-0EEAEEACB42B}">
      <dgm:prSet phldrT="[Text]"/>
      <dgm:spPr/>
      <dgm:t>
        <a:bodyPr/>
        <a:lstStyle/>
        <a:p>
          <a:r>
            <a:rPr lang="en-US" dirty="0" smtClean="0"/>
            <a:t>They collected forum interaction data such as number of messages post/read, ask and reply relationship between students. </a:t>
          </a:r>
          <a:endParaRPr lang="en-US" dirty="0"/>
        </a:p>
      </dgm:t>
    </dgm:pt>
    <dgm:pt modelId="{5DE52B96-3479-47DA-8F25-44853CF251AF}" type="parTrans" cxnId="{4215BC92-3B00-4C97-AE9A-DA01ED0185BF}">
      <dgm:prSet/>
      <dgm:spPr/>
      <dgm:t>
        <a:bodyPr/>
        <a:lstStyle/>
        <a:p>
          <a:endParaRPr lang="en-US"/>
        </a:p>
      </dgm:t>
    </dgm:pt>
    <dgm:pt modelId="{6E00D13B-4869-4536-92F6-85F64B81A5A1}" type="sibTrans" cxnId="{4215BC92-3B00-4C97-AE9A-DA01ED0185BF}">
      <dgm:prSet/>
      <dgm:spPr/>
      <dgm:t>
        <a:bodyPr/>
        <a:lstStyle/>
        <a:p>
          <a:endParaRPr lang="en-US"/>
        </a:p>
      </dgm:t>
    </dgm:pt>
    <dgm:pt modelId="{1D4D2F72-4A16-4F38-8294-EEF6CCC0210E}">
      <dgm:prSet phldrT="[Text]"/>
      <dgm:spPr/>
      <dgm:t>
        <a:bodyPr/>
        <a:lstStyle/>
        <a:p>
          <a:r>
            <a:rPr lang="en-US" dirty="0" smtClean="0"/>
            <a:t>Work on predicting students’ final result by analyzing students performance was done in [2].</a:t>
          </a:r>
          <a:endParaRPr lang="en-US" dirty="0"/>
        </a:p>
      </dgm:t>
    </dgm:pt>
    <dgm:pt modelId="{4CE64D13-6FA9-4F22-A9F3-F10CFFD0AF8C}" type="parTrans" cxnId="{80A451A1-AD78-4C2B-91E6-C07D88F1C366}">
      <dgm:prSet/>
      <dgm:spPr/>
      <dgm:t>
        <a:bodyPr/>
        <a:lstStyle/>
        <a:p>
          <a:endParaRPr lang="en-US"/>
        </a:p>
      </dgm:t>
    </dgm:pt>
    <dgm:pt modelId="{E019889C-AB13-4AB5-944F-79DE5D1BFCF1}" type="sibTrans" cxnId="{80A451A1-AD78-4C2B-91E6-C07D88F1C366}">
      <dgm:prSet/>
      <dgm:spPr/>
      <dgm:t>
        <a:bodyPr/>
        <a:lstStyle/>
        <a:p>
          <a:endParaRPr lang="en-US"/>
        </a:p>
      </dgm:t>
    </dgm:pt>
    <dgm:pt modelId="{4A7AA7A6-499B-4B9E-A927-EB13A84225BC}">
      <dgm:prSet phldrT="[Text]"/>
      <dgm:spPr/>
      <dgm:t>
        <a:bodyPr/>
        <a:lstStyle/>
        <a:p>
          <a:r>
            <a:rPr lang="en-US" dirty="0" smtClean="0"/>
            <a:t>Data was collected form the central database of Military Institute of Science Technology(MIST)  and used J48 Data Mining algorithm for final result prediction</a:t>
          </a:r>
          <a:endParaRPr lang="en-US" dirty="0"/>
        </a:p>
      </dgm:t>
    </dgm:pt>
    <dgm:pt modelId="{1D895229-EAC2-4DFE-962A-78A7E6DF08D8}" type="parTrans" cxnId="{CBAA904F-D154-4FAB-BF32-5609BC4B790B}">
      <dgm:prSet/>
      <dgm:spPr/>
      <dgm:t>
        <a:bodyPr/>
        <a:lstStyle/>
        <a:p>
          <a:endParaRPr lang="en-US"/>
        </a:p>
      </dgm:t>
    </dgm:pt>
    <dgm:pt modelId="{285910BA-B8A9-4C65-9A1E-AFD270965563}" type="sibTrans" cxnId="{CBAA904F-D154-4FAB-BF32-5609BC4B790B}">
      <dgm:prSet/>
      <dgm:spPr/>
      <dgm:t>
        <a:bodyPr/>
        <a:lstStyle/>
        <a:p>
          <a:endParaRPr lang="en-US"/>
        </a:p>
      </dgm:t>
    </dgm:pt>
    <dgm:pt modelId="{B3EAAB43-2FEB-4DAB-BD3E-A25ACD217FEA}">
      <dgm:prSet/>
      <dgm:spPr/>
      <dgm:t>
        <a:bodyPr/>
        <a:lstStyle/>
        <a:p>
          <a:r>
            <a:rPr lang="en-US" dirty="0" smtClean="0"/>
            <a:t>Afterwards compared them in between classification and classification via clustering approach. </a:t>
          </a:r>
          <a:endParaRPr lang="en-US" dirty="0"/>
        </a:p>
      </dgm:t>
    </dgm:pt>
    <dgm:pt modelId="{7DF66BF9-D0F7-494D-86D5-85E0E206EF11}" type="parTrans" cxnId="{A8B37E6D-8308-483B-AC7E-66FEAC9EF20F}">
      <dgm:prSet/>
      <dgm:spPr/>
      <dgm:t>
        <a:bodyPr/>
        <a:lstStyle/>
        <a:p>
          <a:endParaRPr lang="en-US"/>
        </a:p>
      </dgm:t>
    </dgm:pt>
    <dgm:pt modelId="{F7CC3F7E-B226-4DB0-B3F8-3080714E2BBA}" type="sibTrans" cxnId="{A8B37E6D-8308-483B-AC7E-66FEAC9EF20F}">
      <dgm:prSet/>
      <dgm:spPr/>
      <dgm:t>
        <a:bodyPr/>
        <a:lstStyle/>
        <a:p>
          <a:endParaRPr lang="en-US"/>
        </a:p>
      </dgm:t>
    </dgm:pt>
    <dgm:pt modelId="{92D8C405-1105-4FBE-9A81-3D3254E69807}">
      <dgm:prSet/>
      <dgm:spPr/>
      <dgm:t>
        <a:bodyPr/>
        <a:lstStyle/>
        <a:p>
          <a:r>
            <a:rPr lang="en-US" dirty="0" smtClean="0"/>
            <a:t>Generated a Classification tree.</a:t>
          </a:r>
          <a:endParaRPr lang="en-US" dirty="0"/>
        </a:p>
      </dgm:t>
    </dgm:pt>
    <dgm:pt modelId="{CB7F2D01-9BDC-47A9-B238-547DA025AFA5}" type="parTrans" cxnId="{27AFE1CE-FAEA-4432-944D-9F1CA8377EBC}">
      <dgm:prSet/>
      <dgm:spPr/>
      <dgm:t>
        <a:bodyPr/>
        <a:lstStyle/>
        <a:p>
          <a:endParaRPr lang="en-US"/>
        </a:p>
      </dgm:t>
    </dgm:pt>
    <dgm:pt modelId="{BE4C8139-52C1-4174-B195-962E267BA7F0}" type="sibTrans" cxnId="{27AFE1CE-FAEA-4432-944D-9F1CA8377EBC}">
      <dgm:prSet/>
      <dgm:spPr/>
      <dgm:t>
        <a:bodyPr/>
        <a:lstStyle/>
        <a:p>
          <a:endParaRPr lang="en-US"/>
        </a:p>
      </dgm:t>
    </dgm:pt>
    <dgm:pt modelId="{9CD8FAFF-2368-4E07-ABCB-3BB8BBC2C8A3}" type="pres">
      <dgm:prSet presAssocID="{4A2DA0AB-5B6E-4A0F-A3A6-DE1CA11D98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E2D5A-B4F1-492C-938F-52D1EEB773B6}" type="pres">
      <dgm:prSet presAssocID="{1EF6CB10-098C-4881-8287-8E768720C9F7}" presName="composite" presStyleCnt="0"/>
      <dgm:spPr/>
    </dgm:pt>
    <dgm:pt modelId="{B0801594-16F2-40DE-ADE5-73121603ACB9}" type="pres">
      <dgm:prSet presAssocID="{1EF6CB10-098C-4881-8287-8E768720C9F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C37C2-8141-4EEA-A87B-15ED6D8F45D3}" type="pres">
      <dgm:prSet presAssocID="{1EF6CB10-098C-4881-8287-8E768720C9F7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0FD47-812E-42F8-A524-14F65C3FA295}" type="pres">
      <dgm:prSet presAssocID="{41854023-03F8-4594-98AD-ABFFD8CB68A1}" presName="sp" presStyleCnt="0"/>
      <dgm:spPr/>
    </dgm:pt>
    <dgm:pt modelId="{65A06870-9D46-456F-A5BC-3514FF4CDD2B}" type="pres">
      <dgm:prSet presAssocID="{1D4D2F72-4A16-4F38-8294-EEF6CCC0210E}" presName="composite" presStyleCnt="0"/>
      <dgm:spPr/>
    </dgm:pt>
    <dgm:pt modelId="{30FDEA5D-7D0C-44F3-9B64-AFB048E371AD}" type="pres">
      <dgm:prSet presAssocID="{1D4D2F72-4A16-4F38-8294-EEF6CCC0210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85792-B1EA-4182-9CA2-399700511F05}" type="pres">
      <dgm:prSet presAssocID="{1D4D2F72-4A16-4F38-8294-EEF6CCC0210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0F1F7-4969-4D7A-B0BF-4E0867485C29}" type="presOf" srcId="{1D4D2F72-4A16-4F38-8294-EEF6CCC0210E}" destId="{30FDEA5D-7D0C-44F3-9B64-AFB048E371AD}" srcOrd="0" destOrd="0" presId="urn:microsoft.com/office/officeart/2005/8/layout/chevron2"/>
    <dgm:cxn modelId="{A8B37E6D-8308-483B-AC7E-66FEAC9EF20F}" srcId="{1EF6CB10-098C-4881-8287-8E768720C9F7}" destId="{B3EAAB43-2FEB-4DAB-BD3E-A25ACD217FEA}" srcOrd="1" destOrd="0" parTransId="{7DF66BF9-D0F7-494D-86D5-85E0E206EF11}" sibTransId="{F7CC3F7E-B226-4DB0-B3F8-3080714E2BBA}"/>
    <dgm:cxn modelId="{CBAA904F-D154-4FAB-BF32-5609BC4B790B}" srcId="{1D4D2F72-4A16-4F38-8294-EEF6CCC0210E}" destId="{4A7AA7A6-499B-4B9E-A927-EB13A84225BC}" srcOrd="0" destOrd="0" parTransId="{1D895229-EAC2-4DFE-962A-78A7E6DF08D8}" sibTransId="{285910BA-B8A9-4C65-9A1E-AFD270965563}"/>
    <dgm:cxn modelId="{A6625C65-4A34-45BB-A777-4A85C886A2C7}" srcId="{4A2DA0AB-5B6E-4A0F-A3A6-DE1CA11D983C}" destId="{1EF6CB10-098C-4881-8287-8E768720C9F7}" srcOrd="0" destOrd="0" parTransId="{33230E1A-EC6B-4964-8AE7-9CAE35109183}" sibTransId="{41854023-03F8-4594-98AD-ABFFD8CB68A1}"/>
    <dgm:cxn modelId="{4215BC92-3B00-4C97-AE9A-DA01ED0185BF}" srcId="{1EF6CB10-098C-4881-8287-8E768720C9F7}" destId="{5905A65C-A8B4-4958-A46D-0EEAEEACB42B}" srcOrd="0" destOrd="0" parTransId="{5DE52B96-3479-47DA-8F25-44853CF251AF}" sibTransId="{6E00D13B-4869-4536-92F6-85F64B81A5A1}"/>
    <dgm:cxn modelId="{9D317FD2-E2FF-492B-916E-1CFC7303DC37}" type="presOf" srcId="{5905A65C-A8B4-4958-A46D-0EEAEEACB42B}" destId="{4FCC37C2-8141-4EEA-A87B-15ED6D8F45D3}" srcOrd="0" destOrd="0" presId="urn:microsoft.com/office/officeart/2005/8/layout/chevron2"/>
    <dgm:cxn modelId="{27AFE1CE-FAEA-4432-944D-9F1CA8377EBC}" srcId="{1D4D2F72-4A16-4F38-8294-EEF6CCC0210E}" destId="{92D8C405-1105-4FBE-9A81-3D3254E69807}" srcOrd="1" destOrd="0" parTransId="{CB7F2D01-9BDC-47A9-B238-547DA025AFA5}" sibTransId="{BE4C8139-52C1-4174-B195-962E267BA7F0}"/>
    <dgm:cxn modelId="{80A451A1-AD78-4C2B-91E6-C07D88F1C366}" srcId="{4A2DA0AB-5B6E-4A0F-A3A6-DE1CA11D983C}" destId="{1D4D2F72-4A16-4F38-8294-EEF6CCC0210E}" srcOrd="1" destOrd="0" parTransId="{4CE64D13-6FA9-4F22-A9F3-F10CFFD0AF8C}" sibTransId="{E019889C-AB13-4AB5-944F-79DE5D1BFCF1}"/>
    <dgm:cxn modelId="{B6ADBFB0-8911-4140-82D3-1EDE48CC985B}" type="presOf" srcId="{92D8C405-1105-4FBE-9A81-3D3254E69807}" destId="{DF385792-B1EA-4182-9CA2-399700511F05}" srcOrd="0" destOrd="1" presId="urn:microsoft.com/office/officeart/2005/8/layout/chevron2"/>
    <dgm:cxn modelId="{7B0D87EA-B5A3-4197-BC72-C5E2C1D6D97B}" type="presOf" srcId="{4A2DA0AB-5B6E-4A0F-A3A6-DE1CA11D983C}" destId="{9CD8FAFF-2368-4E07-ABCB-3BB8BBC2C8A3}" srcOrd="0" destOrd="0" presId="urn:microsoft.com/office/officeart/2005/8/layout/chevron2"/>
    <dgm:cxn modelId="{E31F9CBC-2F03-474A-8A0D-EF2996A0EF55}" type="presOf" srcId="{B3EAAB43-2FEB-4DAB-BD3E-A25ACD217FEA}" destId="{4FCC37C2-8141-4EEA-A87B-15ED6D8F45D3}" srcOrd="0" destOrd="1" presId="urn:microsoft.com/office/officeart/2005/8/layout/chevron2"/>
    <dgm:cxn modelId="{42BBF60A-BE79-4854-BF7C-36B68317CC04}" type="presOf" srcId="{1EF6CB10-098C-4881-8287-8E768720C9F7}" destId="{B0801594-16F2-40DE-ADE5-73121603ACB9}" srcOrd="0" destOrd="0" presId="urn:microsoft.com/office/officeart/2005/8/layout/chevron2"/>
    <dgm:cxn modelId="{19677AF5-0BD1-4EF9-BFEE-8EEDD7640F64}" type="presOf" srcId="{4A7AA7A6-499B-4B9E-A927-EB13A84225BC}" destId="{DF385792-B1EA-4182-9CA2-399700511F05}" srcOrd="0" destOrd="0" presId="urn:microsoft.com/office/officeart/2005/8/layout/chevron2"/>
    <dgm:cxn modelId="{F2EF3066-D9E7-43E9-B187-22584FA23217}" type="presParOf" srcId="{9CD8FAFF-2368-4E07-ABCB-3BB8BBC2C8A3}" destId="{42DE2D5A-B4F1-492C-938F-52D1EEB773B6}" srcOrd="0" destOrd="0" presId="urn:microsoft.com/office/officeart/2005/8/layout/chevron2"/>
    <dgm:cxn modelId="{E0BF9043-9FD7-4DEB-AAC3-7A48897BA9D5}" type="presParOf" srcId="{42DE2D5A-B4F1-492C-938F-52D1EEB773B6}" destId="{B0801594-16F2-40DE-ADE5-73121603ACB9}" srcOrd="0" destOrd="0" presId="urn:microsoft.com/office/officeart/2005/8/layout/chevron2"/>
    <dgm:cxn modelId="{6BEA7D49-0BE9-4BF4-86BB-E25859EC8A96}" type="presParOf" srcId="{42DE2D5A-B4F1-492C-938F-52D1EEB773B6}" destId="{4FCC37C2-8141-4EEA-A87B-15ED6D8F45D3}" srcOrd="1" destOrd="0" presId="urn:microsoft.com/office/officeart/2005/8/layout/chevron2"/>
    <dgm:cxn modelId="{8E01B279-05CE-47C5-A855-03CF7AE692FE}" type="presParOf" srcId="{9CD8FAFF-2368-4E07-ABCB-3BB8BBC2C8A3}" destId="{BF80FD47-812E-42F8-A524-14F65C3FA295}" srcOrd="1" destOrd="0" presId="urn:microsoft.com/office/officeart/2005/8/layout/chevron2"/>
    <dgm:cxn modelId="{3BD002F7-9C29-427D-AB0E-9AF5A84E9B5F}" type="presParOf" srcId="{9CD8FAFF-2368-4E07-ABCB-3BB8BBC2C8A3}" destId="{65A06870-9D46-456F-A5BC-3514FF4CDD2B}" srcOrd="2" destOrd="0" presId="urn:microsoft.com/office/officeart/2005/8/layout/chevron2"/>
    <dgm:cxn modelId="{7E6447E6-1D4E-4F93-977C-5D2F676FAAFC}" type="presParOf" srcId="{65A06870-9D46-456F-A5BC-3514FF4CDD2B}" destId="{30FDEA5D-7D0C-44F3-9B64-AFB048E371AD}" srcOrd="0" destOrd="0" presId="urn:microsoft.com/office/officeart/2005/8/layout/chevron2"/>
    <dgm:cxn modelId="{1510874C-883E-450A-96F9-7F2D3B456E82}" type="presParOf" srcId="{65A06870-9D46-456F-A5BC-3514FF4CDD2B}" destId="{DF385792-B1EA-4182-9CA2-399700511F0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DA0AB-5B6E-4A0F-A3A6-DE1CA11D983C}" type="doc">
      <dgm:prSet loTypeId="urn:microsoft.com/office/officeart/2005/8/layout/chevron2" loCatId="list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EF6CB10-098C-4881-8287-8E768720C9F7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A recommendation system was build for prediction study track for students’ </a:t>
          </a:r>
          <a:r>
            <a:rPr lang="en-US" sz="1400" smtClean="0"/>
            <a:t>in India </a:t>
          </a:r>
          <a:r>
            <a:rPr lang="en-US" sz="1400" dirty="0" smtClean="0"/>
            <a:t>[3]</a:t>
          </a:r>
          <a:endParaRPr lang="en-US" sz="1400" dirty="0"/>
        </a:p>
      </dgm:t>
    </dgm:pt>
    <dgm:pt modelId="{33230E1A-EC6B-4964-8AE7-9CAE35109183}" type="parTrans" cxnId="{A6625C65-4A34-45BB-A777-4A85C886A2C7}">
      <dgm:prSet/>
      <dgm:spPr/>
      <dgm:t>
        <a:bodyPr/>
        <a:lstStyle/>
        <a:p>
          <a:endParaRPr lang="en-US"/>
        </a:p>
      </dgm:t>
    </dgm:pt>
    <dgm:pt modelId="{41854023-03F8-4594-98AD-ABFFD8CB68A1}" type="sibTrans" cxnId="{A6625C65-4A34-45BB-A777-4A85C886A2C7}">
      <dgm:prSet/>
      <dgm:spPr/>
      <dgm:t>
        <a:bodyPr/>
        <a:lstStyle/>
        <a:p>
          <a:endParaRPr lang="en-US"/>
        </a:p>
      </dgm:t>
    </dgm:pt>
    <dgm:pt modelId="{5905A65C-A8B4-4958-A46D-0EEAEEACB42B}">
      <dgm:prSet phldrT="[Text]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Past history of the students who have succeed in their academic area were  collected</a:t>
          </a:r>
          <a:endParaRPr lang="en-US" dirty="0"/>
        </a:p>
      </dgm:t>
    </dgm:pt>
    <dgm:pt modelId="{5DE52B96-3479-47DA-8F25-44853CF251AF}" type="parTrans" cxnId="{4215BC92-3B00-4C97-AE9A-DA01ED0185BF}">
      <dgm:prSet/>
      <dgm:spPr/>
      <dgm:t>
        <a:bodyPr/>
        <a:lstStyle/>
        <a:p>
          <a:endParaRPr lang="en-US"/>
        </a:p>
      </dgm:t>
    </dgm:pt>
    <dgm:pt modelId="{6E00D13B-4869-4536-92F6-85F64B81A5A1}" type="sibTrans" cxnId="{4215BC92-3B00-4C97-AE9A-DA01ED0185BF}">
      <dgm:prSet/>
      <dgm:spPr/>
      <dgm:t>
        <a:bodyPr/>
        <a:lstStyle/>
        <a:p>
          <a:endParaRPr lang="en-US"/>
        </a:p>
      </dgm:t>
    </dgm:pt>
    <dgm:pt modelId="{1D4D2F72-4A16-4F38-8294-EEF6CCC0210E}">
      <dgm:prSet phldrT="[Text]" custT="1"/>
      <dgm:spPr/>
      <dgm:t>
        <a:bodyPr/>
        <a:lstStyle/>
        <a:p>
          <a:r>
            <a:rPr lang="en-US" sz="1400" dirty="0" smtClean="0"/>
            <a:t>In [4], proposed a classification model for predicting suitable track for the students of Jordan </a:t>
          </a:r>
          <a:endParaRPr lang="en-US" sz="1600" dirty="0"/>
        </a:p>
      </dgm:t>
    </dgm:pt>
    <dgm:pt modelId="{4CE64D13-6FA9-4F22-A9F3-F10CFFD0AF8C}" type="parTrans" cxnId="{80A451A1-AD78-4C2B-91E6-C07D88F1C366}">
      <dgm:prSet/>
      <dgm:spPr/>
      <dgm:t>
        <a:bodyPr/>
        <a:lstStyle/>
        <a:p>
          <a:endParaRPr lang="en-US"/>
        </a:p>
      </dgm:t>
    </dgm:pt>
    <dgm:pt modelId="{E019889C-AB13-4AB5-944F-79DE5D1BFCF1}" type="sibTrans" cxnId="{80A451A1-AD78-4C2B-91E6-C07D88F1C366}">
      <dgm:prSet/>
      <dgm:spPr/>
      <dgm:t>
        <a:bodyPr/>
        <a:lstStyle/>
        <a:p>
          <a:endParaRPr lang="en-US"/>
        </a:p>
      </dgm:t>
    </dgm:pt>
    <dgm:pt modelId="{4A7AA7A6-499B-4B9E-A927-EB13A84225BC}">
      <dgm:prSet phldrT="[Text]"/>
      <dgm:spPr/>
      <dgm:t>
        <a:bodyPr/>
        <a:lstStyle/>
        <a:p>
          <a:r>
            <a:rPr lang="en-US" dirty="0" smtClean="0"/>
            <a:t>Collected data from the students of class 9-10 and 11-12 </a:t>
          </a:r>
          <a:endParaRPr lang="en-US" dirty="0"/>
        </a:p>
      </dgm:t>
    </dgm:pt>
    <dgm:pt modelId="{1D895229-EAC2-4DFE-962A-78A7E6DF08D8}" type="parTrans" cxnId="{CBAA904F-D154-4FAB-BF32-5609BC4B790B}">
      <dgm:prSet/>
      <dgm:spPr/>
      <dgm:t>
        <a:bodyPr/>
        <a:lstStyle/>
        <a:p>
          <a:endParaRPr lang="en-US"/>
        </a:p>
      </dgm:t>
    </dgm:pt>
    <dgm:pt modelId="{285910BA-B8A9-4C65-9A1E-AFD270965563}" type="sibTrans" cxnId="{CBAA904F-D154-4FAB-BF32-5609BC4B790B}">
      <dgm:prSet/>
      <dgm:spPr/>
      <dgm:t>
        <a:bodyPr/>
        <a:lstStyle/>
        <a:p>
          <a:endParaRPr lang="en-US"/>
        </a:p>
      </dgm:t>
    </dgm:pt>
    <dgm:pt modelId="{F8533E10-C8F8-45BD-9861-07AC3EB59888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They used FCM for clustering student’s profiles and used C4.5 algorithm for classifying the students into the course and the college which they matches to them</a:t>
          </a:r>
        </a:p>
      </dgm:t>
    </dgm:pt>
    <dgm:pt modelId="{A4557B23-495E-4FEB-8976-40AA01DD1195}" type="parTrans" cxnId="{BAFA5F13-5BE3-4A4C-BCF7-201F60758F57}">
      <dgm:prSet/>
      <dgm:spPr/>
      <dgm:t>
        <a:bodyPr/>
        <a:lstStyle/>
        <a:p>
          <a:endParaRPr lang="en-US"/>
        </a:p>
      </dgm:t>
    </dgm:pt>
    <dgm:pt modelId="{615ED10C-1208-47D5-B048-F307E18BE4F8}" type="sibTrans" cxnId="{BAFA5F13-5BE3-4A4C-BCF7-201F60758F57}">
      <dgm:prSet/>
      <dgm:spPr/>
      <dgm:t>
        <a:bodyPr/>
        <a:lstStyle/>
        <a:p>
          <a:endParaRPr lang="en-US"/>
        </a:p>
      </dgm:t>
    </dgm:pt>
    <dgm:pt modelId="{C148B511-E196-4276-B61A-E5C8A8473A52}">
      <dgm:prSet/>
      <dgm:spPr/>
      <dgm:t>
        <a:bodyPr/>
        <a:lstStyle/>
        <a:p>
          <a:r>
            <a:rPr lang="en-US" dirty="0" smtClean="0"/>
            <a:t>Then  determined suitable track for students using Decision Tree</a:t>
          </a:r>
        </a:p>
      </dgm:t>
    </dgm:pt>
    <dgm:pt modelId="{A473E750-25DC-431C-B80C-DAF108FC7D30}" type="parTrans" cxnId="{5272D0DC-D98C-46C2-894D-26F742A3AD76}">
      <dgm:prSet/>
      <dgm:spPr/>
      <dgm:t>
        <a:bodyPr/>
        <a:lstStyle/>
        <a:p>
          <a:endParaRPr lang="en-US"/>
        </a:p>
      </dgm:t>
    </dgm:pt>
    <dgm:pt modelId="{EC4D4E3E-10C5-4F93-AB2F-142C4E07F96F}" type="sibTrans" cxnId="{5272D0DC-D98C-46C2-894D-26F742A3AD76}">
      <dgm:prSet/>
      <dgm:spPr/>
      <dgm:t>
        <a:bodyPr/>
        <a:lstStyle/>
        <a:p>
          <a:endParaRPr lang="en-US"/>
        </a:p>
      </dgm:t>
    </dgm:pt>
    <dgm:pt modelId="{91BAB371-A335-46D9-B61E-E9ACB55B4194}">
      <dgm:prSet/>
      <dgm:spPr/>
      <dgm:t>
        <a:bodyPr/>
        <a:lstStyle/>
        <a:p>
          <a:r>
            <a:rPr lang="en-US" dirty="0" smtClean="0"/>
            <a:t>The accuracy of their model was 87.9%</a:t>
          </a:r>
          <a:endParaRPr lang="en-US" dirty="0"/>
        </a:p>
      </dgm:t>
    </dgm:pt>
    <dgm:pt modelId="{3C97500B-8FDA-4C84-886F-C46ED86E5FA0}" type="parTrans" cxnId="{20000AF4-BCD4-4788-AC37-3DC0AF00F4B6}">
      <dgm:prSet/>
      <dgm:spPr/>
      <dgm:t>
        <a:bodyPr/>
        <a:lstStyle/>
        <a:p>
          <a:endParaRPr lang="en-US"/>
        </a:p>
      </dgm:t>
    </dgm:pt>
    <dgm:pt modelId="{AE8FB693-17C1-412F-A700-B9F5565597A4}" type="sibTrans" cxnId="{20000AF4-BCD4-4788-AC37-3DC0AF00F4B6}">
      <dgm:prSet/>
      <dgm:spPr/>
      <dgm:t>
        <a:bodyPr/>
        <a:lstStyle/>
        <a:p>
          <a:endParaRPr lang="en-US"/>
        </a:p>
      </dgm:t>
    </dgm:pt>
    <dgm:pt modelId="{9CD8FAFF-2368-4E07-ABCB-3BB8BBC2C8A3}" type="pres">
      <dgm:prSet presAssocID="{4A2DA0AB-5B6E-4A0F-A3A6-DE1CA11D98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E2D5A-B4F1-492C-938F-52D1EEB773B6}" type="pres">
      <dgm:prSet presAssocID="{1EF6CB10-098C-4881-8287-8E768720C9F7}" presName="composite" presStyleCnt="0"/>
      <dgm:spPr/>
    </dgm:pt>
    <dgm:pt modelId="{B0801594-16F2-40DE-ADE5-73121603ACB9}" type="pres">
      <dgm:prSet presAssocID="{1EF6CB10-098C-4881-8287-8E768720C9F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C37C2-8141-4EEA-A87B-15ED6D8F45D3}" type="pres">
      <dgm:prSet presAssocID="{1EF6CB10-098C-4881-8287-8E768720C9F7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0FD47-812E-42F8-A524-14F65C3FA295}" type="pres">
      <dgm:prSet presAssocID="{41854023-03F8-4594-98AD-ABFFD8CB68A1}" presName="sp" presStyleCnt="0"/>
      <dgm:spPr/>
    </dgm:pt>
    <dgm:pt modelId="{65A06870-9D46-456F-A5BC-3514FF4CDD2B}" type="pres">
      <dgm:prSet presAssocID="{1D4D2F72-4A16-4F38-8294-EEF6CCC0210E}" presName="composite" presStyleCnt="0"/>
      <dgm:spPr/>
    </dgm:pt>
    <dgm:pt modelId="{30FDEA5D-7D0C-44F3-9B64-AFB048E371AD}" type="pres">
      <dgm:prSet presAssocID="{1D4D2F72-4A16-4F38-8294-EEF6CCC0210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85792-B1EA-4182-9CA2-399700511F05}" type="pres">
      <dgm:prSet presAssocID="{1D4D2F72-4A16-4F38-8294-EEF6CCC0210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2B77CA-16DE-43B0-BBF7-773B13ED9606}" type="presOf" srcId="{91BAB371-A335-46D9-B61E-E9ACB55B4194}" destId="{DF385792-B1EA-4182-9CA2-399700511F05}" srcOrd="0" destOrd="2" presId="urn:microsoft.com/office/officeart/2005/8/layout/chevron2"/>
    <dgm:cxn modelId="{3773DD80-5F72-4C0E-93DE-A2CEDCB88181}" type="presOf" srcId="{4A7AA7A6-499B-4B9E-A927-EB13A84225BC}" destId="{DF385792-B1EA-4182-9CA2-399700511F05}" srcOrd="0" destOrd="0" presId="urn:microsoft.com/office/officeart/2005/8/layout/chevron2"/>
    <dgm:cxn modelId="{CBAA904F-D154-4FAB-BF32-5609BC4B790B}" srcId="{1D4D2F72-4A16-4F38-8294-EEF6CCC0210E}" destId="{4A7AA7A6-499B-4B9E-A927-EB13A84225BC}" srcOrd="0" destOrd="0" parTransId="{1D895229-EAC2-4DFE-962A-78A7E6DF08D8}" sibTransId="{285910BA-B8A9-4C65-9A1E-AFD270965563}"/>
    <dgm:cxn modelId="{3B7C71D3-BEDA-4457-BE91-FE7B3D3D52FD}" type="presOf" srcId="{5905A65C-A8B4-4958-A46D-0EEAEEACB42B}" destId="{4FCC37C2-8141-4EEA-A87B-15ED6D8F45D3}" srcOrd="0" destOrd="0" presId="urn:microsoft.com/office/officeart/2005/8/layout/chevron2"/>
    <dgm:cxn modelId="{20000AF4-BCD4-4788-AC37-3DC0AF00F4B6}" srcId="{1D4D2F72-4A16-4F38-8294-EEF6CCC0210E}" destId="{91BAB371-A335-46D9-B61E-E9ACB55B4194}" srcOrd="2" destOrd="0" parTransId="{3C97500B-8FDA-4C84-886F-C46ED86E5FA0}" sibTransId="{AE8FB693-17C1-412F-A700-B9F5565597A4}"/>
    <dgm:cxn modelId="{F6F41D1E-5047-4792-86D3-74E6CDE780CF}" type="presOf" srcId="{C148B511-E196-4276-B61A-E5C8A8473A52}" destId="{DF385792-B1EA-4182-9CA2-399700511F05}" srcOrd="0" destOrd="1" presId="urn:microsoft.com/office/officeart/2005/8/layout/chevron2"/>
    <dgm:cxn modelId="{EA6215C9-BE05-488C-A0F6-FE2DCC2A0D2C}" type="presOf" srcId="{4A2DA0AB-5B6E-4A0F-A3A6-DE1CA11D983C}" destId="{9CD8FAFF-2368-4E07-ABCB-3BB8BBC2C8A3}" srcOrd="0" destOrd="0" presId="urn:microsoft.com/office/officeart/2005/8/layout/chevron2"/>
    <dgm:cxn modelId="{A6625C65-4A34-45BB-A777-4A85C886A2C7}" srcId="{4A2DA0AB-5B6E-4A0F-A3A6-DE1CA11D983C}" destId="{1EF6CB10-098C-4881-8287-8E768720C9F7}" srcOrd="0" destOrd="0" parTransId="{33230E1A-EC6B-4964-8AE7-9CAE35109183}" sibTransId="{41854023-03F8-4594-98AD-ABFFD8CB68A1}"/>
    <dgm:cxn modelId="{4215BC92-3B00-4C97-AE9A-DA01ED0185BF}" srcId="{1EF6CB10-098C-4881-8287-8E768720C9F7}" destId="{5905A65C-A8B4-4958-A46D-0EEAEEACB42B}" srcOrd="0" destOrd="0" parTransId="{5DE52B96-3479-47DA-8F25-44853CF251AF}" sibTransId="{6E00D13B-4869-4536-92F6-85F64B81A5A1}"/>
    <dgm:cxn modelId="{80A451A1-AD78-4C2B-91E6-C07D88F1C366}" srcId="{4A2DA0AB-5B6E-4A0F-A3A6-DE1CA11D983C}" destId="{1D4D2F72-4A16-4F38-8294-EEF6CCC0210E}" srcOrd="1" destOrd="0" parTransId="{4CE64D13-6FA9-4F22-A9F3-F10CFFD0AF8C}" sibTransId="{E019889C-AB13-4AB5-944F-79DE5D1BFCF1}"/>
    <dgm:cxn modelId="{B0E2D62F-8BFE-4665-8725-EEDF00AB2C14}" type="presOf" srcId="{1D4D2F72-4A16-4F38-8294-EEF6CCC0210E}" destId="{30FDEA5D-7D0C-44F3-9B64-AFB048E371AD}" srcOrd="0" destOrd="0" presId="urn:microsoft.com/office/officeart/2005/8/layout/chevron2"/>
    <dgm:cxn modelId="{D706F592-1011-40B5-BD49-CB79C7BB7D38}" type="presOf" srcId="{F8533E10-C8F8-45BD-9861-07AC3EB59888}" destId="{4FCC37C2-8141-4EEA-A87B-15ED6D8F45D3}" srcOrd="0" destOrd="1" presId="urn:microsoft.com/office/officeart/2005/8/layout/chevron2"/>
    <dgm:cxn modelId="{1F16A14E-8B1B-4CCD-88B6-75A20B237F8B}" type="presOf" srcId="{1EF6CB10-098C-4881-8287-8E768720C9F7}" destId="{B0801594-16F2-40DE-ADE5-73121603ACB9}" srcOrd="0" destOrd="0" presId="urn:microsoft.com/office/officeart/2005/8/layout/chevron2"/>
    <dgm:cxn modelId="{BAFA5F13-5BE3-4A4C-BCF7-201F60758F57}" srcId="{1EF6CB10-098C-4881-8287-8E768720C9F7}" destId="{F8533E10-C8F8-45BD-9861-07AC3EB59888}" srcOrd="1" destOrd="0" parTransId="{A4557B23-495E-4FEB-8976-40AA01DD1195}" sibTransId="{615ED10C-1208-47D5-B048-F307E18BE4F8}"/>
    <dgm:cxn modelId="{5272D0DC-D98C-46C2-894D-26F742A3AD76}" srcId="{1D4D2F72-4A16-4F38-8294-EEF6CCC0210E}" destId="{C148B511-E196-4276-B61A-E5C8A8473A52}" srcOrd="1" destOrd="0" parTransId="{A473E750-25DC-431C-B80C-DAF108FC7D30}" sibTransId="{EC4D4E3E-10C5-4F93-AB2F-142C4E07F96F}"/>
    <dgm:cxn modelId="{2CF1564E-2AB1-4A2C-9754-1C39A99BADC6}" type="presParOf" srcId="{9CD8FAFF-2368-4E07-ABCB-3BB8BBC2C8A3}" destId="{42DE2D5A-B4F1-492C-938F-52D1EEB773B6}" srcOrd="0" destOrd="0" presId="urn:microsoft.com/office/officeart/2005/8/layout/chevron2"/>
    <dgm:cxn modelId="{FDFF608A-574A-44BF-A1B5-96476E8CAEFF}" type="presParOf" srcId="{42DE2D5A-B4F1-492C-938F-52D1EEB773B6}" destId="{B0801594-16F2-40DE-ADE5-73121603ACB9}" srcOrd="0" destOrd="0" presId="urn:microsoft.com/office/officeart/2005/8/layout/chevron2"/>
    <dgm:cxn modelId="{34B10934-C79D-4C6B-B45C-6D1F783E7D29}" type="presParOf" srcId="{42DE2D5A-B4F1-492C-938F-52D1EEB773B6}" destId="{4FCC37C2-8141-4EEA-A87B-15ED6D8F45D3}" srcOrd="1" destOrd="0" presId="urn:microsoft.com/office/officeart/2005/8/layout/chevron2"/>
    <dgm:cxn modelId="{F46CAC6D-A5DA-43F9-8132-EEE1521C2562}" type="presParOf" srcId="{9CD8FAFF-2368-4E07-ABCB-3BB8BBC2C8A3}" destId="{BF80FD47-812E-42F8-A524-14F65C3FA295}" srcOrd="1" destOrd="0" presId="urn:microsoft.com/office/officeart/2005/8/layout/chevron2"/>
    <dgm:cxn modelId="{A92BD5F0-8551-401D-8BE0-B5F4EC1F4607}" type="presParOf" srcId="{9CD8FAFF-2368-4E07-ABCB-3BB8BBC2C8A3}" destId="{65A06870-9D46-456F-A5BC-3514FF4CDD2B}" srcOrd="2" destOrd="0" presId="urn:microsoft.com/office/officeart/2005/8/layout/chevron2"/>
    <dgm:cxn modelId="{9D2F79CB-2BB6-4B52-A851-4DFC687AD95F}" type="presParOf" srcId="{65A06870-9D46-456F-A5BC-3514FF4CDD2B}" destId="{30FDEA5D-7D0C-44F3-9B64-AFB048E371AD}" srcOrd="0" destOrd="0" presId="urn:microsoft.com/office/officeart/2005/8/layout/chevron2"/>
    <dgm:cxn modelId="{2EB437B1-946E-42A4-B640-851A4BFB9BB1}" type="presParOf" srcId="{65A06870-9D46-456F-A5BC-3514FF4CDD2B}" destId="{DF385792-B1EA-4182-9CA2-399700511F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2172F4-DB26-42A9-8B7B-8DE2D7E94E6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685C5-9FAD-44C6-82C1-2C9540B54040}">
      <dgm:prSet phldrT="[Text]"/>
      <dgm:spPr/>
      <dgm:t>
        <a:bodyPr/>
        <a:lstStyle/>
        <a:p>
          <a:r>
            <a:rPr lang="en-US" dirty="0" smtClean="0"/>
            <a:t>Developing a classification model for students</a:t>
          </a:r>
          <a:endParaRPr lang="en-US" dirty="0"/>
        </a:p>
      </dgm:t>
    </dgm:pt>
    <dgm:pt modelId="{16FEF3BB-7705-410D-A7A5-BFB450E56D20}" type="parTrans" cxnId="{CBB387D0-3ECF-4E95-B519-BD55B4BE9AC9}">
      <dgm:prSet/>
      <dgm:spPr/>
      <dgm:t>
        <a:bodyPr/>
        <a:lstStyle/>
        <a:p>
          <a:endParaRPr lang="en-US"/>
        </a:p>
      </dgm:t>
    </dgm:pt>
    <dgm:pt modelId="{09BBDC41-E043-4F0C-A6CE-41D138BD30F6}" type="sibTrans" cxnId="{CBB387D0-3ECF-4E95-B519-BD55B4BE9AC9}">
      <dgm:prSet/>
      <dgm:spPr/>
      <dgm:t>
        <a:bodyPr/>
        <a:lstStyle/>
        <a:p>
          <a:endParaRPr lang="en-US"/>
        </a:p>
      </dgm:t>
    </dgm:pt>
    <dgm:pt modelId="{13E3EE25-D37C-4A67-863C-7329804F6F1B}">
      <dgm:prSet phldrT="[Text]"/>
      <dgm:spPr/>
      <dgm:t>
        <a:bodyPr/>
        <a:lstStyle/>
        <a:p>
          <a:r>
            <a:rPr lang="en-US" dirty="0" smtClean="0"/>
            <a:t>Predicting students programming skill and CGPA</a:t>
          </a:r>
          <a:endParaRPr lang="en-US" dirty="0"/>
        </a:p>
      </dgm:t>
    </dgm:pt>
    <dgm:pt modelId="{2D82F0AA-D901-462C-9FD3-B66EB2321214}" type="parTrans" cxnId="{530889B3-02FA-48BE-BFBB-11D22B764E70}">
      <dgm:prSet/>
      <dgm:spPr/>
      <dgm:t>
        <a:bodyPr/>
        <a:lstStyle/>
        <a:p>
          <a:endParaRPr lang="en-US"/>
        </a:p>
      </dgm:t>
    </dgm:pt>
    <dgm:pt modelId="{2A56597E-0587-407A-B7CF-F2A3B154DB20}" type="sibTrans" cxnId="{530889B3-02FA-48BE-BFBB-11D22B764E70}">
      <dgm:prSet/>
      <dgm:spPr/>
      <dgm:t>
        <a:bodyPr/>
        <a:lstStyle/>
        <a:p>
          <a:endParaRPr lang="en-US"/>
        </a:p>
      </dgm:t>
    </dgm:pt>
    <dgm:pt modelId="{E800D688-752D-4858-800B-1F7691130AB1}">
      <dgm:prSet phldrT="[Text]"/>
      <dgm:spPr/>
      <dgm:t>
        <a:bodyPr/>
        <a:lstStyle/>
        <a:p>
          <a:r>
            <a:rPr lang="en-US" dirty="0" smtClean="0"/>
            <a:t>Building Students profile for CS perspective</a:t>
          </a:r>
          <a:endParaRPr lang="en-US" dirty="0"/>
        </a:p>
      </dgm:t>
    </dgm:pt>
    <dgm:pt modelId="{9AEFA520-4034-4EFD-920A-2592A29E575F}" type="parTrans" cxnId="{742822AB-D76C-43BA-82C7-201E862643C0}">
      <dgm:prSet/>
      <dgm:spPr/>
      <dgm:t>
        <a:bodyPr/>
        <a:lstStyle/>
        <a:p>
          <a:endParaRPr lang="en-US"/>
        </a:p>
      </dgm:t>
    </dgm:pt>
    <dgm:pt modelId="{2812DA9E-41A8-4DF3-BC7F-30939CBCA139}" type="sibTrans" cxnId="{742822AB-D76C-43BA-82C7-201E862643C0}">
      <dgm:prSet/>
      <dgm:spPr/>
      <dgm:t>
        <a:bodyPr/>
        <a:lstStyle/>
        <a:p>
          <a:endParaRPr lang="en-US"/>
        </a:p>
      </dgm:t>
    </dgm:pt>
    <dgm:pt modelId="{B4A06F8C-27FB-4EDF-B515-40F02E783925}">
      <dgm:prSet phldrT="[Text]"/>
      <dgm:spPr/>
      <dgm:t>
        <a:bodyPr/>
        <a:lstStyle/>
        <a:p>
          <a:r>
            <a:rPr lang="en-US" dirty="0" smtClean="0"/>
            <a:t>Finding dependencies  and reason behind success in CS</a:t>
          </a:r>
          <a:endParaRPr lang="en-US" dirty="0"/>
        </a:p>
      </dgm:t>
    </dgm:pt>
    <dgm:pt modelId="{2F76F4AC-5FC0-4FDE-B482-8BD937D2E72C}" type="parTrans" cxnId="{E78A3E92-34CE-4C9D-B012-50E8581030BC}">
      <dgm:prSet/>
      <dgm:spPr/>
      <dgm:t>
        <a:bodyPr/>
        <a:lstStyle/>
        <a:p>
          <a:endParaRPr lang="en-US"/>
        </a:p>
      </dgm:t>
    </dgm:pt>
    <dgm:pt modelId="{DE2EE7DA-8774-4B6C-A2F8-2902325229C8}" type="sibTrans" cxnId="{E78A3E92-34CE-4C9D-B012-50E8581030BC}">
      <dgm:prSet/>
      <dgm:spPr/>
      <dgm:t>
        <a:bodyPr/>
        <a:lstStyle/>
        <a:p>
          <a:endParaRPr lang="en-US"/>
        </a:p>
      </dgm:t>
    </dgm:pt>
    <dgm:pt modelId="{DF09719A-F14B-4D74-9C92-4D7EE7EE53C8}" type="pres">
      <dgm:prSet presAssocID="{B72172F4-DB26-42A9-8B7B-8DE2D7E94E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D69AA-E1E8-4C86-882D-021B4070E0B8}" type="pres">
      <dgm:prSet presAssocID="{0AA685C5-9FAD-44C6-82C1-2C9540B54040}" presName="parentLin" presStyleCnt="0"/>
      <dgm:spPr/>
    </dgm:pt>
    <dgm:pt modelId="{1F8EB780-5F3B-41E0-86FC-4BAA2E8E3E4F}" type="pres">
      <dgm:prSet presAssocID="{0AA685C5-9FAD-44C6-82C1-2C9540B5404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C3C179E-3DD0-4F08-8752-EAF36459B28E}" type="pres">
      <dgm:prSet presAssocID="{0AA685C5-9FAD-44C6-82C1-2C9540B5404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354E2-861D-459D-B423-FA39DF9607B1}" type="pres">
      <dgm:prSet presAssocID="{0AA685C5-9FAD-44C6-82C1-2C9540B54040}" presName="negativeSpace" presStyleCnt="0"/>
      <dgm:spPr/>
    </dgm:pt>
    <dgm:pt modelId="{708FBDAC-CDE1-4F88-9454-40759539A864}" type="pres">
      <dgm:prSet presAssocID="{0AA685C5-9FAD-44C6-82C1-2C9540B54040}" presName="childText" presStyleLbl="conFgAcc1" presStyleIdx="0" presStyleCnt="4">
        <dgm:presLayoutVars>
          <dgm:bulletEnabled val="1"/>
        </dgm:presLayoutVars>
      </dgm:prSet>
      <dgm:spPr/>
    </dgm:pt>
    <dgm:pt modelId="{67FBEAD0-9BAA-4131-AF0C-BB9497A7D1A3}" type="pres">
      <dgm:prSet presAssocID="{09BBDC41-E043-4F0C-A6CE-41D138BD30F6}" presName="spaceBetweenRectangles" presStyleCnt="0"/>
      <dgm:spPr/>
    </dgm:pt>
    <dgm:pt modelId="{973D508A-BBA8-47A3-8179-9F551C6DA5CA}" type="pres">
      <dgm:prSet presAssocID="{13E3EE25-D37C-4A67-863C-7329804F6F1B}" presName="parentLin" presStyleCnt="0"/>
      <dgm:spPr/>
    </dgm:pt>
    <dgm:pt modelId="{8731DB2F-6E50-4D2F-8550-FC9DE2765569}" type="pres">
      <dgm:prSet presAssocID="{13E3EE25-D37C-4A67-863C-7329804F6F1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71A09D4-4749-43F3-AB8C-BFC9FC39EF0A}" type="pres">
      <dgm:prSet presAssocID="{13E3EE25-D37C-4A67-863C-7329804F6F1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1B83A-5D09-45FB-A1C1-45772171511B}" type="pres">
      <dgm:prSet presAssocID="{13E3EE25-D37C-4A67-863C-7329804F6F1B}" presName="negativeSpace" presStyleCnt="0"/>
      <dgm:spPr/>
    </dgm:pt>
    <dgm:pt modelId="{5C02C117-2437-4FE7-A356-F084DDB29209}" type="pres">
      <dgm:prSet presAssocID="{13E3EE25-D37C-4A67-863C-7329804F6F1B}" presName="childText" presStyleLbl="conFgAcc1" presStyleIdx="1" presStyleCnt="4">
        <dgm:presLayoutVars>
          <dgm:bulletEnabled val="1"/>
        </dgm:presLayoutVars>
      </dgm:prSet>
      <dgm:spPr/>
    </dgm:pt>
    <dgm:pt modelId="{61AD82CD-24AA-4CD3-9F68-9D2A9A971562}" type="pres">
      <dgm:prSet presAssocID="{2A56597E-0587-407A-B7CF-F2A3B154DB20}" presName="spaceBetweenRectangles" presStyleCnt="0"/>
      <dgm:spPr/>
    </dgm:pt>
    <dgm:pt modelId="{5286A74A-44C8-4F7D-B0D7-60919F31303B}" type="pres">
      <dgm:prSet presAssocID="{E800D688-752D-4858-800B-1F7691130AB1}" presName="parentLin" presStyleCnt="0"/>
      <dgm:spPr/>
    </dgm:pt>
    <dgm:pt modelId="{1BF58F5B-1691-4B09-9494-3C22D01F7C0D}" type="pres">
      <dgm:prSet presAssocID="{E800D688-752D-4858-800B-1F7691130AB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DFD9EF3-C098-4AE9-998B-50A651E6E5C5}" type="pres">
      <dgm:prSet presAssocID="{E800D688-752D-4858-800B-1F7691130AB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5DFC2-A0D3-4B24-853A-E739E6B43116}" type="pres">
      <dgm:prSet presAssocID="{E800D688-752D-4858-800B-1F7691130AB1}" presName="negativeSpace" presStyleCnt="0"/>
      <dgm:spPr/>
    </dgm:pt>
    <dgm:pt modelId="{C64A3CAE-D177-4FDF-BB79-05936679C577}" type="pres">
      <dgm:prSet presAssocID="{E800D688-752D-4858-800B-1F7691130AB1}" presName="childText" presStyleLbl="conFgAcc1" presStyleIdx="2" presStyleCnt="4">
        <dgm:presLayoutVars>
          <dgm:bulletEnabled val="1"/>
        </dgm:presLayoutVars>
      </dgm:prSet>
      <dgm:spPr/>
    </dgm:pt>
    <dgm:pt modelId="{1ECA5FA1-9C81-4B55-8F6F-C7E50C5F248A}" type="pres">
      <dgm:prSet presAssocID="{2812DA9E-41A8-4DF3-BC7F-30939CBCA139}" presName="spaceBetweenRectangles" presStyleCnt="0"/>
      <dgm:spPr/>
    </dgm:pt>
    <dgm:pt modelId="{DFD42E24-ACA8-4133-B714-1F827A07B1E6}" type="pres">
      <dgm:prSet presAssocID="{B4A06F8C-27FB-4EDF-B515-40F02E783925}" presName="parentLin" presStyleCnt="0"/>
      <dgm:spPr/>
    </dgm:pt>
    <dgm:pt modelId="{09D9CC32-10A1-4A80-A622-41DE686657DA}" type="pres">
      <dgm:prSet presAssocID="{B4A06F8C-27FB-4EDF-B515-40F02E78392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8272604-CBB5-49D2-9473-0F20C4E66FF4}" type="pres">
      <dgm:prSet presAssocID="{B4A06F8C-27FB-4EDF-B515-40F02E78392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7D54-4C86-4F02-AA7F-63C50C4D42E2}" type="pres">
      <dgm:prSet presAssocID="{B4A06F8C-27FB-4EDF-B515-40F02E783925}" presName="negativeSpace" presStyleCnt="0"/>
      <dgm:spPr/>
    </dgm:pt>
    <dgm:pt modelId="{64913AA8-E96F-4F68-B132-FF628A7B0816}" type="pres">
      <dgm:prSet presAssocID="{B4A06F8C-27FB-4EDF-B515-40F02E7839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7A74C2-B09D-4C6E-A34E-5778E0C365A5}" type="presOf" srcId="{13E3EE25-D37C-4A67-863C-7329804F6F1B}" destId="{8731DB2F-6E50-4D2F-8550-FC9DE2765569}" srcOrd="0" destOrd="0" presId="urn:microsoft.com/office/officeart/2005/8/layout/list1"/>
    <dgm:cxn modelId="{F704CFB9-3CD6-460F-AFED-9317F2B38F2C}" type="presOf" srcId="{E800D688-752D-4858-800B-1F7691130AB1}" destId="{1DFD9EF3-C098-4AE9-998B-50A651E6E5C5}" srcOrd="1" destOrd="0" presId="urn:microsoft.com/office/officeart/2005/8/layout/list1"/>
    <dgm:cxn modelId="{530889B3-02FA-48BE-BFBB-11D22B764E70}" srcId="{B72172F4-DB26-42A9-8B7B-8DE2D7E94E66}" destId="{13E3EE25-D37C-4A67-863C-7329804F6F1B}" srcOrd="1" destOrd="0" parTransId="{2D82F0AA-D901-462C-9FD3-B66EB2321214}" sibTransId="{2A56597E-0587-407A-B7CF-F2A3B154DB20}"/>
    <dgm:cxn modelId="{CCB3EB94-E318-43E3-BCA7-47FB5ABA3447}" type="presOf" srcId="{B4A06F8C-27FB-4EDF-B515-40F02E783925}" destId="{38272604-CBB5-49D2-9473-0F20C4E66FF4}" srcOrd="1" destOrd="0" presId="urn:microsoft.com/office/officeart/2005/8/layout/list1"/>
    <dgm:cxn modelId="{E78A3E92-34CE-4C9D-B012-50E8581030BC}" srcId="{B72172F4-DB26-42A9-8B7B-8DE2D7E94E66}" destId="{B4A06F8C-27FB-4EDF-B515-40F02E783925}" srcOrd="3" destOrd="0" parTransId="{2F76F4AC-5FC0-4FDE-B482-8BD937D2E72C}" sibTransId="{DE2EE7DA-8774-4B6C-A2F8-2902325229C8}"/>
    <dgm:cxn modelId="{4E7548BD-9B03-42DC-B185-BC9264E43619}" type="presOf" srcId="{13E3EE25-D37C-4A67-863C-7329804F6F1B}" destId="{571A09D4-4749-43F3-AB8C-BFC9FC39EF0A}" srcOrd="1" destOrd="0" presId="urn:microsoft.com/office/officeart/2005/8/layout/list1"/>
    <dgm:cxn modelId="{CBB387D0-3ECF-4E95-B519-BD55B4BE9AC9}" srcId="{B72172F4-DB26-42A9-8B7B-8DE2D7E94E66}" destId="{0AA685C5-9FAD-44C6-82C1-2C9540B54040}" srcOrd="0" destOrd="0" parTransId="{16FEF3BB-7705-410D-A7A5-BFB450E56D20}" sibTransId="{09BBDC41-E043-4F0C-A6CE-41D138BD30F6}"/>
    <dgm:cxn modelId="{742822AB-D76C-43BA-82C7-201E862643C0}" srcId="{B72172F4-DB26-42A9-8B7B-8DE2D7E94E66}" destId="{E800D688-752D-4858-800B-1F7691130AB1}" srcOrd="2" destOrd="0" parTransId="{9AEFA520-4034-4EFD-920A-2592A29E575F}" sibTransId="{2812DA9E-41A8-4DF3-BC7F-30939CBCA139}"/>
    <dgm:cxn modelId="{B86AE398-32C2-4D20-8DC2-211FC2D3C22B}" type="presOf" srcId="{B72172F4-DB26-42A9-8B7B-8DE2D7E94E66}" destId="{DF09719A-F14B-4D74-9C92-4D7EE7EE53C8}" srcOrd="0" destOrd="0" presId="urn:microsoft.com/office/officeart/2005/8/layout/list1"/>
    <dgm:cxn modelId="{8F6FF2E3-D8BB-4173-91D5-40B8341BF8EF}" type="presOf" srcId="{B4A06F8C-27FB-4EDF-B515-40F02E783925}" destId="{09D9CC32-10A1-4A80-A622-41DE686657DA}" srcOrd="0" destOrd="0" presId="urn:microsoft.com/office/officeart/2005/8/layout/list1"/>
    <dgm:cxn modelId="{34871F8E-D5C1-4A3D-A8F0-5AA0753819DC}" type="presOf" srcId="{E800D688-752D-4858-800B-1F7691130AB1}" destId="{1BF58F5B-1691-4B09-9494-3C22D01F7C0D}" srcOrd="0" destOrd="0" presId="urn:microsoft.com/office/officeart/2005/8/layout/list1"/>
    <dgm:cxn modelId="{CB45F0E9-29B1-4BE6-9D00-323C12B51E16}" type="presOf" srcId="{0AA685C5-9FAD-44C6-82C1-2C9540B54040}" destId="{1F8EB780-5F3B-41E0-86FC-4BAA2E8E3E4F}" srcOrd="0" destOrd="0" presId="urn:microsoft.com/office/officeart/2005/8/layout/list1"/>
    <dgm:cxn modelId="{6ED06349-957A-486E-B645-4A59548623A5}" type="presOf" srcId="{0AA685C5-9FAD-44C6-82C1-2C9540B54040}" destId="{7C3C179E-3DD0-4F08-8752-EAF36459B28E}" srcOrd="1" destOrd="0" presId="urn:microsoft.com/office/officeart/2005/8/layout/list1"/>
    <dgm:cxn modelId="{9034E51B-4F3B-4AE5-A0DC-27B711CB380B}" type="presParOf" srcId="{DF09719A-F14B-4D74-9C92-4D7EE7EE53C8}" destId="{4EDD69AA-E1E8-4C86-882D-021B4070E0B8}" srcOrd="0" destOrd="0" presId="urn:microsoft.com/office/officeart/2005/8/layout/list1"/>
    <dgm:cxn modelId="{38A76F2D-D150-47E4-B819-C96AB02BC7E5}" type="presParOf" srcId="{4EDD69AA-E1E8-4C86-882D-021B4070E0B8}" destId="{1F8EB780-5F3B-41E0-86FC-4BAA2E8E3E4F}" srcOrd="0" destOrd="0" presId="urn:microsoft.com/office/officeart/2005/8/layout/list1"/>
    <dgm:cxn modelId="{5209E370-B0F5-48DB-AF9F-834036EBD954}" type="presParOf" srcId="{4EDD69AA-E1E8-4C86-882D-021B4070E0B8}" destId="{7C3C179E-3DD0-4F08-8752-EAF36459B28E}" srcOrd="1" destOrd="0" presId="urn:microsoft.com/office/officeart/2005/8/layout/list1"/>
    <dgm:cxn modelId="{D7F56571-E9D2-49A9-8F81-C1355A849D88}" type="presParOf" srcId="{DF09719A-F14B-4D74-9C92-4D7EE7EE53C8}" destId="{311354E2-861D-459D-B423-FA39DF9607B1}" srcOrd="1" destOrd="0" presId="urn:microsoft.com/office/officeart/2005/8/layout/list1"/>
    <dgm:cxn modelId="{E0B60DB8-C01A-4ECB-BA57-1E8D87FEBE7E}" type="presParOf" srcId="{DF09719A-F14B-4D74-9C92-4D7EE7EE53C8}" destId="{708FBDAC-CDE1-4F88-9454-40759539A864}" srcOrd="2" destOrd="0" presId="urn:microsoft.com/office/officeart/2005/8/layout/list1"/>
    <dgm:cxn modelId="{0FD043C1-50F0-41CF-8D77-6D2FB84C9313}" type="presParOf" srcId="{DF09719A-F14B-4D74-9C92-4D7EE7EE53C8}" destId="{67FBEAD0-9BAA-4131-AF0C-BB9497A7D1A3}" srcOrd="3" destOrd="0" presId="urn:microsoft.com/office/officeart/2005/8/layout/list1"/>
    <dgm:cxn modelId="{99F26593-C2F3-4BAE-9989-26F2320E8745}" type="presParOf" srcId="{DF09719A-F14B-4D74-9C92-4D7EE7EE53C8}" destId="{973D508A-BBA8-47A3-8179-9F551C6DA5CA}" srcOrd="4" destOrd="0" presId="urn:microsoft.com/office/officeart/2005/8/layout/list1"/>
    <dgm:cxn modelId="{52F06311-E2F4-4105-B44F-90D237AB552C}" type="presParOf" srcId="{973D508A-BBA8-47A3-8179-9F551C6DA5CA}" destId="{8731DB2F-6E50-4D2F-8550-FC9DE2765569}" srcOrd="0" destOrd="0" presId="urn:microsoft.com/office/officeart/2005/8/layout/list1"/>
    <dgm:cxn modelId="{756AB0AE-022C-49A1-BC65-6A3E2569C582}" type="presParOf" srcId="{973D508A-BBA8-47A3-8179-9F551C6DA5CA}" destId="{571A09D4-4749-43F3-AB8C-BFC9FC39EF0A}" srcOrd="1" destOrd="0" presId="urn:microsoft.com/office/officeart/2005/8/layout/list1"/>
    <dgm:cxn modelId="{CEFC86A0-F807-490C-820E-7FC601892E4A}" type="presParOf" srcId="{DF09719A-F14B-4D74-9C92-4D7EE7EE53C8}" destId="{5281B83A-5D09-45FB-A1C1-45772171511B}" srcOrd="5" destOrd="0" presId="urn:microsoft.com/office/officeart/2005/8/layout/list1"/>
    <dgm:cxn modelId="{4D201342-AE8F-4115-8F33-0B04FAD549DB}" type="presParOf" srcId="{DF09719A-F14B-4D74-9C92-4D7EE7EE53C8}" destId="{5C02C117-2437-4FE7-A356-F084DDB29209}" srcOrd="6" destOrd="0" presId="urn:microsoft.com/office/officeart/2005/8/layout/list1"/>
    <dgm:cxn modelId="{3975FA57-FF36-4D0B-AFEE-46BE10816211}" type="presParOf" srcId="{DF09719A-F14B-4D74-9C92-4D7EE7EE53C8}" destId="{61AD82CD-24AA-4CD3-9F68-9D2A9A971562}" srcOrd="7" destOrd="0" presId="urn:microsoft.com/office/officeart/2005/8/layout/list1"/>
    <dgm:cxn modelId="{FFBC01A9-B3FF-401F-B112-D5708F6CBE0E}" type="presParOf" srcId="{DF09719A-F14B-4D74-9C92-4D7EE7EE53C8}" destId="{5286A74A-44C8-4F7D-B0D7-60919F31303B}" srcOrd="8" destOrd="0" presId="urn:microsoft.com/office/officeart/2005/8/layout/list1"/>
    <dgm:cxn modelId="{7C6E4202-2410-4F7C-A24E-BCC762A44420}" type="presParOf" srcId="{5286A74A-44C8-4F7D-B0D7-60919F31303B}" destId="{1BF58F5B-1691-4B09-9494-3C22D01F7C0D}" srcOrd="0" destOrd="0" presId="urn:microsoft.com/office/officeart/2005/8/layout/list1"/>
    <dgm:cxn modelId="{B51674D3-40EA-4F48-A139-672288EA3EF7}" type="presParOf" srcId="{5286A74A-44C8-4F7D-B0D7-60919F31303B}" destId="{1DFD9EF3-C098-4AE9-998B-50A651E6E5C5}" srcOrd="1" destOrd="0" presId="urn:microsoft.com/office/officeart/2005/8/layout/list1"/>
    <dgm:cxn modelId="{9D149C5F-0BF4-4171-BD6A-0E86BC533E35}" type="presParOf" srcId="{DF09719A-F14B-4D74-9C92-4D7EE7EE53C8}" destId="{B3F5DFC2-A0D3-4B24-853A-E739E6B43116}" srcOrd="9" destOrd="0" presId="urn:microsoft.com/office/officeart/2005/8/layout/list1"/>
    <dgm:cxn modelId="{0E153328-2EA8-49A7-B862-E992F0F69482}" type="presParOf" srcId="{DF09719A-F14B-4D74-9C92-4D7EE7EE53C8}" destId="{C64A3CAE-D177-4FDF-BB79-05936679C577}" srcOrd="10" destOrd="0" presId="urn:microsoft.com/office/officeart/2005/8/layout/list1"/>
    <dgm:cxn modelId="{54407792-2B31-4AD0-8EE1-36569BEE2BFE}" type="presParOf" srcId="{DF09719A-F14B-4D74-9C92-4D7EE7EE53C8}" destId="{1ECA5FA1-9C81-4B55-8F6F-C7E50C5F248A}" srcOrd="11" destOrd="0" presId="urn:microsoft.com/office/officeart/2005/8/layout/list1"/>
    <dgm:cxn modelId="{B57A3D6A-DEF0-4F61-9337-B35E97FA667B}" type="presParOf" srcId="{DF09719A-F14B-4D74-9C92-4D7EE7EE53C8}" destId="{DFD42E24-ACA8-4133-B714-1F827A07B1E6}" srcOrd="12" destOrd="0" presId="urn:microsoft.com/office/officeart/2005/8/layout/list1"/>
    <dgm:cxn modelId="{36AA773F-947F-4B0A-8956-8F8CC0F96BEF}" type="presParOf" srcId="{DFD42E24-ACA8-4133-B714-1F827A07B1E6}" destId="{09D9CC32-10A1-4A80-A622-41DE686657DA}" srcOrd="0" destOrd="0" presId="urn:microsoft.com/office/officeart/2005/8/layout/list1"/>
    <dgm:cxn modelId="{742E97E7-B908-4C6F-BA17-559F002B8E4C}" type="presParOf" srcId="{DFD42E24-ACA8-4133-B714-1F827A07B1E6}" destId="{38272604-CBB5-49D2-9473-0F20C4E66FF4}" srcOrd="1" destOrd="0" presId="urn:microsoft.com/office/officeart/2005/8/layout/list1"/>
    <dgm:cxn modelId="{15FFF6A0-6457-4755-AFDE-BF02D3DAE56C}" type="presParOf" srcId="{DF09719A-F14B-4D74-9C92-4D7EE7EE53C8}" destId="{38457D54-4C86-4F02-AA7F-63C50C4D42E2}" srcOrd="13" destOrd="0" presId="urn:microsoft.com/office/officeart/2005/8/layout/list1"/>
    <dgm:cxn modelId="{F8F174A0-DA15-434A-AD14-2C36FBA05874}" type="presParOf" srcId="{DF09719A-F14B-4D74-9C92-4D7EE7EE53C8}" destId="{64913AA8-E96F-4F68-B132-FF628A7B08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A74BD1-C3BC-42F6-BAB7-8CA4CCEFAB0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69E25-EC10-442C-8F0A-F1EB7F84664F}">
      <dgm:prSet phldrT="[Text]"/>
      <dgm:spPr/>
      <dgm:t>
        <a:bodyPr/>
        <a:lstStyle/>
        <a:p>
          <a:r>
            <a:rPr lang="en-US" dirty="0" smtClean="0"/>
            <a:t>Cleaning </a:t>
          </a:r>
          <a:endParaRPr lang="en-US" dirty="0"/>
        </a:p>
      </dgm:t>
    </dgm:pt>
    <dgm:pt modelId="{D0528842-21E1-4AA0-85DD-6DF2988FD3F0}" type="parTrans" cxnId="{0D9D24CA-125B-425B-89D6-30B93C255A6C}">
      <dgm:prSet/>
      <dgm:spPr/>
      <dgm:t>
        <a:bodyPr/>
        <a:lstStyle/>
        <a:p>
          <a:endParaRPr lang="en-US"/>
        </a:p>
      </dgm:t>
    </dgm:pt>
    <dgm:pt modelId="{FD3276BB-E561-4E6D-AEC5-B95ABF2ACD6B}" type="sibTrans" cxnId="{0D9D24CA-125B-425B-89D6-30B93C255A6C}">
      <dgm:prSet/>
      <dgm:spPr/>
      <dgm:t>
        <a:bodyPr/>
        <a:lstStyle/>
        <a:p>
          <a:endParaRPr lang="en-US"/>
        </a:p>
      </dgm:t>
    </dgm:pt>
    <dgm:pt modelId="{0999B3B2-379C-49F2-8BA8-44B0C8240EE3}">
      <dgm:prSet phldrT="[Text]"/>
      <dgm:spPr/>
      <dgm:t>
        <a:bodyPr/>
        <a:lstStyle/>
        <a:p>
          <a:r>
            <a:rPr lang="en-US" dirty="0" smtClean="0"/>
            <a:t>Transformation </a:t>
          </a:r>
          <a:endParaRPr lang="en-US" dirty="0"/>
        </a:p>
      </dgm:t>
    </dgm:pt>
    <dgm:pt modelId="{CF5D2C68-359E-495C-9D50-7FF9C034D6B3}" type="parTrans" cxnId="{757823EA-8399-43C0-AC84-BD052B109F89}">
      <dgm:prSet/>
      <dgm:spPr/>
      <dgm:t>
        <a:bodyPr/>
        <a:lstStyle/>
        <a:p>
          <a:endParaRPr lang="en-US"/>
        </a:p>
      </dgm:t>
    </dgm:pt>
    <dgm:pt modelId="{CB2DE6A0-1F77-49AD-9BDB-1778449953F0}" type="sibTrans" cxnId="{757823EA-8399-43C0-AC84-BD052B109F89}">
      <dgm:prSet/>
      <dgm:spPr/>
      <dgm:t>
        <a:bodyPr/>
        <a:lstStyle/>
        <a:p>
          <a:endParaRPr lang="en-US"/>
        </a:p>
      </dgm:t>
    </dgm:pt>
    <dgm:pt modelId="{4C7E000B-AE1C-4C16-999B-3E7EE01C8C0A}">
      <dgm:prSet phldrT="[Text]"/>
      <dgm:spPr/>
      <dgm:t>
        <a:bodyPr/>
        <a:lstStyle/>
        <a:p>
          <a:r>
            <a:rPr lang="en-US" dirty="0" smtClean="0"/>
            <a:t>Integration  </a:t>
          </a:r>
          <a:endParaRPr lang="en-US" dirty="0"/>
        </a:p>
      </dgm:t>
    </dgm:pt>
    <dgm:pt modelId="{0CC6BCAA-8CEA-4B75-900B-3830FFCB5B78}" type="parTrans" cxnId="{102385AA-C1EA-4712-9F77-BE3C34394D45}">
      <dgm:prSet/>
      <dgm:spPr/>
      <dgm:t>
        <a:bodyPr/>
        <a:lstStyle/>
        <a:p>
          <a:endParaRPr lang="en-US"/>
        </a:p>
      </dgm:t>
    </dgm:pt>
    <dgm:pt modelId="{6B3FCF8B-D559-4742-9E1A-60F0DFDE3C0D}" type="sibTrans" cxnId="{102385AA-C1EA-4712-9F77-BE3C34394D45}">
      <dgm:prSet/>
      <dgm:spPr/>
      <dgm:t>
        <a:bodyPr/>
        <a:lstStyle/>
        <a:p>
          <a:endParaRPr lang="en-US"/>
        </a:p>
      </dgm:t>
    </dgm:pt>
    <dgm:pt modelId="{C0AE8B0C-D7C9-456E-9E6A-4AD106E1B5F2}">
      <dgm:prSet phldrT="[Text]"/>
      <dgm:spPr/>
      <dgm:t>
        <a:bodyPr/>
        <a:lstStyle/>
        <a:p>
          <a:r>
            <a:rPr lang="en-US" smtClean="0"/>
            <a:t>Standardization  </a:t>
          </a:r>
          <a:endParaRPr lang="en-US" dirty="0"/>
        </a:p>
      </dgm:t>
    </dgm:pt>
    <dgm:pt modelId="{3EDB1A64-B49C-45A1-8B37-731D5543F8D2}" type="parTrans" cxnId="{74341E01-FEE1-43EA-9CF5-63320BF7D8CB}">
      <dgm:prSet/>
      <dgm:spPr/>
      <dgm:t>
        <a:bodyPr/>
        <a:lstStyle/>
        <a:p>
          <a:endParaRPr lang="en-US"/>
        </a:p>
      </dgm:t>
    </dgm:pt>
    <dgm:pt modelId="{31A2ABC1-641A-41E7-B10C-A94A7FAFDF64}" type="sibTrans" cxnId="{74341E01-FEE1-43EA-9CF5-63320BF7D8CB}">
      <dgm:prSet/>
      <dgm:spPr/>
      <dgm:t>
        <a:bodyPr/>
        <a:lstStyle/>
        <a:p>
          <a:endParaRPr lang="en-US"/>
        </a:p>
      </dgm:t>
    </dgm:pt>
    <dgm:pt modelId="{43628C98-67F8-4009-B78B-B65C4CF039A0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9CC515E0-390F-4097-8B23-CFBD70C9A0CB}" type="parTrans" cxnId="{6B4349EA-E0FB-4575-8452-B674FDB4C4B9}">
      <dgm:prSet/>
      <dgm:spPr/>
      <dgm:t>
        <a:bodyPr/>
        <a:lstStyle/>
        <a:p>
          <a:endParaRPr lang="en-US"/>
        </a:p>
      </dgm:t>
    </dgm:pt>
    <dgm:pt modelId="{380D192E-F3AE-4161-8D45-3997379AFD67}" type="sibTrans" cxnId="{6B4349EA-E0FB-4575-8452-B674FDB4C4B9}">
      <dgm:prSet/>
      <dgm:spPr/>
      <dgm:t>
        <a:bodyPr/>
        <a:lstStyle/>
        <a:p>
          <a:endParaRPr lang="en-US"/>
        </a:p>
      </dgm:t>
    </dgm:pt>
    <dgm:pt modelId="{4CA6119B-FECD-4CD9-A019-BB0603C6C3E0}" type="pres">
      <dgm:prSet presAssocID="{E8A74BD1-C3BC-42F6-BAB7-8CA4CCEFAB0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18E0DE-33F1-4043-8CE9-7A0A15F9EF26}" type="pres">
      <dgm:prSet presAssocID="{E8A74BD1-C3BC-42F6-BAB7-8CA4CCEFAB06}" presName="dummyMaxCanvas" presStyleCnt="0">
        <dgm:presLayoutVars/>
      </dgm:prSet>
      <dgm:spPr/>
    </dgm:pt>
    <dgm:pt modelId="{6F3A8469-33DA-4E49-A408-11E25F3BE30E}" type="pres">
      <dgm:prSet presAssocID="{E8A74BD1-C3BC-42F6-BAB7-8CA4CCEFAB0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0F447-7F29-48D3-854D-756CA0547486}" type="pres">
      <dgm:prSet presAssocID="{E8A74BD1-C3BC-42F6-BAB7-8CA4CCEFAB0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79932-6867-4D0D-985D-AB086C962924}" type="pres">
      <dgm:prSet presAssocID="{E8A74BD1-C3BC-42F6-BAB7-8CA4CCEFAB0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AEB3C-B40F-4825-BD2D-3B40D26DE54A}" type="pres">
      <dgm:prSet presAssocID="{E8A74BD1-C3BC-42F6-BAB7-8CA4CCEFAB0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26E03-FDE4-4F37-8946-28ADC2D57708}" type="pres">
      <dgm:prSet presAssocID="{E8A74BD1-C3BC-42F6-BAB7-8CA4CCEFAB0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02BB-673A-4622-9643-4ED10041801B}" type="pres">
      <dgm:prSet presAssocID="{E8A74BD1-C3BC-42F6-BAB7-8CA4CCEFAB0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BEB7A-F79F-44B6-B0FB-485399223F0F}" type="pres">
      <dgm:prSet presAssocID="{E8A74BD1-C3BC-42F6-BAB7-8CA4CCEFAB0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0CB55-CBB9-4988-BEE6-B6C7013DFB70}" type="pres">
      <dgm:prSet presAssocID="{E8A74BD1-C3BC-42F6-BAB7-8CA4CCEFAB0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E0091-284F-4689-96AE-4F7BC57448C0}" type="pres">
      <dgm:prSet presAssocID="{E8A74BD1-C3BC-42F6-BAB7-8CA4CCEFAB0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0A20C-A670-4256-9449-D969CF377E2D}" type="pres">
      <dgm:prSet presAssocID="{E8A74BD1-C3BC-42F6-BAB7-8CA4CCEFAB0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CA7FB-3A74-4AE4-93AE-69DB09D9ACF5}" type="pres">
      <dgm:prSet presAssocID="{E8A74BD1-C3BC-42F6-BAB7-8CA4CCEFAB0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70E30-8B7A-46D2-AE13-1DAEFF1913B5}" type="pres">
      <dgm:prSet presAssocID="{E8A74BD1-C3BC-42F6-BAB7-8CA4CCEFAB0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9B732-3BB6-4C5E-ADEA-275B257C579B}" type="pres">
      <dgm:prSet presAssocID="{E8A74BD1-C3BC-42F6-BAB7-8CA4CCEFAB0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945C2-4BF5-47F7-B560-D29D6561CC4E}" type="pres">
      <dgm:prSet presAssocID="{E8A74BD1-C3BC-42F6-BAB7-8CA4CCEFAB0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2385AA-C1EA-4712-9F77-BE3C34394D45}" srcId="{E8A74BD1-C3BC-42F6-BAB7-8CA4CCEFAB06}" destId="{4C7E000B-AE1C-4C16-999B-3E7EE01C8C0A}" srcOrd="2" destOrd="0" parTransId="{0CC6BCAA-8CEA-4B75-900B-3830FFCB5B78}" sibTransId="{6B3FCF8B-D559-4742-9E1A-60F0DFDE3C0D}"/>
    <dgm:cxn modelId="{1872D87F-5334-419B-B4FA-AB5F51169FD0}" type="presOf" srcId="{43628C98-67F8-4009-B78B-B65C4CF039A0}" destId="{A6226E03-FDE4-4F37-8946-28ADC2D57708}" srcOrd="0" destOrd="0" presId="urn:microsoft.com/office/officeart/2005/8/layout/vProcess5"/>
    <dgm:cxn modelId="{18AD65DC-C0E2-4DFE-B37A-43B62EE6B501}" type="presOf" srcId="{31A2ABC1-641A-41E7-B10C-A94A7FAFDF64}" destId="{53DE0091-284F-4689-96AE-4F7BC57448C0}" srcOrd="0" destOrd="0" presId="urn:microsoft.com/office/officeart/2005/8/layout/vProcess5"/>
    <dgm:cxn modelId="{110E56FF-5ECB-497F-A149-AC717E2C1DA4}" type="presOf" srcId="{48669E25-EC10-442C-8F0A-F1EB7F84664F}" destId="{D9C0A20C-A670-4256-9449-D969CF377E2D}" srcOrd="1" destOrd="0" presId="urn:microsoft.com/office/officeart/2005/8/layout/vProcess5"/>
    <dgm:cxn modelId="{64481DBD-B0AA-4E8F-ACA7-0E14484CDFB8}" type="presOf" srcId="{4C7E000B-AE1C-4C16-999B-3E7EE01C8C0A}" destId="{3E470E30-8B7A-46D2-AE13-1DAEFF1913B5}" srcOrd="1" destOrd="0" presId="urn:microsoft.com/office/officeart/2005/8/layout/vProcess5"/>
    <dgm:cxn modelId="{726F883B-FF14-48AD-AA0E-F27F9D0A63A1}" type="presOf" srcId="{4C7E000B-AE1C-4C16-999B-3E7EE01C8C0A}" destId="{C3079932-6867-4D0D-985D-AB086C962924}" srcOrd="0" destOrd="0" presId="urn:microsoft.com/office/officeart/2005/8/layout/vProcess5"/>
    <dgm:cxn modelId="{0D9D24CA-125B-425B-89D6-30B93C255A6C}" srcId="{E8A74BD1-C3BC-42F6-BAB7-8CA4CCEFAB06}" destId="{48669E25-EC10-442C-8F0A-F1EB7F84664F}" srcOrd="0" destOrd="0" parTransId="{D0528842-21E1-4AA0-85DD-6DF2988FD3F0}" sibTransId="{FD3276BB-E561-4E6D-AEC5-B95ABF2ACD6B}"/>
    <dgm:cxn modelId="{34EFD064-CE13-479F-82CC-7AD4870ADE55}" type="presOf" srcId="{CB2DE6A0-1F77-49AD-9BDB-1778449953F0}" destId="{C46BEB7A-F79F-44B6-B0FB-485399223F0F}" srcOrd="0" destOrd="0" presId="urn:microsoft.com/office/officeart/2005/8/layout/vProcess5"/>
    <dgm:cxn modelId="{757823EA-8399-43C0-AC84-BD052B109F89}" srcId="{E8A74BD1-C3BC-42F6-BAB7-8CA4CCEFAB06}" destId="{0999B3B2-379C-49F2-8BA8-44B0C8240EE3}" srcOrd="1" destOrd="0" parTransId="{CF5D2C68-359E-495C-9D50-7FF9C034D6B3}" sibTransId="{CB2DE6A0-1F77-49AD-9BDB-1778449953F0}"/>
    <dgm:cxn modelId="{C4152B4C-81D2-4AB0-92DA-D2CD5DE69B14}" type="presOf" srcId="{0999B3B2-379C-49F2-8BA8-44B0C8240EE3}" destId="{A5DCA7FB-3A74-4AE4-93AE-69DB09D9ACF5}" srcOrd="1" destOrd="0" presId="urn:microsoft.com/office/officeart/2005/8/layout/vProcess5"/>
    <dgm:cxn modelId="{C9669153-AA04-41D2-BA6B-7FBC0ED9FA08}" type="presOf" srcId="{FD3276BB-E561-4E6D-AEC5-B95ABF2ACD6B}" destId="{F5EF02BB-673A-4622-9643-4ED10041801B}" srcOrd="0" destOrd="0" presId="urn:microsoft.com/office/officeart/2005/8/layout/vProcess5"/>
    <dgm:cxn modelId="{6B4349EA-E0FB-4575-8452-B674FDB4C4B9}" srcId="{E8A74BD1-C3BC-42F6-BAB7-8CA4CCEFAB06}" destId="{43628C98-67F8-4009-B78B-B65C4CF039A0}" srcOrd="4" destOrd="0" parTransId="{9CC515E0-390F-4097-8B23-CFBD70C9A0CB}" sibTransId="{380D192E-F3AE-4161-8D45-3997379AFD67}"/>
    <dgm:cxn modelId="{97B0D0A3-7D44-45C4-902A-CF4CC88A9F55}" type="presOf" srcId="{E8A74BD1-C3BC-42F6-BAB7-8CA4CCEFAB06}" destId="{4CA6119B-FECD-4CD9-A019-BB0603C6C3E0}" srcOrd="0" destOrd="0" presId="urn:microsoft.com/office/officeart/2005/8/layout/vProcess5"/>
    <dgm:cxn modelId="{76D6299C-8D36-4A1A-987A-969829C7D896}" type="presOf" srcId="{C0AE8B0C-D7C9-456E-9E6A-4AD106E1B5F2}" destId="{46CAEB3C-B40F-4825-BD2D-3B40D26DE54A}" srcOrd="0" destOrd="0" presId="urn:microsoft.com/office/officeart/2005/8/layout/vProcess5"/>
    <dgm:cxn modelId="{685F5D9C-DB86-461A-88E5-34039AE03A02}" type="presOf" srcId="{43628C98-67F8-4009-B78B-B65C4CF039A0}" destId="{4C4945C2-4BF5-47F7-B560-D29D6561CC4E}" srcOrd="1" destOrd="0" presId="urn:microsoft.com/office/officeart/2005/8/layout/vProcess5"/>
    <dgm:cxn modelId="{C2D0887C-6F14-442C-B66D-F469348CCCAB}" type="presOf" srcId="{48669E25-EC10-442C-8F0A-F1EB7F84664F}" destId="{6F3A8469-33DA-4E49-A408-11E25F3BE30E}" srcOrd="0" destOrd="0" presId="urn:microsoft.com/office/officeart/2005/8/layout/vProcess5"/>
    <dgm:cxn modelId="{2A7C6651-89F6-4765-B3C5-1DDEB4CEBE38}" type="presOf" srcId="{C0AE8B0C-D7C9-456E-9E6A-4AD106E1B5F2}" destId="{67B9B732-3BB6-4C5E-ADEA-275B257C579B}" srcOrd="1" destOrd="0" presId="urn:microsoft.com/office/officeart/2005/8/layout/vProcess5"/>
    <dgm:cxn modelId="{74341E01-FEE1-43EA-9CF5-63320BF7D8CB}" srcId="{E8A74BD1-C3BC-42F6-BAB7-8CA4CCEFAB06}" destId="{C0AE8B0C-D7C9-456E-9E6A-4AD106E1B5F2}" srcOrd="3" destOrd="0" parTransId="{3EDB1A64-B49C-45A1-8B37-731D5543F8D2}" sibTransId="{31A2ABC1-641A-41E7-B10C-A94A7FAFDF64}"/>
    <dgm:cxn modelId="{F4B57149-8BC7-44B9-AF65-B2171C26FFE4}" type="presOf" srcId="{6B3FCF8B-D559-4742-9E1A-60F0DFDE3C0D}" destId="{9480CB55-CBB9-4988-BEE6-B6C7013DFB70}" srcOrd="0" destOrd="0" presId="urn:microsoft.com/office/officeart/2005/8/layout/vProcess5"/>
    <dgm:cxn modelId="{8C55310F-B47B-45B1-9EF8-3EEF8BBBFC9F}" type="presOf" srcId="{0999B3B2-379C-49F2-8BA8-44B0C8240EE3}" destId="{AB90F447-7F29-48D3-854D-756CA0547486}" srcOrd="0" destOrd="0" presId="urn:microsoft.com/office/officeart/2005/8/layout/vProcess5"/>
    <dgm:cxn modelId="{CB3A963A-C97D-4E2C-B71D-88AC4887A475}" type="presParOf" srcId="{4CA6119B-FECD-4CD9-A019-BB0603C6C3E0}" destId="{F118E0DE-33F1-4043-8CE9-7A0A15F9EF26}" srcOrd="0" destOrd="0" presId="urn:microsoft.com/office/officeart/2005/8/layout/vProcess5"/>
    <dgm:cxn modelId="{5872E230-1B0B-4E4C-827D-1462D3E61AA4}" type="presParOf" srcId="{4CA6119B-FECD-4CD9-A019-BB0603C6C3E0}" destId="{6F3A8469-33DA-4E49-A408-11E25F3BE30E}" srcOrd="1" destOrd="0" presId="urn:microsoft.com/office/officeart/2005/8/layout/vProcess5"/>
    <dgm:cxn modelId="{0154387D-4FF8-4B55-94EF-538782BEB9BF}" type="presParOf" srcId="{4CA6119B-FECD-4CD9-A019-BB0603C6C3E0}" destId="{AB90F447-7F29-48D3-854D-756CA0547486}" srcOrd="2" destOrd="0" presId="urn:microsoft.com/office/officeart/2005/8/layout/vProcess5"/>
    <dgm:cxn modelId="{CC589E74-904A-49A9-B5DF-5C3357013D1E}" type="presParOf" srcId="{4CA6119B-FECD-4CD9-A019-BB0603C6C3E0}" destId="{C3079932-6867-4D0D-985D-AB086C962924}" srcOrd="3" destOrd="0" presId="urn:microsoft.com/office/officeart/2005/8/layout/vProcess5"/>
    <dgm:cxn modelId="{B345648B-5460-424E-8236-DBAA93B794EB}" type="presParOf" srcId="{4CA6119B-FECD-4CD9-A019-BB0603C6C3E0}" destId="{46CAEB3C-B40F-4825-BD2D-3B40D26DE54A}" srcOrd="4" destOrd="0" presId="urn:microsoft.com/office/officeart/2005/8/layout/vProcess5"/>
    <dgm:cxn modelId="{A107A796-4579-4520-AA7F-070B4DF68567}" type="presParOf" srcId="{4CA6119B-FECD-4CD9-A019-BB0603C6C3E0}" destId="{A6226E03-FDE4-4F37-8946-28ADC2D57708}" srcOrd="5" destOrd="0" presId="urn:microsoft.com/office/officeart/2005/8/layout/vProcess5"/>
    <dgm:cxn modelId="{6058632E-5ED3-42EB-82BA-44F187B5A754}" type="presParOf" srcId="{4CA6119B-FECD-4CD9-A019-BB0603C6C3E0}" destId="{F5EF02BB-673A-4622-9643-4ED10041801B}" srcOrd="6" destOrd="0" presId="urn:microsoft.com/office/officeart/2005/8/layout/vProcess5"/>
    <dgm:cxn modelId="{EDB88AD6-0703-48E8-860F-A1AAF230B81E}" type="presParOf" srcId="{4CA6119B-FECD-4CD9-A019-BB0603C6C3E0}" destId="{C46BEB7A-F79F-44B6-B0FB-485399223F0F}" srcOrd="7" destOrd="0" presId="urn:microsoft.com/office/officeart/2005/8/layout/vProcess5"/>
    <dgm:cxn modelId="{2B80DCC8-8A53-46A1-9BEC-5B2000006300}" type="presParOf" srcId="{4CA6119B-FECD-4CD9-A019-BB0603C6C3E0}" destId="{9480CB55-CBB9-4988-BEE6-B6C7013DFB70}" srcOrd="8" destOrd="0" presId="urn:microsoft.com/office/officeart/2005/8/layout/vProcess5"/>
    <dgm:cxn modelId="{F518147D-FE0C-4938-B363-92B52A34DDB1}" type="presParOf" srcId="{4CA6119B-FECD-4CD9-A019-BB0603C6C3E0}" destId="{53DE0091-284F-4689-96AE-4F7BC57448C0}" srcOrd="9" destOrd="0" presId="urn:microsoft.com/office/officeart/2005/8/layout/vProcess5"/>
    <dgm:cxn modelId="{4BE5A7AE-37B8-4667-9407-F3BC39D4C978}" type="presParOf" srcId="{4CA6119B-FECD-4CD9-A019-BB0603C6C3E0}" destId="{D9C0A20C-A670-4256-9449-D969CF377E2D}" srcOrd="10" destOrd="0" presId="urn:microsoft.com/office/officeart/2005/8/layout/vProcess5"/>
    <dgm:cxn modelId="{7ADBF59F-02A3-4BF4-AF58-822A0C4E4A95}" type="presParOf" srcId="{4CA6119B-FECD-4CD9-A019-BB0603C6C3E0}" destId="{A5DCA7FB-3A74-4AE4-93AE-69DB09D9ACF5}" srcOrd="11" destOrd="0" presId="urn:microsoft.com/office/officeart/2005/8/layout/vProcess5"/>
    <dgm:cxn modelId="{FF996FD2-2CCB-485F-95BA-F62A01E30630}" type="presParOf" srcId="{4CA6119B-FECD-4CD9-A019-BB0603C6C3E0}" destId="{3E470E30-8B7A-46D2-AE13-1DAEFF1913B5}" srcOrd="12" destOrd="0" presId="urn:microsoft.com/office/officeart/2005/8/layout/vProcess5"/>
    <dgm:cxn modelId="{2B734925-1C32-463C-8A00-1E06BEE99FA9}" type="presParOf" srcId="{4CA6119B-FECD-4CD9-A019-BB0603C6C3E0}" destId="{67B9B732-3BB6-4C5E-ADEA-275B257C579B}" srcOrd="13" destOrd="0" presId="urn:microsoft.com/office/officeart/2005/8/layout/vProcess5"/>
    <dgm:cxn modelId="{ABDF5A2B-B23E-48C0-9811-5151EC57366D}" type="presParOf" srcId="{4CA6119B-FECD-4CD9-A019-BB0603C6C3E0}" destId="{4C4945C2-4BF5-47F7-B560-D29D6561CC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23B465-7FED-41B3-8AF9-4EDCCF041DF6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7027EB-9A2C-456A-9B18-175E7D426E73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The accuracy of this SVM method with linear kernel is 98.73%</a:t>
          </a:r>
          <a:endParaRPr lang="en-US" dirty="0"/>
        </a:p>
      </dgm:t>
    </dgm:pt>
    <dgm:pt modelId="{262EAE0E-0D93-4B1D-8A0C-F98972D90473}" type="parTrans" cxnId="{56F0BB47-453B-4735-871A-E0741AE55420}">
      <dgm:prSet/>
      <dgm:spPr/>
      <dgm:t>
        <a:bodyPr/>
        <a:lstStyle/>
        <a:p>
          <a:endParaRPr lang="en-US"/>
        </a:p>
      </dgm:t>
    </dgm:pt>
    <dgm:pt modelId="{27FBC9B9-5194-4609-95DF-950AF377C981}" type="sibTrans" cxnId="{56F0BB47-453B-4735-871A-E0741AE55420}">
      <dgm:prSet/>
      <dgm:spPr/>
      <dgm:t>
        <a:bodyPr/>
        <a:lstStyle/>
        <a:p>
          <a:endParaRPr lang="en-US"/>
        </a:p>
      </dgm:t>
    </dgm:pt>
    <dgm:pt modelId="{828DE156-8E0E-4861-B618-A63945B50A4A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SVM linear and RBF kernel of SVM have the accuracy rate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5B1DF594-2500-45F7-A51D-50452F62286C}" type="parTrans" cxnId="{AE17B190-8FD5-4799-9D8A-CF3FE5BF0706}">
      <dgm:prSet/>
      <dgm:spPr/>
      <dgm:t>
        <a:bodyPr/>
        <a:lstStyle/>
        <a:p>
          <a:endParaRPr lang="en-US"/>
        </a:p>
      </dgm:t>
    </dgm:pt>
    <dgm:pt modelId="{746DF44F-FCA7-495F-A68E-53AA501F8548}" type="sibTrans" cxnId="{AE17B190-8FD5-4799-9D8A-CF3FE5BF0706}">
      <dgm:prSet/>
      <dgm:spPr/>
      <dgm:t>
        <a:bodyPr/>
        <a:lstStyle/>
        <a:p>
          <a:endParaRPr lang="en-US"/>
        </a:p>
      </dgm:t>
    </dgm:pt>
    <dgm:pt modelId="{0F18C11C-11B3-4507-A7CC-1DFC82DC2CC1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Other measurement like precision, recall, f-measure for SMV was best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68D9E8A0-ECB9-4AE7-AA04-2C31AF08DDB0}" type="parTrans" cxnId="{A87F6482-6B4D-4C72-9451-96E144645407}">
      <dgm:prSet/>
      <dgm:spPr/>
      <dgm:t>
        <a:bodyPr/>
        <a:lstStyle/>
        <a:p>
          <a:endParaRPr lang="en-US"/>
        </a:p>
      </dgm:t>
    </dgm:pt>
    <dgm:pt modelId="{A65488AD-BAAA-41BE-8551-180AAC5F371D}" type="sibTrans" cxnId="{A87F6482-6B4D-4C72-9451-96E144645407}">
      <dgm:prSet/>
      <dgm:spPr/>
      <dgm:t>
        <a:bodyPr/>
        <a:lstStyle/>
        <a:p>
          <a:endParaRPr lang="en-US"/>
        </a:p>
      </dgm:t>
    </dgm:pt>
    <dgm:pt modelId="{26A44610-5A87-4E65-B499-6D1380F25090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SVM with linear kernel is the best option for our model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0F970EB6-A3B8-4F1C-891F-60078DB28422}" type="parTrans" cxnId="{4C8B3F4B-F1BD-43ED-9943-16A69285CE90}">
      <dgm:prSet/>
      <dgm:spPr/>
      <dgm:t>
        <a:bodyPr/>
        <a:lstStyle/>
        <a:p>
          <a:endParaRPr lang="en-US"/>
        </a:p>
      </dgm:t>
    </dgm:pt>
    <dgm:pt modelId="{0ABC0EAE-84A0-4C9B-8672-B9A1DDAC268E}" type="sibTrans" cxnId="{4C8B3F4B-F1BD-43ED-9943-16A69285CE90}">
      <dgm:prSet/>
      <dgm:spPr/>
      <dgm:t>
        <a:bodyPr/>
        <a:lstStyle/>
        <a:p>
          <a:endParaRPr lang="en-US"/>
        </a:p>
      </dgm:t>
    </dgm:pt>
    <dgm:pt modelId="{FBEE750A-277D-40E6-9528-F2F343831DD9}" type="pres">
      <dgm:prSet presAssocID="{CC23B465-7FED-41B3-8AF9-4EDCCF041DF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DD12F0D-3A63-43AA-8F48-390322F287E5}" type="pres">
      <dgm:prSet presAssocID="{CC23B465-7FED-41B3-8AF9-4EDCCF041DF6}" presName="Name1" presStyleCnt="0"/>
      <dgm:spPr/>
    </dgm:pt>
    <dgm:pt modelId="{8EFE92DA-1503-4313-B5BA-4F5A0A7E2E09}" type="pres">
      <dgm:prSet presAssocID="{CC23B465-7FED-41B3-8AF9-4EDCCF041DF6}" presName="cycle" presStyleCnt="0"/>
      <dgm:spPr/>
    </dgm:pt>
    <dgm:pt modelId="{B728B49E-4294-4FE1-A526-8C47C5C16D32}" type="pres">
      <dgm:prSet presAssocID="{CC23B465-7FED-41B3-8AF9-4EDCCF041DF6}" presName="srcNode" presStyleLbl="node1" presStyleIdx="0" presStyleCnt="4"/>
      <dgm:spPr/>
    </dgm:pt>
    <dgm:pt modelId="{8441A70A-31C5-4135-B680-DD69D0B87D5B}" type="pres">
      <dgm:prSet presAssocID="{CC23B465-7FED-41B3-8AF9-4EDCCF041DF6}" presName="conn" presStyleLbl="parChTrans1D2" presStyleIdx="0" presStyleCnt="1"/>
      <dgm:spPr/>
      <dgm:t>
        <a:bodyPr/>
        <a:lstStyle/>
        <a:p>
          <a:endParaRPr lang="en-US"/>
        </a:p>
      </dgm:t>
    </dgm:pt>
    <dgm:pt modelId="{514BAAEC-54BA-49AE-8A86-6ADD603BA9CE}" type="pres">
      <dgm:prSet presAssocID="{CC23B465-7FED-41B3-8AF9-4EDCCF041DF6}" presName="extraNode" presStyleLbl="node1" presStyleIdx="0" presStyleCnt="4"/>
      <dgm:spPr/>
    </dgm:pt>
    <dgm:pt modelId="{49C76ACA-04F4-44AB-8D25-6C92B6514345}" type="pres">
      <dgm:prSet presAssocID="{CC23B465-7FED-41B3-8AF9-4EDCCF041DF6}" presName="dstNode" presStyleLbl="node1" presStyleIdx="0" presStyleCnt="4"/>
      <dgm:spPr/>
    </dgm:pt>
    <dgm:pt modelId="{F4631071-663A-4153-817D-20870BBB4657}" type="pres">
      <dgm:prSet presAssocID="{797027EB-9A2C-456A-9B18-175E7D426E7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4F4C0-4F27-49A8-826F-6EF73B737611}" type="pres">
      <dgm:prSet presAssocID="{797027EB-9A2C-456A-9B18-175E7D426E73}" presName="accent_1" presStyleCnt="0"/>
      <dgm:spPr/>
    </dgm:pt>
    <dgm:pt modelId="{1BA25932-D949-4B19-BFB2-AF320E03EB05}" type="pres">
      <dgm:prSet presAssocID="{797027EB-9A2C-456A-9B18-175E7D426E73}" presName="accentRepeatNode" presStyleLbl="solidFgAcc1" presStyleIdx="0" presStyleCnt="4"/>
      <dgm:spPr/>
    </dgm:pt>
    <dgm:pt modelId="{FC35B7AD-2CF8-4BA3-A7BD-5FF529B77E5D}" type="pres">
      <dgm:prSet presAssocID="{828DE156-8E0E-4861-B618-A63945B50A4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6F04B-93C7-41CF-8F20-11A462AF2244}" type="pres">
      <dgm:prSet presAssocID="{828DE156-8E0E-4861-B618-A63945B50A4A}" presName="accent_2" presStyleCnt="0"/>
      <dgm:spPr/>
    </dgm:pt>
    <dgm:pt modelId="{952E6470-4DDB-4C51-9672-06FB805FD307}" type="pres">
      <dgm:prSet presAssocID="{828DE156-8E0E-4861-B618-A63945B50A4A}" presName="accentRepeatNode" presStyleLbl="solidFgAcc1" presStyleIdx="1" presStyleCnt="4"/>
      <dgm:spPr/>
    </dgm:pt>
    <dgm:pt modelId="{85C2C9CA-C29B-48C8-A556-BECCA66F28A7}" type="pres">
      <dgm:prSet presAssocID="{0F18C11C-11B3-4507-A7CC-1DFC82DC2CC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E03E-F4BD-42A5-80F9-05CBFF6213F5}" type="pres">
      <dgm:prSet presAssocID="{0F18C11C-11B3-4507-A7CC-1DFC82DC2CC1}" presName="accent_3" presStyleCnt="0"/>
      <dgm:spPr/>
    </dgm:pt>
    <dgm:pt modelId="{3946ADBB-A4E5-40B0-8E1B-3945E1C7BB40}" type="pres">
      <dgm:prSet presAssocID="{0F18C11C-11B3-4507-A7CC-1DFC82DC2CC1}" presName="accentRepeatNode" presStyleLbl="solidFgAcc1" presStyleIdx="2" presStyleCnt="4"/>
      <dgm:spPr/>
    </dgm:pt>
    <dgm:pt modelId="{A364E05B-031B-467D-ACEA-99345136BD2E}" type="pres">
      <dgm:prSet presAssocID="{26A44610-5A87-4E65-B499-6D1380F2509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928B0-8374-4000-838A-4987A624DBFB}" type="pres">
      <dgm:prSet presAssocID="{26A44610-5A87-4E65-B499-6D1380F25090}" presName="accent_4" presStyleCnt="0"/>
      <dgm:spPr/>
    </dgm:pt>
    <dgm:pt modelId="{DC6B09FD-9D5F-44F5-84D8-61CDE1C30522}" type="pres">
      <dgm:prSet presAssocID="{26A44610-5A87-4E65-B499-6D1380F25090}" presName="accentRepeatNode" presStyleLbl="solidFgAcc1" presStyleIdx="3" presStyleCnt="4"/>
      <dgm:spPr/>
    </dgm:pt>
  </dgm:ptLst>
  <dgm:cxnLst>
    <dgm:cxn modelId="{C3550D82-E04F-4313-9EFA-A81436D355C9}" type="presOf" srcId="{797027EB-9A2C-456A-9B18-175E7D426E73}" destId="{F4631071-663A-4153-817D-20870BBB4657}" srcOrd="0" destOrd="0" presId="urn:microsoft.com/office/officeart/2008/layout/VerticalCurvedList"/>
    <dgm:cxn modelId="{BCBF349E-8414-4742-A894-6C79CB3DFBA4}" type="presOf" srcId="{0F18C11C-11B3-4507-A7CC-1DFC82DC2CC1}" destId="{85C2C9CA-C29B-48C8-A556-BECCA66F28A7}" srcOrd="0" destOrd="0" presId="urn:microsoft.com/office/officeart/2008/layout/VerticalCurvedList"/>
    <dgm:cxn modelId="{56F0BB47-453B-4735-871A-E0741AE55420}" srcId="{CC23B465-7FED-41B3-8AF9-4EDCCF041DF6}" destId="{797027EB-9A2C-456A-9B18-175E7D426E73}" srcOrd="0" destOrd="0" parTransId="{262EAE0E-0D93-4B1D-8A0C-F98972D90473}" sibTransId="{27FBC9B9-5194-4609-95DF-950AF377C981}"/>
    <dgm:cxn modelId="{F436E1B6-957F-4080-8407-17D49C515EE3}" type="presOf" srcId="{828DE156-8E0E-4861-B618-A63945B50A4A}" destId="{FC35B7AD-2CF8-4BA3-A7BD-5FF529B77E5D}" srcOrd="0" destOrd="0" presId="urn:microsoft.com/office/officeart/2008/layout/VerticalCurvedList"/>
    <dgm:cxn modelId="{74635B5E-22E4-4E4A-A94F-950071101D21}" type="presOf" srcId="{26A44610-5A87-4E65-B499-6D1380F25090}" destId="{A364E05B-031B-467D-ACEA-99345136BD2E}" srcOrd="0" destOrd="0" presId="urn:microsoft.com/office/officeart/2008/layout/VerticalCurvedList"/>
    <dgm:cxn modelId="{4C8B3F4B-F1BD-43ED-9943-16A69285CE90}" srcId="{CC23B465-7FED-41B3-8AF9-4EDCCF041DF6}" destId="{26A44610-5A87-4E65-B499-6D1380F25090}" srcOrd="3" destOrd="0" parTransId="{0F970EB6-A3B8-4F1C-891F-60078DB28422}" sibTransId="{0ABC0EAE-84A0-4C9B-8672-B9A1DDAC268E}"/>
    <dgm:cxn modelId="{C30FFC8E-E810-4280-AC46-63883A21C558}" type="presOf" srcId="{CC23B465-7FED-41B3-8AF9-4EDCCF041DF6}" destId="{FBEE750A-277D-40E6-9528-F2F343831DD9}" srcOrd="0" destOrd="0" presId="urn:microsoft.com/office/officeart/2008/layout/VerticalCurvedList"/>
    <dgm:cxn modelId="{AE17B190-8FD5-4799-9D8A-CF3FE5BF0706}" srcId="{CC23B465-7FED-41B3-8AF9-4EDCCF041DF6}" destId="{828DE156-8E0E-4861-B618-A63945B50A4A}" srcOrd="1" destOrd="0" parTransId="{5B1DF594-2500-45F7-A51D-50452F62286C}" sibTransId="{746DF44F-FCA7-495F-A68E-53AA501F8548}"/>
    <dgm:cxn modelId="{A30F284A-19D7-44B4-A5FA-C153F51037D5}" type="presOf" srcId="{27FBC9B9-5194-4609-95DF-950AF377C981}" destId="{8441A70A-31C5-4135-B680-DD69D0B87D5B}" srcOrd="0" destOrd="0" presId="urn:microsoft.com/office/officeart/2008/layout/VerticalCurvedList"/>
    <dgm:cxn modelId="{A87F6482-6B4D-4C72-9451-96E144645407}" srcId="{CC23B465-7FED-41B3-8AF9-4EDCCF041DF6}" destId="{0F18C11C-11B3-4507-A7CC-1DFC82DC2CC1}" srcOrd="2" destOrd="0" parTransId="{68D9E8A0-ECB9-4AE7-AA04-2C31AF08DDB0}" sibTransId="{A65488AD-BAAA-41BE-8551-180AAC5F371D}"/>
    <dgm:cxn modelId="{645662E3-5A50-44F6-93B2-0F3F74810476}" type="presParOf" srcId="{FBEE750A-277D-40E6-9528-F2F343831DD9}" destId="{BDD12F0D-3A63-43AA-8F48-390322F287E5}" srcOrd="0" destOrd="0" presId="urn:microsoft.com/office/officeart/2008/layout/VerticalCurvedList"/>
    <dgm:cxn modelId="{67F04675-42F9-4DC4-8E4B-0D756FAC7C9A}" type="presParOf" srcId="{BDD12F0D-3A63-43AA-8F48-390322F287E5}" destId="{8EFE92DA-1503-4313-B5BA-4F5A0A7E2E09}" srcOrd="0" destOrd="0" presId="urn:microsoft.com/office/officeart/2008/layout/VerticalCurvedList"/>
    <dgm:cxn modelId="{62D5A164-DE63-4EEA-B9A8-14B7D73E641F}" type="presParOf" srcId="{8EFE92DA-1503-4313-B5BA-4F5A0A7E2E09}" destId="{B728B49E-4294-4FE1-A526-8C47C5C16D32}" srcOrd="0" destOrd="0" presId="urn:microsoft.com/office/officeart/2008/layout/VerticalCurvedList"/>
    <dgm:cxn modelId="{83583E2D-9D0D-4C22-BCD6-D94FF654DEB8}" type="presParOf" srcId="{8EFE92DA-1503-4313-B5BA-4F5A0A7E2E09}" destId="{8441A70A-31C5-4135-B680-DD69D0B87D5B}" srcOrd="1" destOrd="0" presId="urn:microsoft.com/office/officeart/2008/layout/VerticalCurvedList"/>
    <dgm:cxn modelId="{84E88A4C-293E-4179-910D-758A3C153755}" type="presParOf" srcId="{8EFE92DA-1503-4313-B5BA-4F5A0A7E2E09}" destId="{514BAAEC-54BA-49AE-8A86-6ADD603BA9CE}" srcOrd="2" destOrd="0" presId="urn:microsoft.com/office/officeart/2008/layout/VerticalCurvedList"/>
    <dgm:cxn modelId="{CCDB0D9D-55E2-42D1-AD47-002407DAB735}" type="presParOf" srcId="{8EFE92DA-1503-4313-B5BA-4F5A0A7E2E09}" destId="{49C76ACA-04F4-44AB-8D25-6C92B6514345}" srcOrd="3" destOrd="0" presId="urn:microsoft.com/office/officeart/2008/layout/VerticalCurvedList"/>
    <dgm:cxn modelId="{D2A5671C-BEB8-41F1-A479-AED72D0E8CA2}" type="presParOf" srcId="{BDD12F0D-3A63-43AA-8F48-390322F287E5}" destId="{F4631071-663A-4153-817D-20870BBB4657}" srcOrd="1" destOrd="0" presId="urn:microsoft.com/office/officeart/2008/layout/VerticalCurvedList"/>
    <dgm:cxn modelId="{38405A93-8219-405F-84BB-9D0AA3F4AC7D}" type="presParOf" srcId="{BDD12F0D-3A63-43AA-8F48-390322F287E5}" destId="{1FD4F4C0-4F27-49A8-826F-6EF73B737611}" srcOrd="2" destOrd="0" presId="urn:microsoft.com/office/officeart/2008/layout/VerticalCurvedList"/>
    <dgm:cxn modelId="{775A54E5-8FA3-478D-A378-877F8B926504}" type="presParOf" srcId="{1FD4F4C0-4F27-49A8-826F-6EF73B737611}" destId="{1BA25932-D949-4B19-BFB2-AF320E03EB05}" srcOrd="0" destOrd="0" presId="urn:microsoft.com/office/officeart/2008/layout/VerticalCurvedList"/>
    <dgm:cxn modelId="{EF77C725-81BD-4E22-891A-6D9B4DC74751}" type="presParOf" srcId="{BDD12F0D-3A63-43AA-8F48-390322F287E5}" destId="{FC35B7AD-2CF8-4BA3-A7BD-5FF529B77E5D}" srcOrd="3" destOrd="0" presId="urn:microsoft.com/office/officeart/2008/layout/VerticalCurvedList"/>
    <dgm:cxn modelId="{6EE3AADE-AB62-4564-8677-8C7F09A33E08}" type="presParOf" srcId="{BDD12F0D-3A63-43AA-8F48-390322F287E5}" destId="{1086F04B-93C7-41CF-8F20-11A462AF2244}" srcOrd="4" destOrd="0" presId="urn:microsoft.com/office/officeart/2008/layout/VerticalCurvedList"/>
    <dgm:cxn modelId="{819E835C-596C-431A-BBEF-5C618E5BEEAF}" type="presParOf" srcId="{1086F04B-93C7-41CF-8F20-11A462AF2244}" destId="{952E6470-4DDB-4C51-9672-06FB805FD307}" srcOrd="0" destOrd="0" presId="urn:microsoft.com/office/officeart/2008/layout/VerticalCurvedList"/>
    <dgm:cxn modelId="{68CE18AA-B314-4CEA-BF6D-61521232ABD0}" type="presParOf" srcId="{BDD12F0D-3A63-43AA-8F48-390322F287E5}" destId="{85C2C9CA-C29B-48C8-A556-BECCA66F28A7}" srcOrd="5" destOrd="0" presId="urn:microsoft.com/office/officeart/2008/layout/VerticalCurvedList"/>
    <dgm:cxn modelId="{7BF25059-77FB-4B92-B10A-063FF4459B40}" type="presParOf" srcId="{BDD12F0D-3A63-43AA-8F48-390322F287E5}" destId="{480DE03E-F4BD-42A5-80F9-05CBFF6213F5}" srcOrd="6" destOrd="0" presId="urn:microsoft.com/office/officeart/2008/layout/VerticalCurvedList"/>
    <dgm:cxn modelId="{122BDEE8-089B-4B68-834F-FCDC4B644765}" type="presParOf" srcId="{480DE03E-F4BD-42A5-80F9-05CBFF6213F5}" destId="{3946ADBB-A4E5-40B0-8E1B-3945E1C7BB40}" srcOrd="0" destOrd="0" presId="urn:microsoft.com/office/officeart/2008/layout/VerticalCurvedList"/>
    <dgm:cxn modelId="{F5E81440-E2F7-4C90-A410-FBBF822D54CF}" type="presParOf" srcId="{BDD12F0D-3A63-43AA-8F48-390322F287E5}" destId="{A364E05B-031B-467D-ACEA-99345136BD2E}" srcOrd="7" destOrd="0" presId="urn:microsoft.com/office/officeart/2008/layout/VerticalCurvedList"/>
    <dgm:cxn modelId="{FC5DCB7B-01AF-40A9-BA77-A5AB08F7C8A6}" type="presParOf" srcId="{BDD12F0D-3A63-43AA-8F48-390322F287E5}" destId="{279928B0-8374-4000-838A-4987A624DBFB}" srcOrd="8" destOrd="0" presId="urn:microsoft.com/office/officeart/2008/layout/VerticalCurvedList"/>
    <dgm:cxn modelId="{304764E3-0D29-4E74-939A-7D7959FFE302}" type="presParOf" srcId="{279928B0-8374-4000-838A-4987A624DBFB}" destId="{DC6B09FD-9D5F-44F5-84D8-61CDE1C305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32CB0-27AB-44D3-ACF9-9F30C95C738F}">
      <dsp:nvSpPr>
        <dsp:cNvPr id="0" name=""/>
        <dsp:cNvSpPr/>
      </dsp:nvSpPr>
      <dsp:spPr>
        <a:xfrm>
          <a:off x="0" y="528180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C4D21-E386-470A-BE55-CEF47028B16A}">
      <dsp:nvSpPr>
        <dsp:cNvPr id="0" name=""/>
        <dsp:cNvSpPr/>
      </dsp:nvSpPr>
      <dsp:spPr>
        <a:xfrm>
          <a:off x="411480" y="26340"/>
          <a:ext cx="5760720" cy="100368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predict students’ final result and programming skill</a:t>
          </a:r>
        </a:p>
      </dsp:txBody>
      <dsp:txXfrm>
        <a:off x="460476" y="75336"/>
        <a:ext cx="5662728" cy="905688"/>
      </dsp:txXfrm>
    </dsp:sp>
    <dsp:sp modelId="{E4A2DB3A-F30E-46CC-B796-18093B5B5C26}">
      <dsp:nvSpPr>
        <dsp:cNvPr id="0" name=""/>
        <dsp:cNvSpPr/>
      </dsp:nvSpPr>
      <dsp:spPr>
        <a:xfrm>
          <a:off x="0" y="2070420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89756A-DE94-4D68-9D34-FBFF58533CEB}">
      <dsp:nvSpPr>
        <dsp:cNvPr id="0" name=""/>
        <dsp:cNvSpPr/>
      </dsp:nvSpPr>
      <dsp:spPr>
        <a:xfrm>
          <a:off x="411480" y="1568580"/>
          <a:ext cx="5760720" cy="100368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find out the most important features that indicates their success in CS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0476" y="1617576"/>
        <a:ext cx="5662728" cy="905688"/>
      </dsp:txXfrm>
    </dsp:sp>
    <dsp:sp modelId="{9C2EC055-0523-4780-9FC9-C70C349BC137}">
      <dsp:nvSpPr>
        <dsp:cNvPr id="0" name=""/>
        <dsp:cNvSpPr/>
      </dsp:nvSpPr>
      <dsp:spPr>
        <a:xfrm>
          <a:off x="0" y="3612660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A339F8-B58F-442C-A248-AEA9FC88DE0F}">
      <dsp:nvSpPr>
        <dsp:cNvPr id="0" name=""/>
        <dsp:cNvSpPr/>
      </dsp:nvSpPr>
      <dsp:spPr>
        <a:xfrm>
          <a:off x="411480" y="3110820"/>
          <a:ext cx="5760720" cy="100368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To classify the students’ profile into it’s belonging class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0476" y="3159816"/>
        <a:ext cx="5662728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532AD-39EA-42C5-B9FA-C09A4AE47905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9094E-E8D2-4BB1-823B-73ABAF8E8CFB}">
      <dsp:nvSpPr>
        <dsp:cNvPr id="0" name=""/>
        <dsp:cNvSpPr/>
      </dsp:nvSpPr>
      <dsp:spPr>
        <a:xfrm>
          <a:off x="508061" y="345637"/>
          <a:ext cx="7659532" cy="691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898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Many students taking </a:t>
          </a:r>
          <a:r>
            <a:rPr lang="en-US" sz="2400" b="1" kern="1200" dirty="0" smtClean="0"/>
            <a:t>CS without </a:t>
          </a:r>
          <a:r>
            <a:rPr lang="en-US" sz="2400" b="1" kern="1200" dirty="0" smtClean="0"/>
            <a:t>assessing their potential</a:t>
          </a:r>
          <a:endParaRPr lang="en-US" sz="2400" b="1" kern="1200" dirty="0"/>
        </a:p>
      </dsp:txBody>
      <dsp:txXfrm>
        <a:off x="508061" y="345637"/>
        <a:ext cx="7659532" cy="691633"/>
      </dsp:txXfrm>
    </dsp:sp>
    <dsp:sp modelId="{AB90ABA4-0F9E-42F4-B541-A7A3F8B4D36C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71A7409-2372-4788-BA6D-5A89B9010EC4}">
      <dsp:nvSpPr>
        <dsp:cNvPr id="0" name=""/>
        <dsp:cNvSpPr/>
      </dsp:nvSpPr>
      <dsp:spPr>
        <a:xfrm>
          <a:off x="904590" y="1383267"/>
          <a:ext cx="7263003" cy="691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8984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Less effective and unskilled CS graduates are failing to make an impact in the IT sector</a:t>
          </a:r>
          <a:endParaRPr lang="en-US" sz="2400" b="1" kern="1200" dirty="0"/>
        </a:p>
      </dsp:txBody>
      <dsp:txXfrm>
        <a:off x="904590" y="1383267"/>
        <a:ext cx="7263003" cy="691633"/>
      </dsp:txXfrm>
    </dsp:sp>
    <dsp:sp modelId="{606848B6-B6C6-4417-8DB8-4F868316BFB8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ADB2EF5-D55F-4241-9CF8-E614FEA950AE}">
      <dsp:nvSpPr>
        <dsp:cNvPr id="0" name=""/>
        <dsp:cNvSpPr/>
      </dsp:nvSpPr>
      <dsp:spPr>
        <a:xfrm>
          <a:off x="904590" y="2420898"/>
          <a:ext cx="7263003" cy="691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8984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Students hesitate to switch their M.S program</a:t>
          </a:r>
          <a:endParaRPr lang="en-US" sz="2400" b="1" kern="1200" dirty="0"/>
        </a:p>
      </dsp:txBody>
      <dsp:txXfrm>
        <a:off x="904590" y="2420898"/>
        <a:ext cx="7263003" cy="691633"/>
      </dsp:txXfrm>
    </dsp:sp>
    <dsp:sp modelId="{A298CEAB-3B75-4981-9173-C006857D96A2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BB6EA6F-B3B5-4A54-B435-9FA1B292E44B}">
      <dsp:nvSpPr>
        <dsp:cNvPr id="0" name=""/>
        <dsp:cNvSpPr/>
      </dsp:nvSpPr>
      <dsp:spPr>
        <a:xfrm>
          <a:off x="508061" y="3458529"/>
          <a:ext cx="7659532" cy="691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8984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 classification technique is necessary</a:t>
          </a:r>
          <a:endParaRPr lang="en-US" sz="2400" b="1" kern="1200" dirty="0"/>
        </a:p>
      </dsp:txBody>
      <dsp:txXfrm>
        <a:off x="508061" y="3458529"/>
        <a:ext cx="7659532" cy="691633"/>
      </dsp:txXfrm>
    </dsp:sp>
    <dsp:sp modelId="{7373A0F8-B47C-45BA-BE43-396325BD1D84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01FB2-A439-4075-9E96-6155CC44CDF3}">
      <dsp:nvSpPr>
        <dsp:cNvPr id="0" name=""/>
        <dsp:cNvSpPr/>
      </dsp:nvSpPr>
      <dsp:spPr>
        <a:xfrm>
          <a:off x="0" y="431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6F9F1-30BC-4171-9591-DDEA45681AA7}">
      <dsp:nvSpPr>
        <dsp:cNvPr id="0" name=""/>
        <dsp:cNvSpPr/>
      </dsp:nvSpPr>
      <dsp:spPr>
        <a:xfrm>
          <a:off x="411480" y="62481"/>
          <a:ext cx="5760720" cy="73800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collection</a:t>
          </a:r>
          <a:endParaRPr lang="en-US" sz="2500" kern="1200" dirty="0"/>
        </a:p>
      </dsp:txBody>
      <dsp:txXfrm>
        <a:off x="447506" y="98507"/>
        <a:ext cx="5688668" cy="665948"/>
      </dsp:txXfrm>
    </dsp:sp>
    <dsp:sp modelId="{CD4E8CB1-BA1E-40AF-933A-4E3329209EDA}">
      <dsp:nvSpPr>
        <dsp:cNvPr id="0" name=""/>
        <dsp:cNvSpPr/>
      </dsp:nvSpPr>
      <dsp:spPr>
        <a:xfrm>
          <a:off x="0" y="1565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72969"/>
              <a:satOff val="-477"/>
              <a:lumOff val="81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2F6B5-1408-4808-BD06-6A8860778013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72969"/>
                <a:satOff val="-477"/>
                <a:lumOff val="8185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72969"/>
                <a:satOff val="-477"/>
                <a:lumOff val="8185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72969"/>
                <a:satOff val="-477"/>
                <a:lumOff val="818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Preprocessing</a:t>
          </a:r>
          <a:endParaRPr lang="en-US" sz="2500" kern="1200" dirty="0"/>
        </a:p>
      </dsp:txBody>
      <dsp:txXfrm>
        <a:off x="447506" y="1232507"/>
        <a:ext cx="5688668" cy="665948"/>
      </dsp:txXfrm>
    </dsp:sp>
    <dsp:sp modelId="{F23DA52E-DB06-4DD2-BDCF-C834650C9C84}">
      <dsp:nvSpPr>
        <dsp:cNvPr id="0" name=""/>
        <dsp:cNvSpPr/>
      </dsp:nvSpPr>
      <dsp:spPr>
        <a:xfrm>
          <a:off x="0" y="2699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145938"/>
              <a:satOff val="-954"/>
              <a:lumOff val="163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71E45-D2E0-4C3E-84F8-51762E4F3734}">
      <dsp:nvSpPr>
        <dsp:cNvPr id="0" name=""/>
        <dsp:cNvSpPr/>
      </dsp:nvSpPr>
      <dsp:spPr>
        <a:xfrm>
          <a:off x="411480" y="2330481"/>
          <a:ext cx="5760720" cy="73800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145938"/>
                <a:satOff val="-954"/>
                <a:lumOff val="16369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145938"/>
                <a:satOff val="-954"/>
                <a:lumOff val="16369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145938"/>
                <a:satOff val="-954"/>
                <a:lumOff val="1636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Important feature </a:t>
          </a:r>
          <a:r>
            <a:rPr lang="en-US" sz="2500" kern="1200" dirty="0" smtClean="0"/>
            <a:t>extraction</a:t>
          </a:r>
          <a:endParaRPr lang="en-US" sz="2500" kern="1200" dirty="0"/>
        </a:p>
      </dsp:txBody>
      <dsp:txXfrm>
        <a:off x="447506" y="2366507"/>
        <a:ext cx="5688668" cy="665948"/>
      </dsp:txXfrm>
    </dsp:sp>
    <dsp:sp modelId="{B773C584-E6B1-4F62-A89C-83EBA0998F49}">
      <dsp:nvSpPr>
        <dsp:cNvPr id="0" name=""/>
        <dsp:cNvSpPr/>
      </dsp:nvSpPr>
      <dsp:spPr>
        <a:xfrm>
          <a:off x="0" y="3833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218907"/>
              <a:satOff val="-1431"/>
              <a:lumOff val="245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3402-7708-409D-AF93-8353BE8192E0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218907"/>
                <a:satOff val="-1431"/>
                <a:lumOff val="24554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218907"/>
                <a:satOff val="-1431"/>
                <a:lumOff val="24554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218907"/>
                <a:satOff val="-1431"/>
                <a:lumOff val="245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Classify in terms of success &amp; failure</a:t>
          </a:r>
          <a:endParaRPr lang="en-US" sz="2500" kern="1200" dirty="0"/>
        </a:p>
      </dsp:txBody>
      <dsp:txXfrm>
        <a:off x="447506" y="3500507"/>
        <a:ext cx="568866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CC4F0-93EF-4F21-BD00-77F58FF9E33F}">
      <dsp:nvSpPr>
        <dsp:cNvPr id="0" name=""/>
        <dsp:cNvSpPr/>
      </dsp:nvSpPr>
      <dsp:spPr>
        <a:xfrm>
          <a:off x="0" y="289798"/>
          <a:ext cx="7315200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Forecasting students final </a:t>
          </a:r>
          <a:r>
            <a:rPr lang="en-US" sz="2400" kern="1200" dirty="0" smtClean="0"/>
            <a:t>result and programming skill</a:t>
          </a:r>
          <a:endParaRPr lang="en-US" sz="2400" kern="1200" dirty="0"/>
        </a:p>
      </dsp:txBody>
      <dsp:txXfrm>
        <a:off x="59399" y="349197"/>
        <a:ext cx="7196402" cy="1098002"/>
      </dsp:txXfrm>
    </dsp:sp>
    <dsp:sp modelId="{71273946-B55D-4010-937F-26B0C9B1CDFA}">
      <dsp:nvSpPr>
        <dsp:cNvPr id="0" name=""/>
        <dsp:cNvSpPr/>
      </dsp:nvSpPr>
      <dsp:spPr>
        <a:xfrm>
          <a:off x="0" y="1693798"/>
          <a:ext cx="7315200" cy="12168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Classifying students’ profile before they choose CS</a:t>
          </a:r>
          <a:endParaRPr lang="en-US" sz="2400" kern="1200" dirty="0"/>
        </a:p>
      </dsp:txBody>
      <dsp:txXfrm>
        <a:off x="59399" y="1753197"/>
        <a:ext cx="719640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01594-16F2-40DE-ADE5-73121603ACB9}">
      <dsp:nvSpPr>
        <dsp:cNvPr id="0" name=""/>
        <dsp:cNvSpPr/>
      </dsp:nvSpPr>
      <dsp:spPr>
        <a:xfrm rot="5400000">
          <a:off x="-387527" y="392796"/>
          <a:ext cx="2583516" cy="1808461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 [1], conducted a study on students participation in on-line discussion forum and predicted students’ final performance in Spain.</a:t>
          </a:r>
          <a:endParaRPr lang="en-US" sz="1200" kern="1200" dirty="0"/>
        </a:p>
      </dsp:txBody>
      <dsp:txXfrm rot="-5400000">
        <a:off x="1" y="909500"/>
        <a:ext cx="1808461" cy="775055"/>
      </dsp:txXfrm>
    </dsp:sp>
    <dsp:sp modelId="{4FCC37C2-8141-4EEA-A87B-15ED6D8F45D3}">
      <dsp:nvSpPr>
        <dsp:cNvPr id="0" name=""/>
        <dsp:cNvSpPr/>
      </dsp:nvSpPr>
      <dsp:spPr>
        <a:xfrm rot="5400000">
          <a:off x="3915294" y="-2101563"/>
          <a:ext cx="1680169" cy="5893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They collected forum interaction data such as number of messages post/read, ask and reply relationship between students.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Afterwards compared them in between classification and classification via clustering approach. </a:t>
          </a:r>
          <a:endParaRPr lang="en-US" sz="1900" kern="1200" dirty="0"/>
        </a:p>
      </dsp:txBody>
      <dsp:txXfrm rot="-5400000">
        <a:off x="1808462" y="87288"/>
        <a:ext cx="5811815" cy="1516131"/>
      </dsp:txXfrm>
    </dsp:sp>
    <dsp:sp modelId="{30FDEA5D-7D0C-44F3-9B64-AFB048E371AD}">
      <dsp:nvSpPr>
        <dsp:cNvPr id="0" name=""/>
        <dsp:cNvSpPr/>
      </dsp:nvSpPr>
      <dsp:spPr>
        <a:xfrm rot="5400000">
          <a:off x="-387527" y="2693579"/>
          <a:ext cx="2583516" cy="1808461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Work on predicting students’ final result by analyzing students performance was done in [2].</a:t>
          </a:r>
          <a:endParaRPr lang="en-US" sz="1200" kern="1200" dirty="0"/>
        </a:p>
      </dsp:txBody>
      <dsp:txXfrm rot="-5400000">
        <a:off x="1" y="3210283"/>
        <a:ext cx="1808461" cy="775055"/>
      </dsp:txXfrm>
    </dsp:sp>
    <dsp:sp modelId="{DF385792-B1EA-4182-9CA2-399700511F05}">
      <dsp:nvSpPr>
        <dsp:cNvPr id="0" name=""/>
        <dsp:cNvSpPr/>
      </dsp:nvSpPr>
      <dsp:spPr>
        <a:xfrm rot="5400000">
          <a:off x="3915735" y="198777"/>
          <a:ext cx="1679285" cy="5893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 was collected form the central database of Military Institute of Science Technology(MIST)  and used J48 Data Mining algorithm for final result prediction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Generated a Classification tree.</a:t>
          </a:r>
          <a:endParaRPr lang="en-US" sz="1900" kern="1200" dirty="0"/>
        </a:p>
      </dsp:txBody>
      <dsp:txXfrm rot="-5400000">
        <a:off x="1808461" y="2388027"/>
        <a:ext cx="5811858" cy="15153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01594-16F2-40DE-ADE5-73121603ACB9}">
      <dsp:nvSpPr>
        <dsp:cNvPr id="0" name=""/>
        <dsp:cNvSpPr/>
      </dsp:nvSpPr>
      <dsp:spPr>
        <a:xfrm rot="5400000">
          <a:off x="-387527" y="392796"/>
          <a:ext cx="2583516" cy="1808461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recommendation system was build for prediction study track for students’ </a:t>
          </a:r>
          <a:r>
            <a:rPr lang="en-US" sz="1400" kern="1200" smtClean="0"/>
            <a:t>in India </a:t>
          </a:r>
          <a:r>
            <a:rPr lang="en-US" sz="1400" kern="1200" dirty="0" smtClean="0"/>
            <a:t>[3]</a:t>
          </a:r>
          <a:endParaRPr lang="en-US" sz="1400" kern="1200" dirty="0"/>
        </a:p>
      </dsp:txBody>
      <dsp:txXfrm rot="-5400000">
        <a:off x="1" y="909500"/>
        <a:ext cx="1808461" cy="775055"/>
      </dsp:txXfrm>
    </dsp:sp>
    <dsp:sp modelId="{4FCC37C2-8141-4EEA-A87B-15ED6D8F45D3}">
      <dsp:nvSpPr>
        <dsp:cNvPr id="0" name=""/>
        <dsp:cNvSpPr/>
      </dsp:nvSpPr>
      <dsp:spPr>
        <a:xfrm rot="5400000">
          <a:off x="3915294" y="-2101563"/>
          <a:ext cx="1680169" cy="5893834"/>
        </a:xfrm>
        <a:prstGeom prst="round2SameRect">
          <a:avLst/>
        </a:prstGeom>
        <a:solidFill>
          <a:schemeClr val="lt1">
            <a:hueOff val="0"/>
            <a:satOff val="0"/>
            <a:lum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Past history of the students who have succeed in their academic area were  collected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They used FCM for clustering student’s profiles and used C4.5 algorithm for classifying the students into the course and the college which they matches to them</a:t>
          </a:r>
        </a:p>
      </dsp:txBody>
      <dsp:txXfrm rot="-5400000">
        <a:off x="1808462" y="87288"/>
        <a:ext cx="5811815" cy="1516131"/>
      </dsp:txXfrm>
    </dsp:sp>
    <dsp:sp modelId="{30FDEA5D-7D0C-44F3-9B64-AFB048E371AD}">
      <dsp:nvSpPr>
        <dsp:cNvPr id="0" name=""/>
        <dsp:cNvSpPr/>
      </dsp:nvSpPr>
      <dsp:spPr>
        <a:xfrm rot="5400000">
          <a:off x="-387527" y="2693579"/>
          <a:ext cx="2583516" cy="1808461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218907"/>
                <a:satOff val="-1431"/>
                <a:lumOff val="24554"/>
                <a:alphaOff val="0"/>
                <a:tint val="50000"/>
                <a:satMod val="300000"/>
              </a:schemeClr>
            </a:gs>
            <a:gs pos="35000">
              <a:schemeClr val="accent3">
                <a:shade val="80000"/>
                <a:hueOff val="218907"/>
                <a:satOff val="-1431"/>
                <a:lumOff val="24554"/>
                <a:alphaOff val="0"/>
                <a:tint val="37000"/>
                <a:satMod val="300000"/>
              </a:schemeClr>
            </a:gs>
            <a:gs pos="100000">
              <a:schemeClr val="accent3">
                <a:shade val="80000"/>
                <a:hueOff val="218907"/>
                <a:satOff val="-1431"/>
                <a:lumOff val="2455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80000"/>
              <a:hueOff val="218907"/>
              <a:satOff val="-1431"/>
              <a:lumOff val="2455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 [4], proposed a classification model for predicting suitable track for the students of Jordan </a:t>
          </a:r>
          <a:endParaRPr lang="en-US" sz="1600" kern="1200" dirty="0"/>
        </a:p>
      </dsp:txBody>
      <dsp:txXfrm rot="-5400000">
        <a:off x="1" y="3210283"/>
        <a:ext cx="1808461" cy="775055"/>
      </dsp:txXfrm>
    </dsp:sp>
    <dsp:sp modelId="{DF385792-B1EA-4182-9CA2-399700511F05}">
      <dsp:nvSpPr>
        <dsp:cNvPr id="0" name=""/>
        <dsp:cNvSpPr/>
      </dsp:nvSpPr>
      <dsp:spPr>
        <a:xfrm rot="5400000">
          <a:off x="3915735" y="198777"/>
          <a:ext cx="1679285" cy="5893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218907"/>
              <a:satOff val="-1431"/>
              <a:lumOff val="245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Collected data from the students of class 9-10 and 11-12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Then  determined suitable track for students using Decision Tree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accuracy of their model was 87.9%</a:t>
          </a:r>
          <a:endParaRPr lang="en-US" sz="1900" kern="1200" dirty="0"/>
        </a:p>
      </dsp:txBody>
      <dsp:txXfrm rot="-5400000">
        <a:off x="1808461" y="2388027"/>
        <a:ext cx="5811858" cy="15153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BDAC-CDE1-4F88-9454-40759539A864}">
      <dsp:nvSpPr>
        <dsp:cNvPr id="0" name=""/>
        <dsp:cNvSpPr/>
      </dsp:nvSpPr>
      <dsp:spPr>
        <a:xfrm>
          <a:off x="0" y="989779"/>
          <a:ext cx="76870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C179E-3DD0-4F08-8752-EAF36459B28E}">
      <dsp:nvSpPr>
        <dsp:cNvPr id="0" name=""/>
        <dsp:cNvSpPr/>
      </dsp:nvSpPr>
      <dsp:spPr>
        <a:xfrm>
          <a:off x="384352" y="738859"/>
          <a:ext cx="5380939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387" tIns="0" rIns="2033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Developing a classification model for students</a:t>
          </a:r>
          <a:endParaRPr lang="en-US" sz="1700" kern="1200" dirty="0"/>
        </a:p>
      </dsp:txBody>
      <dsp:txXfrm>
        <a:off x="408850" y="763357"/>
        <a:ext cx="5331943" cy="452844"/>
      </dsp:txXfrm>
    </dsp:sp>
    <dsp:sp modelId="{5C02C117-2437-4FE7-A356-F084DDB29209}">
      <dsp:nvSpPr>
        <dsp:cNvPr id="0" name=""/>
        <dsp:cNvSpPr/>
      </dsp:nvSpPr>
      <dsp:spPr>
        <a:xfrm>
          <a:off x="0" y="1760900"/>
          <a:ext cx="76870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A09D4-4749-43F3-AB8C-BFC9FC39EF0A}">
      <dsp:nvSpPr>
        <dsp:cNvPr id="0" name=""/>
        <dsp:cNvSpPr/>
      </dsp:nvSpPr>
      <dsp:spPr>
        <a:xfrm>
          <a:off x="384352" y="1509979"/>
          <a:ext cx="5380939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387" tIns="0" rIns="2033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Predicting students programming skill and CGPA</a:t>
          </a:r>
          <a:endParaRPr lang="en-US" sz="1700" kern="1200" dirty="0"/>
        </a:p>
      </dsp:txBody>
      <dsp:txXfrm>
        <a:off x="408850" y="1534477"/>
        <a:ext cx="5331943" cy="452844"/>
      </dsp:txXfrm>
    </dsp:sp>
    <dsp:sp modelId="{C64A3CAE-D177-4FDF-BB79-05936679C577}">
      <dsp:nvSpPr>
        <dsp:cNvPr id="0" name=""/>
        <dsp:cNvSpPr/>
      </dsp:nvSpPr>
      <dsp:spPr>
        <a:xfrm>
          <a:off x="0" y="2532019"/>
          <a:ext cx="76870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D9EF3-C098-4AE9-998B-50A651E6E5C5}">
      <dsp:nvSpPr>
        <dsp:cNvPr id="0" name=""/>
        <dsp:cNvSpPr/>
      </dsp:nvSpPr>
      <dsp:spPr>
        <a:xfrm>
          <a:off x="384352" y="2281099"/>
          <a:ext cx="5380939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387" tIns="0" rIns="2033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Building Students profile for CS perspective</a:t>
          </a:r>
          <a:endParaRPr lang="en-US" sz="1700" kern="1200" dirty="0"/>
        </a:p>
      </dsp:txBody>
      <dsp:txXfrm>
        <a:off x="408850" y="2305597"/>
        <a:ext cx="5331943" cy="452844"/>
      </dsp:txXfrm>
    </dsp:sp>
    <dsp:sp modelId="{64913AA8-E96F-4F68-B132-FF628A7B0816}">
      <dsp:nvSpPr>
        <dsp:cNvPr id="0" name=""/>
        <dsp:cNvSpPr/>
      </dsp:nvSpPr>
      <dsp:spPr>
        <a:xfrm>
          <a:off x="0" y="3303140"/>
          <a:ext cx="76870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72604-CBB5-49D2-9473-0F20C4E66FF4}">
      <dsp:nvSpPr>
        <dsp:cNvPr id="0" name=""/>
        <dsp:cNvSpPr/>
      </dsp:nvSpPr>
      <dsp:spPr>
        <a:xfrm>
          <a:off x="384352" y="3052220"/>
          <a:ext cx="5380939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387" tIns="0" rIns="20338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Finding dependencies  and reason behind success in CS</a:t>
          </a:r>
          <a:endParaRPr lang="en-US" sz="1700" kern="1200" dirty="0"/>
        </a:p>
      </dsp:txBody>
      <dsp:txXfrm>
        <a:off x="408850" y="3076718"/>
        <a:ext cx="5331943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8469-33DA-4E49-A408-11E25F3BE30E}">
      <dsp:nvSpPr>
        <dsp:cNvPr id="0" name=""/>
        <dsp:cNvSpPr/>
      </dsp:nvSpPr>
      <dsp:spPr>
        <a:xfrm>
          <a:off x="0" y="0"/>
          <a:ext cx="3344418" cy="521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Cleaning </a:t>
          </a:r>
          <a:endParaRPr lang="en-US" sz="2200" kern="1200" dirty="0"/>
        </a:p>
      </dsp:txBody>
      <dsp:txXfrm>
        <a:off x="15266" y="15266"/>
        <a:ext cx="2721011" cy="490676"/>
      </dsp:txXfrm>
    </dsp:sp>
    <dsp:sp modelId="{AB90F447-7F29-48D3-854D-756CA0547486}">
      <dsp:nvSpPr>
        <dsp:cNvPr id="0" name=""/>
        <dsp:cNvSpPr/>
      </dsp:nvSpPr>
      <dsp:spPr>
        <a:xfrm>
          <a:off x="249745" y="593598"/>
          <a:ext cx="3344418" cy="521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Transformation </a:t>
          </a:r>
          <a:endParaRPr lang="en-US" sz="2200" kern="1200" dirty="0"/>
        </a:p>
      </dsp:txBody>
      <dsp:txXfrm>
        <a:off x="265011" y="608864"/>
        <a:ext cx="2725355" cy="490676"/>
      </dsp:txXfrm>
    </dsp:sp>
    <dsp:sp modelId="{C3079932-6867-4D0D-985D-AB086C962924}">
      <dsp:nvSpPr>
        <dsp:cNvPr id="0" name=""/>
        <dsp:cNvSpPr/>
      </dsp:nvSpPr>
      <dsp:spPr>
        <a:xfrm>
          <a:off x="499491" y="1187196"/>
          <a:ext cx="3344418" cy="521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Integration  </a:t>
          </a:r>
          <a:endParaRPr lang="en-US" sz="2200" kern="1200" dirty="0"/>
        </a:p>
      </dsp:txBody>
      <dsp:txXfrm>
        <a:off x="514757" y="1202462"/>
        <a:ext cx="2725355" cy="490676"/>
      </dsp:txXfrm>
    </dsp:sp>
    <dsp:sp modelId="{46CAEB3C-B40F-4825-BD2D-3B40D26DE54A}">
      <dsp:nvSpPr>
        <dsp:cNvPr id="0" name=""/>
        <dsp:cNvSpPr/>
      </dsp:nvSpPr>
      <dsp:spPr>
        <a:xfrm>
          <a:off x="749236" y="1780794"/>
          <a:ext cx="3344418" cy="521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Standardization  </a:t>
          </a:r>
          <a:endParaRPr lang="en-US" sz="2200" kern="1200" dirty="0"/>
        </a:p>
      </dsp:txBody>
      <dsp:txXfrm>
        <a:off x="764502" y="1796060"/>
        <a:ext cx="2725355" cy="490675"/>
      </dsp:txXfrm>
    </dsp:sp>
    <dsp:sp modelId="{A6226E03-FDE4-4F37-8946-28ADC2D57708}">
      <dsp:nvSpPr>
        <dsp:cNvPr id="0" name=""/>
        <dsp:cNvSpPr/>
      </dsp:nvSpPr>
      <dsp:spPr>
        <a:xfrm>
          <a:off x="998982" y="2374392"/>
          <a:ext cx="3344418" cy="521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Feature Selection</a:t>
          </a:r>
          <a:endParaRPr lang="en-US" sz="2200" kern="1200" dirty="0"/>
        </a:p>
      </dsp:txBody>
      <dsp:txXfrm>
        <a:off x="1014248" y="2389658"/>
        <a:ext cx="2725355" cy="490676"/>
      </dsp:txXfrm>
    </dsp:sp>
    <dsp:sp modelId="{F5EF02BB-673A-4622-9643-4ED10041801B}">
      <dsp:nvSpPr>
        <dsp:cNvPr id="0" name=""/>
        <dsp:cNvSpPr/>
      </dsp:nvSpPr>
      <dsp:spPr>
        <a:xfrm>
          <a:off x="3005632" y="380771"/>
          <a:ext cx="338785" cy="338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81859" y="380771"/>
        <a:ext cx="186331" cy="254936"/>
      </dsp:txXfrm>
    </dsp:sp>
    <dsp:sp modelId="{C46BEB7A-F79F-44B6-B0FB-485399223F0F}">
      <dsp:nvSpPr>
        <dsp:cNvPr id="0" name=""/>
        <dsp:cNvSpPr/>
      </dsp:nvSpPr>
      <dsp:spPr>
        <a:xfrm>
          <a:off x="3255378" y="974369"/>
          <a:ext cx="338785" cy="338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331605" y="974369"/>
        <a:ext cx="186331" cy="254936"/>
      </dsp:txXfrm>
    </dsp:sp>
    <dsp:sp modelId="{9480CB55-CBB9-4988-BEE6-B6C7013DFB70}">
      <dsp:nvSpPr>
        <dsp:cNvPr id="0" name=""/>
        <dsp:cNvSpPr/>
      </dsp:nvSpPr>
      <dsp:spPr>
        <a:xfrm>
          <a:off x="3505123" y="1559280"/>
          <a:ext cx="338785" cy="338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581350" y="1559280"/>
        <a:ext cx="186331" cy="254936"/>
      </dsp:txXfrm>
    </dsp:sp>
    <dsp:sp modelId="{53DE0091-284F-4689-96AE-4F7BC57448C0}">
      <dsp:nvSpPr>
        <dsp:cNvPr id="0" name=""/>
        <dsp:cNvSpPr/>
      </dsp:nvSpPr>
      <dsp:spPr>
        <a:xfrm>
          <a:off x="3754869" y="2158669"/>
          <a:ext cx="338785" cy="338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831096" y="2158669"/>
        <a:ext cx="186331" cy="2549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1A70A-31C5-4135-B680-DD69D0B87D5B}">
      <dsp:nvSpPr>
        <dsp:cNvPr id="0" name=""/>
        <dsp:cNvSpPr/>
      </dsp:nvSpPr>
      <dsp:spPr>
        <a:xfrm>
          <a:off x="-4944568" y="-757652"/>
          <a:ext cx="5888867" cy="5888867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31071-663A-4153-817D-20870BBB4657}">
      <dsp:nvSpPr>
        <dsp:cNvPr id="0" name=""/>
        <dsp:cNvSpPr/>
      </dsp:nvSpPr>
      <dsp:spPr>
        <a:xfrm>
          <a:off x="494491" y="336239"/>
          <a:ext cx="7675032" cy="672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0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itchFamily="18" charset="0"/>
              <a:cs typeface="Times New Roman" pitchFamily="18" charset="0"/>
            </a:rPr>
            <a:t>The accuracy of this SVM method with linear kernel is 98.73%</a:t>
          </a:r>
          <a:endParaRPr lang="en-US" sz="2100" kern="1200" dirty="0"/>
        </a:p>
      </dsp:txBody>
      <dsp:txXfrm>
        <a:off x="494491" y="336239"/>
        <a:ext cx="7675032" cy="672828"/>
      </dsp:txXfrm>
    </dsp:sp>
    <dsp:sp modelId="{1BA25932-D949-4B19-BFB2-AF320E03EB05}">
      <dsp:nvSpPr>
        <dsp:cNvPr id="0" name=""/>
        <dsp:cNvSpPr/>
      </dsp:nvSpPr>
      <dsp:spPr>
        <a:xfrm>
          <a:off x="73973" y="252135"/>
          <a:ext cx="841035" cy="8410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5B7AD-2CF8-4BA3-A7BD-5FF529B77E5D}">
      <dsp:nvSpPr>
        <dsp:cNvPr id="0" name=""/>
        <dsp:cNvSpPr/>
      </dsp:nvSpPr>
      <dsp:spPr>
        <a:xfrm>
          <a:off x="880240" y="1345657"/>
          <a:ext cx="7289284" cy="672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0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Times New Roman" pitchFamily="18" charset="0"/>
              <a:cs typeface="Times New Roman" pitchFamily="18" charset="0"/>
            </a:rPr>
            <a:t>SVM linear and RBF kernel of SVM have the accuracy rate</a:t>
          </a:r>
          <a:endParaRPr lang="en-US" sz="21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880240" y="1345657"/>
        <a:ext cx="7289284" cy="672828"/>
      </dsp:txXfrm>
    </dsp:sp>
    <dsp:sp modelId="{952E6470-4DDB-4C51-9672-06FB805FD307}">
      <dsp:nvSpPr>
        <dsp:cNvPr id="0" name=""/>
        <dsp:cNvSpPr/>
      </dsp:nvSpPr>
      <dsp:spPr>
        <a:xfrm>
          <a:off x="459722" y="1261553"/>
          <a:ext cx="841035" cy="8410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2C9CA-C29B-48C8-A556-BECCA66F28A7}">
      <dsp:nvSpPr>
        <dsp:cNvPr id="0" name=""/>
        <dsp:cNvSpPr/>
      </dsp:nvSpPr>
      <dsp:spPr>
        <a:xfrm>
          <a:off x="880240" y="2355075"/>
          <a:ext cx="7289284" cy="672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0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Times New Roman" pitchFamily="18" charset="0"/>
              <a:cs typeface="Times New Roman" pitchFamily="18" charset="0"/>
            </a:rPr>
            <a:t>Other measurement like precision, recall, f-measure for SMV was best</a:t>
          </a:r>
          <a:endParaRPr lang="en-US" sz="21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880240" y="2355075"/>
        <a:ext cx="7289284" cy="672828"/>
      </dsp:txXfrm>
    </dsp:sp>
    <dsp:sp modelId="{3946ADBB-A4E5-40B0-8E1B-3945E1C7BB40}">
      <dsp:nvSpPr>
        <dsp:cNvPr id="0" name=""/>
        <dsp:cNvSpPr/>
      </dsp:nvSpPr>
      <dsp:spPr>
        <a:xfrm>
          <a:off x="459722" y="2270972"/>
          <a:ext cx="841035" cy="8410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4E05B-031B-467D-ACEA-99345136BD2E}">
      <dsp:nvSpPr>
        <dsp:cNvPr id="0" name=""/>
        <dsp:cNvSpPr/>
      </dsp:nvSpPr>
      <dsp:spPr>
        <a:xfrm>
          <a:off x="494491" y="3364493"/>
          <a:ext cx="7675032" cy="672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0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Times New Roman" pitchFamily="18" charset="0"/>
              <a:cs typeface="Times New Roman" pitchFamily="18" charset="0"/>
            </a:rPr>
            <a:t>SVM with linear kernel is the best option for our model</a:t>
          </a:r>
          <a:endParaRPr lang="en-US" sz="21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494491" y="3364493"/>
        <a:ext cx="7675032" cy="672828"/>
      </dsp:txXfrm>
    </dsp:sp>
    <dsp:sp modelId="{DC6B09FD-9D5F-44F5-84D8-61CDE1C30522}">
      <dsp:nvSpPr>
        <dsp:cNvPr id="0" name=""/>
        <dsp:cNvSpPr/>
      </dsp:nvSpPr>
      <dsp:spPr>
        <a:xfrm>
          <a:off x="73973" y="3280390"/>
          <a:ext cx="841035" cy="8410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F29B-BA74-4E39-8236-32E91AB087CE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4BBEB-BCFD-4057-A3C0-BEB0054E6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BBEB-BCFD-4057-A3C0-BEB0054E61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4BBEB-BCFD-4057-A3C0-BEB0054E611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1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809C-A6AE-4492-8117-93A6A06CC1F0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FC34-7781-4672-8E2F-F6D3D165630D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4E2B-72EF-4827-8A31-237CB7C0717E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DDEA-BB42-42C7-A627-E3213AD750A7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2F1-ED10-4E31-B376-39F1A5EEE9FB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CEE7-1E0B-4BF8-993C-0F6246C0F9F5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29C-CA09-4E4F-8E10-962EED7AF70A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C248-6696-44B3-A18C-59A2E0EB1F39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336C-A750-4B8E-83D5-7F8197D58242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DB62-78DE-46E3-940C-4086BDDB8D40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F570-9291-45A6-AA4D-BCD9713659FE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C90C-BFE4-4A00-B766-D738718288BB}" type="datetime1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3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Predicting the Performance of Students’ in CS Track Using Machine Learning Techniques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709400"/>
            <a:ext cx="7543800" cy="1024400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International Islamic University Chittagong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1981200"/>
            <a:ext cx="714756" cy="72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3" y="4191003"/>
            <a:ext cx="2954655" cy="1661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Md. Aref Billah	  C-141044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Sheikh Arif Ahmed	  C-141076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Dept. of CSE, IIUC.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4191003"/>
            <a:ext cx="2895600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Supervised by,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Shahidul Islam Khan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Dept. of CSE, IIUC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95400" y="3581400"/>
            <a:ext cx="6553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ChangeArrowheads="1"/>
          </p:cNvSpPr>
          <p:nvPr/>
        </p:nvSpPr>
        <p:spPr bwMode="ltGray">
          <a:xfrm>
            <a:off x="8423024" y="421216"/>
            <a:ext cx="533399" cy="4614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81400" y="6503044"/>
            <a:ext cx="2743200" cy="36576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dept. of CSE, IIUC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324601"/>
            <a:ext cx="609600" cy="441324"/>
          </a:xfrm>
        </p:spPr>
        <p:txBody>
          <a:bodyPr/>
          <a:lstStyle/>
          <a:p>
            <a:pPr>
              <a:defRPr/>
            </a:pPr>
            <a:fld id="{3EE32018-5E9A-47AC-8AAE-F36D3B686CC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0465" y="999531"/>
            <a:ext cx="2070771" cy="456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Collection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72583" y="1470050"/>
            <a:ext cx="21631" cy="2101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48896" y="1689950"/>
            <a:ext cx="2042339" cy="5273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Preprocessing</a:t>
            </a:r>
          </a:p>
        </p:txBody>
      </p:sp>
      <p:cxnSp>
        <p:nvCxnSpPr>
          <p:cNvPr id="15" name="Straight Arrow Connector 14"/>
          <p:cNvCxnSpPr>
            <a:stCxn id="13" idx="2"/>
            <a:endCxn id="17" idx="0"/>
          </p:cNvCxnSpPr>
          <p:nvPr/>
        </p:nvCxnSpPr>
        <p:spPr>
          <a:xfrm flipH="1">
            <a:off x="4455850" y="2217291"/>
            <a:ext cx="14217" cy="2023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36674" y="2419690"/>
            <a:ext cx="2038351" cy="471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Mining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20033" y="2908985"/>
            <a:ext cx="4869" cy="1982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36674" y="3805843"/>
            <a:ext cx="1999775" cy="535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Performance Evaluation </a:t>
            </a:r>
          </a:p>
        </p:txBody>
      </p:sp>
      <p:sp>
        <p:nvSpPr>
          <p:cNvPr id="27" name="Diamond 26"/>
          <p:cNvSpPr/>
          <p:nvPr/>
        </p:nvSpPr>
        <p:spPr>
          <a:xfrm>
            <a:off x="3424516" y="4557087"/>
            <a:ext cx="1981200" cy="91440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Found Best and efficient algorithm?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634021" y="4981436"/>
            <a:ext cx="808333" cy="3285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405716" y="5052384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74193" y="5052386"/>
            <a:ext cx="0" cy="271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53165" y="5305723"/>
            <a:ext cx="1676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</a:t>
            </a:r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211586" y="365195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8287" y="473368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678359" y="228603"/>
            <a:ext cx="34938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Method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7124" y="6226057"/>
            <a:ext cx="3158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Figure </a:t>
            </a:r>
            <a:r>
              <a:rPr lang="en-US" sz="1400" dirty="0" smtClean="0"/>
              <a:t>: Build Phase of </a:t>
            </a:r>
            <a:r>
              <a:rPr lang="en-US" sz="1400" dirty="0"/>
              <a:t>Proposed Method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gray">
          <a:xfrm>
            <a:off x="381003" y="882651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7824187" y="46327"/>
            <a:ext cx="566737" cy="474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08171" y="186041"/>
            <a:ext cx="565500" cy="465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4400701" y="4358859"/>
            <a:ext cx="4869" cy="1982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420463" y="3144627"/>
            <a:ext cx="2038351" cy="471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Analysis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4403823" y="3633922"/>
            <a:ext cx="4869" cy="1982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14630" y="2655447"/>
            <a:ext cx="7827" cy="23424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7" idx="1"/>
          </p:cNvCxnSpPr>
          <p:nvPr/>
        </p:nvCxnSpPr>
        <p:spPr>
          <a:xfrm>
            <a:off x="2629773" y="2655447"/>
            <a:ext cx="8069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7" grpId="0" animBg="1"/>
      <p:bldP spid="21" grpId="0" animBg="1"/>
      <p:bldP spid="27" grpId="0" animBg="1"/>
      <p:bldP spid="33" grpId="0" animBg="1"/>
      <p:bldP spid="34" grpId="0"/>
      <p:bldP spid="35" grpId="0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438400" y="2895600"/>
          <a:ext cx="43434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78359" y="228603"/>
            <a:ext cx="34938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Method 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381003" y="882651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33600" y="1295400"/>
            <a:ext cx="3886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 of Data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810000" y="19812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77918" y="5979301"/>
            <a:ext cx="2576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Figure </a:t>
            </a:r>
            <a:r>
              <a:rPr lang="en-US" sz="1400" dirty="0" smtClean="0"/>
              <a:t>: </a:t>
            </a:r>
            <a:r>
              <a:rPr lang="en-US" sz="1400" dirty="0"/>
              <a:t>Stages of Preprocessing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ltGray">
          <a:xfrm>
            <a:off x="8423024" y="421216"/>
            <a:ext cx="533399" cy="4614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7824187" y="46327"/>
            <a:ext cx="566737" cy="474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108171" y="186041"/>
            <a:ext cx="565500" cy="465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8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A8469-33DA-4E49-A408-11E25F3B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6F3A8469-33DA-4E49-A408-11E25F3B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6F3A8469-33DA-4E49-A408-11E25F3B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F02BB-673A-4622-9643-4ED100418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F5EF02BB-673A-4622-9643-4ED100418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F5EF02BB-673A-4622-9643-4ED100418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0F447-7F29-48D3-854D-756CA054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B90F447-7F29-48D3-854D-756CA054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AB90F447-7F29-48D3-854D-756CA054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6BEB7A-F79F-44B6-B0FB-485399223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C46BEB7A-F79F-44B6-B0FB-485399223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C46BEB7A-F79F-44B6-B0FB-485399223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079932-6867-4D0D-985D-AB086C962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C3079932-6867-4D0D-985D-AB086C962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C3079932-6867-4D0D-985D-AB086C962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80CB55-CBB9-4988-BEE6-B6C7013DF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9480CB55-CBB9-4988-BEE6-B6C7013DF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9480CB55-CBB9-4988-BEE6-B6C7013DF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CAEB3C-B40F-4825-BD2D-3B40D26DE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46CAEB3C-B40F-4825-BD2D-3B40D26DE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46CAEB3C-B40F-4825-BD2D-3B40D26DE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DE0091-284F-4689-96AE-4F7BC5744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53DE0091-284F-4689-96AE-4F7BC5744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53DE0091-284F-4689-96AE-4F7BC5744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226E03-FDE4-4F37-8946-28ADC2D57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A6226E03-FDE4-4F37-8946-28ADC2D57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A6226E03-FDE4-4F37-8946-28ADC2D57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11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8359" y="228603"/>
            <a:ext cx="34938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Method 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381003" y="882651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09115" y="5979301"/>
            <a:ext cx="331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Figure </a:t>
            </a:r>
            <a:r>
              <a:rPr lang="en-US" sz="1400" dirty="0" smtClean="0"/>
              <a:t>: </a:t>
            </a:r>
            <a:r>
              <a:rPr lang="en-US" sz="1400" dirty="0"/>
              <a:t>Proposed Data mining techniques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24203" y="1165343"/>
            <a:ext cx="26669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  <a:r>
              <a:rPr lang="en-US" sz="1600" dirty="0" smtClean="0"/>
              <a:t>Mining Algorithms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78896" y="1951947"/>
            <a:ext cx="0" cy="398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427585" y="3443548"/>
            <a:ext cx="1711579" cy="44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Multiple Linear Regression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14725" y="4131205"/>
            <a:ext cx="1701515" cy="480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 4.5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893464" y="2979970"/>
            <a:ext cx="0" cy="2040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93465" y="4384448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93466" y="3654240"/>
            <a:ext cx="545143" cy="139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19803" y="2381844"/>
            <a:ext cx="1665751" cy="5742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Classification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102330" y="3434041"/>
            <a:ext cx="1711579" cy="44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KNN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02330" y="3986628"/>
            <a:ext cx="1701515" cy="480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Naïve Bayes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531140" y="2972711"/>
            <a:ext cx="41021" cy="2466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8424" y="4226920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545564" y="3658685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089748" y="4595165"/>
            <a:ext cx="1701515" cy="4805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Random Forest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545841" y="4835457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02330" y="5181431"/>
            <a:ext cx="1701515" cy="4805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SVM</a:t>
            </a:r>
            <a:endParaRPr lang="en-US" sz="12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558424" y="5421723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38609" y="4780116"/>
            <a:ext cx="1701515" cy="4805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SVR 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94702" y="5020408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556792" y="2414908"/>
            <a:ext cx="1665751" cy="5742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Clustering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690243" y="2381844"/>
            <a:ext cx="1665751" cy="5742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Regression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339823" y="1695660"/>
            <a:ext cx="0" cy="254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00374" y="1936010"/>
            <a:ext cx="5266993" cy="17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51704" y="1983134"/>
            <a:ext cx="0" cy="398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523116" y="1962820"/>
            <a:ext cx="0" cy="398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2"/>
          </p:cNvCxnSpPr>
          <p:nvPr/>
        </p:nvCxnSpPr>
        <p:spPr>
          <a:xfrm flipH="1">
            <a:off x="4389667" y="2989207"/>
            <a:ext cx="1" cy="4218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669334" y="3411011"/>
            <a:ext cx="1711579" cy="44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K-Means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ltGray">
          <a:xfrm>
            <a:off x="8423024" y="421216"/>
            <a:ext cx="533399" cy="4614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7824187" y="46327"/>
            <a:ext cx="566737" cy="474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108171" y="186041"/>
            <a:ext cx="565500" cy="465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8" grpId="0" animBg="1"/>
      <p:bldP spid="52" grpId="0" animBg="1"/>
      <p:bldP spid="70" grpId="0" animBg="1"/>
      <p:bldP spid="71" grpId="0" animBg="1"/>
      <p:bldP spid="72" grpId="0" animBg="1"/>
      <p:bldP spid="80" grpId="0" animBg="1"/>
      <p:bldP spid="83" grpId="0" animBg="1"/>
      <p:bldP spid="33" grpId="0" animBg="1"/>
      <p:bldP spid="49" grpId="0" animBg="1"/>
      <p:bldP spid="50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8359" y="228603"/>
            <a:ext cx="34938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Method 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381003" y="882651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52128" y="5979301"/>
            <a:ext cx="4227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Figure </a:t>
            </a:r>
            <a:r>
              <a:rPr lang="en-US" sz="1400" dirty="0" smtClean="0"/>
              <a:t>: </a:t>
            </a:r>
            <a:r>
              <a:rPr lang="en-US" sz="1400" dirty="0"/>
              <a:t>Error Evaluation &amp; Performance measurement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24203" y="1165343"/>
            <a:ext cx="26669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Analysis and Performance Measurement</a:t>
            </a:r>
          </a:p>
        </p:txBody>
      </p:sp>
      <p:cxnSp>
        <p:nvCxnSpPr>
          <p:cNvPr id="40" name="Straight Connector 39"/>
          <p:cNvCxnSpPr>
            <a:stCxn id="39" idx="1"/>
          </p:cNvCxnSpPr>
          <p:nvPr/>
        </p:nvCxnSpPr>
        <p:spPr>
          <a:xfrm flipH="1">
            <a:off x="2578992" y="1432043"/>
            <a:ext cx="545211" cy="4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590800" y="1447915"/>
            <a:ext cx="0" cy="5059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3"/>
          </p:cNvCxnSpPr>
          <p:nvPr/>
        </p:nvCxnSpPr>
        <p:spPr>
          <a:xfrm>
            <a:off x="5791200" y="1432046"/>
            <a:ext cx="483491" cy="15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81928" y="1438771"/>
            <a:ext cx="0" cy="52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76402" y="1963027"/>
            <a:ext cx="1701515" cy="894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Evaluation of Regression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628246" y="3274865"/>
            <a:ext cx="1711579" cy="44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RMSE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15386" y="3962523"/>
            <a:ext cx="1701515" cy="4805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057400" y="2824630"/>
            <a:ext cx="0" cy="1378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071480" y="4202815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071480" y="3499509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420852" y="1949684"/>
            <a:ext cx="1701515" cy="894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Evaluation of Classification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372696" y="3261523"/>
            <a:ext cx="1711579" cy="44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Accuracy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372696" y="3814109"/>
            <a:ext cx="1701515" cy="4805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F-Measure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801852" y="2811284"/>
            <a:ext cx="41021" cy="2466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28789" y="4054401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815929" y="3486167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60113" y="4422647"/>
            <a:ext cx="1701515" cy="480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Precision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816206" y="4662939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372696" y="5008912"/>
            <a:ext cx="1701515" cy="4805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Recall etc.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828789" y="5249204"/>
            <a:ext cx="5212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ltGray">
          <a:xfrm>
            <a:off x="8423024" y="421216"/>
            <a:ext cx="533399" cy="4614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ltGray">
          <a:xfrm>
            <a:off x="7824187" y="46327"/>
            <a:ext cx="566737" cy="474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8171" y="186041"/>
            <a:ext cx="565500" cy="465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" grpId="0" animBg="1"/>
      <p:bldP spid="44" grpId="0" animBg="1"/>
      <p:bldP spid="48" grpId="0" animBg="1"/>
      <p:bldP spid="52" grpId="0" animBg="1"/>
      <p:bldP spid="70" grpId="0" animBg="1"/>
      <p:bldP spid="71" grpId="0" animBg="1"/>
      <p:bldP spid="72" grpId="0" animBg="1"/>
      <p:bldP spid="80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ChangeArrowheads="1"/>
          </p:cNvSpPr>
          <p:nvPr/>
        </p:nvSpPr>
        <p:spPr bwMode="ltGray">
          <a:xfrm>
            <a:off x="8423024" y="421216"/>
            <a:ext cx="533399" cy="4614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81400" y="6503044"/>
            <a:ext cx="2743200" cy="36576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dept. of CSE, IIUC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324601"/>
            <a:ext cx="609600" cy="441324"/>
          </a:xfrm>
        </p:spPr>
        <p:txBody>
          <a:bodyPr/>
          <a:lstStyle/>
          <a:p>
            <a:pPr>
              <a:defRPr/>
            </a:pPr>
            <a:fld id="{3EE32018-5E9A-47AC-8AAE-F36D3B686CC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0465" y="999531"/>
            <a:ext cx="2070771" cy="456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Students Input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72583" y="1470050"/>
            <a:ext cx="21631" cy="2101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48896" y="1689950"/>
            <a:ext cx="2042339" cy="5273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CGPA &amp; Programming Skill</a:t>
            </a:r>
          </a:p>
        </p:txBody>
      </p:sp>
      <p:cxnSp>
        <p:nvCxnSpPr>
          <p:cNvPr id="15" name="Straight Arrow Connector 14"/>
          <p:cNvCxnSpPr>
            <a:stCxn id="13" idx="2"/>
            <a:endCxn id="17" idx="0"/>
          </p:cNvCxnSpPr>
          <p:nvPr/>
        </p:nvCxnSpPr>
        <p:spPr>
          <a:xfrm flipH="1">
            <a:off x="4455850" y="2217291"/>
            <a:ext cx="14217" cy="2023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36674" y="2419690"/>
            <a:ext cx="2038351" cy="471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Building Students Profile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20033" y="2908985"/>
            <a:ext cx="4869" cy="1982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36674" y="3805843"/>
            <a:ext cx="1999775" cy="535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Classification</a:t>
            </a:r>
          </a:p>
        </p:txBody>
      </p:sp>
      <p:sp>
        <p:nvSpPr>
          <p:cNvPr id="27" name="Diamond 26"/>
          <p:cNvSpPr/>
          <p:nvPr/>
        </p:nvSpPr>
        <p:spPr>
          <a:xfrm>
            <a:off x="3424516" y="4557087"/>
            <a:ext cx="1981200" cy="91440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680351" y="5014287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405716" y="5052384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80351" y="4988808"/>
            <a:ext cx="0" cy="271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74193" y="5052386"/>
            <a:ext cx="0" cy="271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56879" y="5264227"/>
            <a:ext cx="179832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Okay Profile for CSE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53165" y="5305723"/>
            <a:ext cx="1676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Okay Profile for CSE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18391" y="471488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Okay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28287" y="473368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Okay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78359" y="228603"/>
            <a:ext cx="34938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Method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2840" y="6226057"/>
            <a:ext cx="210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Figure </a:t>
            </a:r>
            <a:r>
              <a:rPr lang="en-US" sz="1400" dirty="0" smtClean="0"/>
              <a:t>: </a:t>
            </a:r>
            <a:r>
              <a:rPr lang="en-US" sz="1400" smtClean="0"/>
              <a:t>Operational Phase</a:t>
            </a:r>
            <a:endParaRPr lang="en-US" sz="1400" dirty="0"/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gray">
          <a:xfrm>
            <a:off x="381003" y="882651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7824187" y="46327"/>
            <a:ext cx="566737" cy="474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08171" y="186041"/>
            <a:ext cx="565500" cy="465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4400701" y="4358859"/>
            <a:ext cx="4869" cy="1982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420463" y="3144627"/>
            <a:ext cx="2038351" cy="471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Clustering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4403823" y="3633922"/>
            <a:ext cx="4869" cy="1982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7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ChangeArrowheads="1"/>
          </p:cNvSpPr>
          <p:nvPr/>
        </p:nvSpPr>
        <p:spPr bwMode="ltGray">
          <a:xfrm>
            <a:off x="8423024" y="421216"/>
            <a:ext cx="533399" cy="4614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81400" y="6503044"/>
            <a:ext cx="2743200" cy="36576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dept. of CSE, IIUC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324601"/>
            <a:ext cx="609600" cy="441324"/>
          </a:xfrm>
        </p:spPr>
        <p:txBody>
          <a:bodyPr/>
          <a:lstStyle/>
          <a:p>
            <a:pPr>
              <a:defRPr/>
            </a:pPr>
            <a:fld id="{3EE32018-5E9A-47AC-8AAE-F36D3B686CC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72000" y="2374711"/>
            <a:ext cx="24328" cy="833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76815" y="3185441"/>
            <a:ext cx="179832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Student’s Profile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78359" y="228603"/>
            <a:ext cx="34938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Method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6818" y="6226057"/>
            <a:ext cx="2579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Figure </a:t>
            </a:r>
            <a:r>
              <a:rPr lang="en-US" sz="1400" dirty="0" smtClean="0"/>
              <a:t>: </a:t>
            </a:r>
            <a:r>
              <a:rPr lang="en-US" sz="1400" dirty="0"/>
              <a:t>Building Student Profile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gray">
          <a:xfrm>
            <a:off x="381003" y="882651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7824187" y="46327"/>
            <a:ext cx="566737" cy="474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08171" y="186041"/>
            <a:ext cx="565500" cy="465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91006" y="1969425"/>
            <a:ext cx="1881899" cy="12509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Personal Interest</a:t>
            </a:r>
          </a:p>
        </p:txBody>
      </p:sp>
      <p:sp>
        <p:nvSpPr>
          <p:cNvPr id="47" name="Oval 46"/>
          <p:cNvSpPr/>
          <p:nvPr/>
        </p:nvSpPr>
        <p:spPr>
          <a:xfrm>
            <a:off x="3755067" y="1164445"/>
            <a:ext cx="1820068" cy="11907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Academic Result</a:t>
            </a:r>
          </a:p>
        </p:txBody>
      </p:sp>
      <p:sp>
        <p:nvSpPr>
          <p:cNvPr id="48" name="Oval 47"/>
          <p:cNvSpPr/>
          <p:nvPr/>
        </p:nvSpPr>
        <p:spPr>
          <a:xfrm>
            <a:off x="6300184" y="2133602"/>
            <a:ext cx="1929416" cy="12368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Experience with ICT</a:t>
            </a:r>
          </a:p>
        </p:txBody>
      </p:sp>
      <p:sp>
        <p:nvSpPr>
          <p:cNvPr id="49" name="Oval 48"/>
          <p:cNvSpPr/>
          <p:nvPr/>
        </p:nvSpPr>
        <p:spPr>
          <a:xfrm>
            <a:off x="1395279" y="4099842"/>
            <a:ext cx="1924337" cy="11984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Problem Solving Skills</a:t>
            </a:r>
          </a:p>
        </p:txBody>
      </p:sp>
      <p:sp>
        <p:nvSpPr>
          <p:cNvPr id="50" name="Oval 49"/>
          <p:cNvSpPr/>
          <p:nvPr/>
        </p:nvSpPr>
        <p:spPr>
          <a:xfrm>
            <a:off x="3786936" y="4852909"/>
            <a:ext cx="1953427" cy="119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Other Experiences</a:t>
            </a:r>
          </a:p>
        </p:txBody>
      </p:sp>
      <p:sp>
        <p:nvSpPr>
          <p:cNvPr id="57" name="Oval 56"/>
          <p:cNvSpPr/>
          <p:nvPr/>
        </p:nvSpPr>
        <p:spPr>
          <a:xfrm>
            <a:off x="6172202" y="4267927"/>
            <a:ext cx="2209801" cy="12287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Online Course Experiences</a:t>
            </a:r>
          </a:p>
        </p:txBody>
      </p:sp>
      <p:cxnSp>
        <p:nvCxnSpPr>
          <p:cNvPr id="58" name="Straight Arrow Connector 57"/>
          <p:cNvCxnSpPr>
            <a:endCxn id="32" idx="2"/>
          </p:cNvCxnSpPr>
          <p:nvPr/>
        </p:nvCxnSpPr>
        <p:spPr>
          <a:xfrm flipV="1">
            <a:off x="4675975" y="4099841"/>
            <a:ext cx="0" cy="770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5575137" y="3763848"/>
            <a:ext cx="920680" cy="6840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2" idx="1"/>
          </p:cNvCxnSpPr>
          <p:nvPr/>
        </p:nvCxnSpPr>
        <p:spPr>
          <a:xfrm>
            <a:off x="2894861" y="2992387"/>
            <a:ext cx="881955" cy="650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2" idx="3"/>
          </p:cNvCxnSpPr>
          <p:nvPr/>
        </p:nvCxnSpPr>
        <p:spPr>
          <a:xfrm flipH="1">
            <a:off x="5575134" y="2959854"/>
            <a:ext cx="749467" cy="682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7"/>
          </p:cNvCxnSpPr>
          <p:nvPr/>
        </p:nvCxnSpPr>
        <p:spPr>
          <a:xfrm flipV="1">
            <a:off x="3037803" y="3872974"/>
            <a:ext cx="749135" cy="4023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 animBg="1"/>
      <p:bldP spid="47" grpId="0" animBg="1"/>
      <p:bldP spid="48" grpId="0" animBg="1"/>
      <p:bldP spid="49" grpId="0" animBg="1"/>
      <p:bldP spid="50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2" y="76200"/>
            <a:ext cx="7443979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Selecting Features</a:t>
            </a:r>
            <a:endParaRPr lang="en-US" sz="32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2"/>
                <a:ext cx="8229600" cy="4373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000"/>
                  </a:spcAft>
                  <a:buNone/>
                </a:pPr>
                <a:r>
                  <a:rPr lang="en-US" sz="2800" b="1" dirty="0" smtClean="0"/>
                  <a:t>Gain Ratio Calculation:</a:t>
                </a:r>
              </a:p>
              <a:p>
                <a:pPr>
                  <a:spcAft>
                    <a:spcPts val="1000"/>
                  </a:spcAft>
                  <a:buFont typeface="Wingdings" pitchFamily="2" charset="2"/>
                  <a:buChar char="§"/>
                </a:pPr>
                <a:r>
                  <a:rPr lang="en-US" sz="2000" dirty="0" smtClean="0"/>
                  <a:t>Amount of information gained by knowing the value of the attribute</a:t>
                </a:r>
              </a:p>
              <a:p>
                <a:pPr>
                  <a:spcAft>
                    <a:spcPts val="1000"/>
                  </a:spcAft>
                  <a:buFont typeface="Wingdings" pitchFamily="2" charset="2"/>
                  <a:buChar char="§"/>
                </a:pPr>
                <a:r>
                  <a:rPr lang="en-US" sz="2000" dirty="0" smtClean="0"/>
                  <a:t>Gain Ratio for a attribute P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𝑆𝑝𝑙𝑖𝑡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US" sz="2000" dirty="0" smtClean="0"/>
                  <a:t>Where ,</a:t>
                </a:r>
              </a:p>
              <a:p>
                <a:pPr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Gain</a:t>
                </a:r>
                <a:r>
                  <a:rPr lang="en-US" sz="2000" dirty="0"/>
                  <a:t>=(Entropy of distribution before the split)–(entropy of distribution after it</a:t>
                </a:r>
                <a:r>
                  <a:rPr lang="en-US" sz="2000" dirty="0" smtClean="0"/>
                  <a:t>)</a:t>
                </a:r>
              </a:p>
              <a:p>
                <a:pPr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Entropy(P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,P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,..,P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)=−P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log(P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)−P2log(P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)−⋯−</a:t>
                </a:r>
                <a:r>
                  <a:rPr lang="en-US" sz="2000" dirty="0" err="1"/>
                  <a:t>P</a:t>
                </a:r>
                <a:r>
                  <a:rPr lang="en-US" sz="2000" baseline="-25000" dirty="0" err="1"/>
                  <a:t>n</a:t>
                </a:r>
                <a:r>
                  <a:rPr lang="en-US" sz="2000" dirty="0" err="1"/>
                  <a:t>log</a:t>
                </a:r>
                <a:r>
                  <a:rPr lang="en-US" sz="2000" dirty="0"/>
                  <a:t>(</a:t>
                </a:r>
                <a:r>
                  <a:rPr lang="en-US" sz="2000" dirty="0" err="1"/>
                  <a:t>P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Split Info(A)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, where A = dataset.</a:t>
                </a:r>
              </a:p>
              <a:p>
                <a:pPr>
                  <a:spcAft>
                    <a:spcPts val="1000"/>
                  </a:spcAft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2"/>
                <a:ext cx="8229600" cy="4373563"/>
              </a:xfrm>
              <a:blipFill rotWithShape="0">
                <a:blip r:embed="rId2"/>
                <a:stretch>
                  <a:fillRect l="-1481" t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ltGray">
          <a:xfrm>
            <a:off x="8423024" y="421216"/>
            <a:ext cx="533399" cy="4614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ltGray">
          <a:xfrm>
            <a:off x="7824187" y="46327"/>
            <a:ext cx="566737" cy="474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08171" y="186041"/>
            <a:ext cx="565500" cy="465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Feature Extraction</a:t>
            </a:r>
            <a:endParaRPr lang="en-US" sz="36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6202" y="1295400"/>
            <a:ext cx="6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: Selected </a:t>
            </a:r>
            <a:r>
              <a:rPr lang="en-US" dirty="0"/>
              <a:t>Features By Gain ratio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31492"/>
              </p:ext>
            </p:extLst>
          </p:nvPr>
        </p:nvGraphicFramePr>
        <p:xfrm>
          <a:off x="1434163" y="2103276"/>
          <a:ext cx="5404104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2052"/>
                <a:gridCol w="2702052"/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Selected Features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6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Ratio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ProRatings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effectLst/>
                        </a:rPr>
                        <a:t>0.5486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MSOlym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0.5344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SSR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0.4933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Cpro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0.4839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NOC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0.4833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CCGPA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effectLst/>
                        </a:rPr>
                        <a:t>0.4701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PaRatings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0.4125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HMATH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0.2911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IBReason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0.2528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BMath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0.248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ICTResult</a:t>
                      </a:r>
                      <a:endParaRPr 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</a:rPr>
                        <a:t>0.2396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Feature </a:t>
            </a:r>
            <a:r>
              <a:rPr lang="en-US" sz="3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Extraction(continue..)</a:t>
            </a:r>
            <a:endParaRPr lang="en-US" sz="36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3" y="5822026"/>
            <a:ext cx="400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</a:t>
            </a:r>
            <a:r>
              <a:rPr lang="en-US" sz="1400" dirty="0" smtClean="0"/>
              <a:t>: </a:t>
            </a:r>
            <a:r>
              <a:rPr lang="en-US" sz="1400" dirty="0"/>
              <a:t>Graphical representation Selected Features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475429"/>
              </p:ext>
            </p:extLst>
          </p:nvPr>
        </p:nvGraphicFramePr>
        <p:xfrm>
          <a:off x="762001" y="1600200"/>
          <a:ext cx="7778495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31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38389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3200" b="1" dirty="0">
              <a:ln w="11430"/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  :Error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Evaluation for different regression algorithms while predicting students CGPA</a:t>
            </a: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90023"/>
              </p:ext>
            </p:extLst>
          </p:nvPr>
        </p:nvGraphicFramePr>
        <p:xfrm>
          <a:off x="457198" y="2590800"/>
          <a:ext cx="8382002" cy="2213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257"/>
                <a:gridCol w="1996592"/>
                <a:gridCol w="1200303"/>
                <a:gridCol w="1517143"/>
                <a:gridCol w="1384707"/>
              </a:tblGrid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Evaluation Criteria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Multiple Linear Regression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C4.5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SVR (Linear kernel)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SVR (Poly kernel)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Mean Absolute Error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0.1180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0.1555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0.1123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0.1409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Root  Mean Square Error(RMSE)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0.1712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0.2517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0.1604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0.2117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2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IIUC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6129800"/>
            <a:ext cx="714756" cy="728200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774538392"/>
              </p:ext>
            </p:extLst>
          </p:nvPr>
        </p:nvGraphicFramePr>
        <p:xfrm>
          <a:off x="457200" y="1371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8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38389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502002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Cross validation of different algorithm (CGPA)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73926"/>
              </p:ext>
            </p:extLst>
          </p:nvPr>
        </p:nvGraphicFramePr>
        <p:xfrm>
          <a:off x="1219198" y="2514600"/>
          <a:ext cx="7022595" cy="2690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137"/>
                <a:gridCol w="1511223"/>
                <a:gridCol w="1552397"/>
                <a:gridCol w="1040419"/>
                <a:gridCol w="1040419"/>
              </a:tblGrid>
              <a:tr h="10972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Evaluation Criteria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Multiple Linear Regression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C4.5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SVR (Linear kernel)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SVR (Poly kernel)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Score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0.8560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0.8367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0.8615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0.8488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72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Cross-predicted Accuracy {k(10)-Fold}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0.7734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0.6019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0.7806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0.6009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38389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TABLE: Error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Evaluation for different regression algorithms while predicting students Programming skill</a:t>
            </a: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3693"/>
              </p:ext>
            </p:extLst>
          </p:nvPr>
        </p:nvGraphicFramePr>
        <p:xfrm>
          <a:off x="457203" y="2329420"/>
          <a:ext cx="8382002" cy="2175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257"/>
                <a:gridCol w="1996592"/>
                <a:gridCol w="1200303"/>
                <a:gridCol w="1517143"/>
                <a:gridCol w="1384707"/>
              </a:tblGrid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Evaluation Criteria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</a:rPr>
                        <a:t>Multiple Linear Regression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</a:rPr>
                        <a:t>C4.5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</a:rPr>
                        <a:t>SVR (Linear kernel)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SVR (Poly kernel)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26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Mean Absolute Error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0.5226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0.4242</a:t>
                      </a:r>
                      <a:endParaRPr lang="en-US" sz="15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0.5036</a:t>
                      </a:r>
                      <a:endParaRPr lang="en-US" sz="15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0.4596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</a:rPr>
                        <a:t>Root  Mean Square Error(RMSE)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0.6899</a:t>
                      </a:r>
                      <a:endParaRPr lang="en-US" sz="15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0.7881</a:t>
                      </a:r>
                      <a:endParaRPr lang="en-US" sz="15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0.6880</a:t>
                      </a:r>
                      <a:endParaRPr lang="en-US" sz="15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0.6584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9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38389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 :Cross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validation of various algorithm for the dataset while predicting students Programming Skill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23659"/>
              </p:ext>
            </p:extLst>
          </p:nvPr>
        </p:nvGraphicFramePr>
        <p:xfrm>
          <a:off x="1219198" y="2514600"/>
          <a:ext cx="7022595" cy="2690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137"/>
                <a:gridCol w="1511223"/>
                <a:gridCol w="1552397"/>
                <a:gridCol w="1040419"/>
                <a:gridCol w="1040419"/>
              </a:tblGrid>
              <a:tr h="10972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Evaluation Criteria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Multiple Linear Regression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</a:rPr>
                        <a:t>C4.5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</a:rPr>
                        <a:t>SVR (Linear kernel)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</a:rPr>
                        <a:t>SVR (Poly kernel)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</a:rPr>
                        <a:t>Score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0.71856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0.83956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0.6950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8835</a:t>
                      </a:r>
                      <a:endParaRPr lang="en-US" sz="15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72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Cross-predicted Accuracy {k(10)-Fold}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0.5476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0.5121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0.5293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0.4969</a:t>
                      </a:r>
                      <a:endParaRPr lang="en-US" sz="15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38389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Clustering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While clustering with K-Means using WCSS with Elbow method, elbow method suggests clearly two cluster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977137" y="5822026"/>
            <a:ext cx="731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Fig. 4: Cluster suggestion from Elbow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3" y="2219058"/>
            <a:ext cx="5105399" cy="3386963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 rot="5400000">
            <a:off x="1975669" y="4577539"/>
            <a:ext cx="1458867" cy="3809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14600" y="5497465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763256" y="0"/>
            <a:ext cx="533400" cy="56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445008" cy="4617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91856" y="228599"/>
            <a:ext cx="466344" cy="3322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dept. of CSE, IIUC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07149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Clustering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32375"/>
              </p:ext>
            </p:extLst>
          </p:nvPr>
        </p:nvGraphicFramePr>
        <p:xfrm>
          <a:off x="536448" y="1574733"/>
          <a:ext cx="8071104" cy="51968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17776"/>
                <a:gridCol w="2017776"/>
                <a:gridCol w="2017776"/>
                <a:gridCol w="2017776"/>
              </a:tblGrid>
              <a:tr h="3288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Cluster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Statistic Derivation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Attribute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85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ProRatings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smtClean="0">
                          <a:effectLst/>
                        </a:rPr>
                        <a:t>4.1415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3.335</a:t>
                      </a:r>
                      <a:r>
                        <a:rPr lang="en-US" sz="1600" dirty="0" smtClean="0">
                          <a:effectLst/>
                        </a:rPr>
                        <a:t>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0.7325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0.8036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Std. dev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MSOlym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3.8821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1.7747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1.086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0.7478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Std. dev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SSR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4.3774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2.7637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0.598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0.9342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Std. dev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Cpro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4.1415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2.3901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0.8002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0.9356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Std. dev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NOC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4.3255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2.5385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Mean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0.6887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1.2475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Std. dev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CCGPA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3.6442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3.0897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Mean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  <a:tr h="328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0.2572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0.3101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Std. dev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43" marR="44743" marT="0" marB="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4877" y="928402"/>
            <a:ext cx="7870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TABLE: shows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Statistical difference between two clusters by mean of important attributes</a:t>
            </a:r>
          </a:p>
        </p:txBody>
      </p:sp>
    </p:spTree>
    <p:extLst>
      <p:ext uri="{BB962C8B-B14F-4D97-AF65-F5344CB8AC3E}">
        <p14:creationId xmlns:p14="http://schemas.microsoft.com/office/powerpoint/2010/main" val="38936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38389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Clustering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/>
              <a:t>Domain knowledge used to label newly created clusters as “Ok” and “Not OK</a:t>
            </a:r>
            <a:r>
              <a:rPr lang="en-US" sz="1800" dirty="0" smtClean="0"/>
              <a:t>”</a:t>
            </a:r>
          </a:p>
          <a:p>
            <a:pPr marL="0" indent="0" algn="just">
              <a:buNone/>
            </a:pPr>
            <a:r>
              <a:rPr lang="en-US" sz="1800" dirty="0" smtClean="0"/>
              <a:t>TABLE : shows the labeling of two newly created clusters and their percentages.</a:t>
            </a: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23690"/>
              </p:ext>
            </p:extLst>
          </p:nvPr>
        </p:nvGraphicFramePr>
        <p:xfrm>
          <a:off x="856397" y="2590800"/>
          <a:ext cx="6925057" cy="23622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77049"/>
                <a:gridCol w="1812407"/>
                <a:gridCol w="1869532"/>
                <a:gridCol w="1866069"/>
              </a:tblGrid>
              <a:tr h="81279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Cluster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Label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Student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Percentage  (By K-Means)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47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OK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54%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47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Not 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182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46%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Classification </a:t>
            </a:r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pPr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Various statistical observation run through collected data</a:t>
            </a:r>
          </a:p>
          <a:p>
            <a:pPr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Observed clustered data for pattern</a:t>
            </a:r>
          </a:p>
          <a:p>
            <a:pPr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attribute made with the clustering and labeling information</a:t>
            </a:r>
          </a:p>
          <a:p>
            <a:pPr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Closely observed Ok and Not OK class</a:t>
            </a:r>
          </a:p>
          <a:p>
            <a:pPr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 model was made through various algorithm 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000" dirty="0" smtClean="0"/>
              <a:t>		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714" y="11813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3200" b="1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 for Classification</a:t>
            </a:r>
            <a:endParaRPr lang="en-US" sz="3200" b="1" dirty="0">
              <a:ln w="11430"/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44694"/>
              </p:ext>
            </p:extLst>
          </p:nvPr>
        </p:nvGraphicFramePr>
        <p:xfrm>
          <a:off x="507111" y="1503149"/>
          <a:ext cx="8024624" cy="4721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6156"/>
                <a:gridCol w="2006156"/>
                <a:gridCol w="2006156"/>
                <a:gridCol w="2006156"/>
              </a:tblGrid>
              <a:tr h="4288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Classifier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Not 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934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KNN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206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9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Not 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883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Naive Bayes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OK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934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Not 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934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 tree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9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Not 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883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SVM (linear)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OK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9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Not OK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934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SVM (RBF)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OK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  <a:tr h="429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Not OK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30" marR="52730" marT="0" marB="0"/>
                </a:tc>
              </a:tr>
            </a:tbl>
          </a:graphicData>
        </a:graphic>
      </p:graphicFrame>
      <p:sp>
        <p:nvSpPr>
          <p:cNvPr id="20" name="Content Placeholder 17"/>
          <p:cNvSpPr>
            <a:spLocks noGrp="1"/>
          </p:cNvSpPr>
          <p:nvPr>
            <p:ph idx="1"/>
          </p:nvPr>
        </p:nvSpPr>
        <p:spPr>
          <a:xfrm>
            <a:off x="404623" y="796897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 : shows the confusion matrix of different classifier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13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76777" y="401253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 for Classification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7137" y="5822026"/>
            <a:ext cx="731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Fig. 4: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Correctly and  incorrectly classified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750567"/>
              </p:ext>
            </p:extLst>
          </p:nvPr>
        </p:nvGraphicFramePr>
        <p:xfrm>
          <a:off x="838200" y="1524000"/>
          <a:ext cx="7702296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35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7056" y="416234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 for Classification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 smtClean="0"/>
              <a:t>TABLE : shows accuracy of different classifier algorithm.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45974"/>
              </p:ext>
            </p:extLst>
          </p:nvPr>
        </p:nvGraphicFramePr>
        <p:xfrm>
          <a:off x="457200" y="2514600"/>
          <a:ext cx="8229600" cy="295401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114800"/>
                <a:gridCol w="4114800"/>
              </a:tblGrid>
              <a:tr h="496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66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97.46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96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Naïve Bayes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97.71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96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98.41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66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SVM( Linear)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98.73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66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SVM( RBF)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98.73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Motivation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993741"/>
              </p:ext>
            </p:extLst>
          </p:nvPr>
        </p:nvGraphicFramePr>
        <p:xfrm>
          <a:off x="457200" y="1371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IIUC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-112776" y="444949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 for Classification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7137" y="5822026"/>
            <a:ext cx="731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Accuracy rate of various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22111"/>
              </p:ext>
            </p:extLst>
          </p:nvPr>
        </p:nvGraphicFramePr>
        <p:xfrm>
          <a:off x="762001" y="1600200"/>
          <a:ext cx="8077199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77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-112776" y="452628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 for Classification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linear and RBF have same accuracy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Linear kernel gives less true positive which is efficient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TABLE : shows comparison of SVM linear and RBF kernels confusion matrix</a:t>
            </a: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94904"/>
              </p:ext>
            </p:extLst>
          </p:nvPr>
        </p:nvGraphicFramePr>
        <p:xfrm>
          <a:off x="762000" y="3048000"/>
          <a:ext cx="7479792" cy="2743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948"/>
                <a:gridCol w="1869948"/>
                <a:gridCol w="1869948"/>
                <a:gridCol w="1869948"/>
              </a:tblGrid>
              <a:tr h="5544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Kernel of SVM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Not 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4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Linear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4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Not 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519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RBF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OK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46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Not OK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6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-112776" y="482026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 for Classification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 smtClean="0"/>
              <a:t>TABLE : shows true positive and false positive rate of different classifier by two class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75351"/>
              </p:ext>
            </p:extLst>
          </p:nvPr>
        </p:nvGraphicFramePr>
        <p:xfrm>
          <a:off x="762000" y="2133600"/>
          <a:ext cx="7229856" cy="3996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464"/>
                <a:gridCol w="1807464"/>
                <a:gridCol w="1807464"/>
                <a:gridCol w="1807464"/>
              </a:tblGrid>
              <a:tr h="4440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Classifier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TP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FP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/>
                </a:tc>
              </a:tr>
              <a:tr h="44402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KNN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0.972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0.022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 marL="68580" marR="68580" marT="0" marB="0"/>
                </a:tc>
              </a:tr>
              <a:tr h="444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0.978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0.028   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OK</a:t>
                      </a:r>
                    </a:p>
                  </a:txBody>
                  <a:tcPr marL="68580" marR="68580" marT="0" marB="0"/>
                </a:tc>
              </a:tr>
              <a:tr h="4440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Naive Bayes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0.967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0.011   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OK </a:t>
                      </a:r>
                    </a:p>
                  </a:txBody>
                  <a:tcPr marL="68580" marR="68580" marT="0" marB="0"/>
                </a:tc>
              </a:tr>
              <a:tr h="4440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0.989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0.033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OK</a:t>
                      </a:r>
                    </a:p>
                  </a:txBody>
                  <a:tcPr marL="68580" marR="68580" marT="0" marB="0"/>
                </a:tc>
              </a:tr>
              <a:tr h="44402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Random forest tree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0.981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0.011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 marL="68580" marR="68580" marT="0" marB="0"/>
                </a:tc>
              </a:tr>
              <a:tr h="444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0.989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0.019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OK</a:t>
                      </a:r>
                    </a:p>
                  </a:txBody>
                  <a:tcPr marL="68580" marR="68580" marT="0" marB="0"/>
                </a:tc>
              </a:tr>
              <a:tr h="44402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SVM (linear)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0.995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0.022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 marL="68580" marR="68580" marT="0" marB="0"/>
                </a:tc>
              </a:tr>
              <a:tr h="444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0.978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0.005  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OK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452628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Results for Classification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 smtClean="0"/>
              <a:t>TABLE : shows true positive and false positive rate of different classifier by two class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01096"/>
              </p:ext>
            </p:extLst>
          </p:nvPr>
        </p:nvGraphicFramePr>
        <p:xfrm>
          <a:off x="762000" y="2133600"/>
          <a:ext cx="7229856" cy="4222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464"/>
                <a:gridCol w="1807464"/>
                <a:gridCol w="1807464"/>
                <a:gridCol w="1807464"/>
              </a:tblGrid>
              <a:tr h="4691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Classifier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F-Measure</a:t>
                      </a:r>
                    </a:p>
                  </a:txBody>
                  <a:tcPr marL="68580" marR="68580" marT="0" marB="0"/>
                </a:tc>
              </a:tr>
              <a:tr h="93839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KNN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0.9717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839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Naive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Bayes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 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0.9670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0.9785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839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Random forest tree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0.9811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0.9858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839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SVM (linear)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0.9814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0.9883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3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2" y="76200"/>
            <a:ext cx="7443979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Experimental </a:t>
            </a:r>
            <a:r>
              <a:rPr lang="en-US" sz="32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result for Classification</a:t>
            </a:r>
            <a:endParaRPr lang="en-US" sz="32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844473"/>
              </p:ext>
            </p:extLst>
          </p:nvPr>
        </p:nvGraphicFramePr>
        <p:xfrm>
          <a:off x="537949" y="1627632"/>
          <a:ext cx="8229600" cy="437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7368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40496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214360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CGPA and programming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Found two clusters from the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Labeled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clusters using domain knowledge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using SVM with linear kernel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has best accuracy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Extracted most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13589"/>
              </p:ext>
            </p:extLst>
          </p:nvPr>
        </p:nvGraphicFramePr>
        <p:xfrm>
          <a:off x="457200" y="1227070"/>
          <a:ext cx="8534400" cy="563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79"/>
                <a:gridCol w="8085221"/>
              </a:tblGrid>
              <a:tr h="52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Cristobal Romero, Manuel-Ignacio Lopez, J. Luna and S. Ventura, “Predicting students’ final performance from participation in on-line discussion forums,”, Elsevier, 2013.</a:t>
                      </a:r>
                    </a:p>
                  </a:txBody>
                  <a:tcPr marL="68580" marR="68580" marT="0" marB="0"/>
                </a:tc>
              </a:tr>
              <a:tr h="52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Yeasmin</a:t>
                      </a:r>
                      <a:r>
                        <a:rPr lang="en-US" sz="12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Suraiya</a:t>
                      </a:r>
                      <a:r>
                        <a:rPr lang="en-US" sz="12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Rubayat</a:t>
                      </a:r>
                      <a:r>
                        <a:rPr lang="en-US" sz="12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Jinnah, and </a:t>
                      </a:r>
                      <a:r>
                        <a:rPr lang="en-US" sz="12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Atoshi</a:t>
                      </a:r>
                      <a:r>
                        <a:rPr lang="en-US" sz="12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Islam. "Analysis of Student Performance using Data Mining." PhD diss., Department of Computer Science and Engineering, Military Institute of Science and Technology, 2014.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14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Venkata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Krishna Kumar and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S.Padmapriya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” An Efficient recommender system for predicting Study Track to students using data mining techniques,” International Journal of Advanced Research in Computer and Communication Engineering, 2014.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Qasem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A. Al-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Radaideh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Emad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M. Al-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Shawakfa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Mustafa and I. Al-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Najjar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“Mining students data using Decision Trees,” The 2006 International Arab Conference on Information Technology (ACIT’2006), Nov. 2006.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28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Daud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Ali,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Naif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Radi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Aljohani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Rabeeh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Ayaz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Abbasi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Miltiadis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D.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Lytras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Farhat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Abbas, and Jalal S.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Alowibdi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"Predicting student performance using advanced learning analytics." In 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Proceedings of the 26th International Conference on World Wide Web Companion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pp. 415-421. International World Wide Web Conferences Steering Committee, 2017.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[6]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Ramaswami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R.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Bhaskaran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“A CHAID based performance prediction model in educational data mining,” International Journal of Computer Science, vol. 7, no. 1, pp. 10-18, 2010.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Tair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Mohammed M. Abu,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Alaa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M. El-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Halees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"Mining educational data to improve students' performance: a case study." 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Journal of Information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2, no. 2 (2012): 140-146.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[8]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Bhardwaj,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Brijesh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Kumar,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Saurabh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Pal. "Data Mining: A prediction for performance improvement using classification." </a:t>
                      </a:r>
                      <a:r>
                        <a:rPr lang="en-US" sz="1200" i="1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arXiv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preprint arXiv:1201.3418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(2012).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Baradwaj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Brijesh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Kumar,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Saurabh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Pal. "Mining educational data to analyze students' performance." </a:t>
                      </a:r>
                      <a:r>
                        <a:rPr lang="en-US" sz="1200" i="1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arXiv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preprint arXiv:1201.3417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(2012).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7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Daily Industry News, “Bangladesh becomes 4th largest remittance source for India”, 2018</a:t>
                      </a:r>
                      <a:endParaRPr lang="en-US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086953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595129"/>
              </p:ext>
            </p:extLst>
          </p:nvPr>
        </p:nvGraphicFramePr>
        <p:xfrm>
          <a:off x="457200" y="1295400"/>
          <a:ext cx="822960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848600"/>
              </a:tblGrid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Cesar Vialardi, Javier Bravo, Leila Shafti, and Alvaro Ortigosa, “Recommendation in Higher Education Using Data Mining Techniques,” Educational Data Mining 2009.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Osmanbegovic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M. 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Suljic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“Data mining approach for predicting students’ performance,” Economic Review, vol. 10, no. 1, pp. 3-12, 2012.</a:t>
                      </a:r>
                      <a:endParaRPr lang="en-US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Waraporn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Jirapanthong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“Classification Model for selecting undergraduate Programs,” 2009 Eighth International Symposium on Natural Language Processing.</a:t>
                      </a:r>
                      <a:endParaRPr lang="en-US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Alharbi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Zahyah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James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Cornford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Liam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Dolder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 Beatriz De La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Iglesia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"Using data mining techniques to predict students at risk of poor performance." (2016).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Goga, Maria, Shade Kuyoro, and Nicolae Goga. "A recommender for improving the student academic performance." </a:t>
                      </a:r>
                      <a:r>
                        <a:rPr lang="en-US" sz="1200" i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Procedia-Social and Behavioral Sciences</a:t>
                      </a:r>
                      <a:r>
                        <a:rPr lang="en-US" sz="12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180 (2015): 1481-1488.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Alfiani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Ardita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Permata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Febriana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Ayu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Wulandari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"Mapping student's performance based on data mining approach (a case study)." 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Agriculture and Agricultural Science Procedia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 (2015): 173-177.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Al-Radaideh, Ahmad Al Ananbeh, and Emad M. Al-Shawakfa, “A classification model for predicting the suitable study track for school students,” International Journal for Research and Reviews in Applied Science, 2011.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[18]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Mativo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John M.,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Shaobo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Huang. "Prediction of students' academic performance: Adapt a methodology of predictive modeling for a small sample size." In 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Frontiers in Education Conference (FIE), 2014 IEEE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pp. 1-3. IEEE, 2014.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49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Arsad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Pauziah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Mohd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Norlida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Buniyamin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"A neural network students' performance prediction model (NNSPPM)." In 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 Instrumentation, Measurement and Applications (ICSIMA), 2013 IEEE International Conference on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pp. 1-5. IEEE, 2013.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860018"/>
              </p:ext>
            </p:extLst>
          </p:nvPr>
        </p:nvGraphicFramePr>
        <p:xfrm>
          <a:off x="457200" y="1295400"/>
          <a:ext cx="8382000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056"/>
                <a:gridCol w="7993944"/>
              </a:tblGrid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[19]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Arsad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Pauziah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Mohd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Norlida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Buniyamin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"A neural network students' performance prediction model (NNSPPM)." In 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 Instrumentation, Measurement and Applications (ICSIMA), 2013 IEEE International Conference on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pp. 1-5. IEEE, 2013.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[20]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Huang,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Shaobo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Fang. "Work in progress: Early prediction of students' academic performance in an introductory engineering course through different mathematical modeling techniques." In 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Frontiers in Education Conference (FIE), 2012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pp. 1-2. IEEE, 2012.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[21]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Patil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Priyanka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Anandrao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 R. V. Mane. "Prediction of Students Performance Using Frequent Pattern Tree." In 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Computational Intelligence and Communication Networks (CICN), 2014 International Conference on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pp. 1078-1082. IEEE, 2014.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[22]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Guleria, Pratiyush, Niveditta Thakur, and Manu Sood. "Predicting student performance using decision tree classifiers and information gain." In </a:t>
                      </a:r>
                      <a:r>
                        <a:rPr lang="en-US" sz="1200" i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Parallel, Distributed and Grid Computing (PDGC), 2014 International Conference on</a:t>
                      </a:r>
                      <a:r>
                        <a:rPr lang="en-US" sz="12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pp. 126-129. IEEE, 2014.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[23]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Bunkar, Kamal, Umesh Kumar Singh, Bhupendra Pandya, and Rajesh Bunkar. "Data mining: Prediction for performance improvement of graduate students using classification." In </a:t>
                      </a:r>
                      <a:r>
                        <a:rPr lang="en-US" sz="1200" i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and Optical Communications Networks (WOCN), 2012 Ninth International Conference on</a:t>
                      </a:r>
                      <a:r>
                        <a:rPr lang="en-US" sz="12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pp. 1-5. IEEE, 2012.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[24]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Hijazi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S. T., and Naqvi, R.S.M.M., “Factors Affecting Student’s Performance: A Case of Private Colleges”, Bangladesh e-Journal of Sociology, Vol. 3, No. 1, 2006.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1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[25]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</a:pP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Pandey,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Umesh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Kumar, and </a:t>
                      </a:r>
                      <a:r>
                        <a:rPr lang="en-US" sz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Saurabh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Pal. "Data Mining: A prediction of performer or underperformer using classification." </a:t>
                      </a:r>
                      <a:r>
                        <a:rPr lang="en-US" sz="1200" i="1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arXiv</a:t>
                      </a:r>
                      <a:r>
                        <a:rPr lang="en-US" sz="120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preprint arXiv:1104.4163</a:t>
                      </a:r>
                      <a:r>
                        <a:rPr lang="en-US" sz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(2011).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Down Ribbon 3"/>
          <p:cNvSpPr/>
          <p:nvPr/>
        </p:nvSpPr>
        <p:spPr>
          <a:xfrm>
            <a:off x="2286000" y="2743200"/>
            <a:ext cx="4800600" cy="1371600"/>
          </a:xfrm>
          <a:prstGeom prst="ribb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84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Challenges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0481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54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61090"/>
              </p:ext>
            </p:extLst>
          </p:nvPr>
        </p:nvGraphicFramePr>
        <p:xfrm>
          <a:off x="900434" y="1905000"/>
          <a:ext cx="7315200" cy="320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Related Works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8202525"/>
              </p:ext>
            </p:extLst>
          </p:nvPr>
        </p:nvGraphicFramePr>
        <p:xfrm>
          <a:off x="838200" y="1356361"/>
          <a:ext cx="7702296" cy="489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01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Related </a:t>
            </a:r>
            <a:r>
              <a:rPr lang="en-US" sz="3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Works (Continue)</a:t>
            </a:r>
            <a:endParaRPr lang="en-US" sz="36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59442102"/>
              </p:ext>
            </p:extLst>
          </p:nvPr>
        </p:nvGraphicFramePr>
        <p:xfrm>
          <a:off x="838200" y="1356361"/>
          <a:ext cx="7702296" cy="489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19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56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Contribution</a:t>
            </a:r>
            <a:endParaRPr lang="en-US" sz="36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7056" y="27432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1792" y="452628"/>
            <a:ext cx="597408" cy="5821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91856" y="228600"/>
            <a:ext cx="54864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08685922"/>
              </p:ext>
            </p:extLst>
          </p:nvPr>
        </p:nvGraphicFramePr>
        <p:xfrm>
          <a:off x="609600" y="1397000"/>
          <a:ext cx="7687056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7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3C179E-3DD0-4F08-8752-EAF36459B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7C3C179E-3DD0-4F08-8752-EAF36459B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8FBDAC-CDE1-4F88-9454-40759539A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708FBDAC-CDE1-4F88-9454-40759539A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1A09D4-4749-43F3-AB8C-BFC9FC39E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571A09D4-4749-43F3-AB8C-BFC9FC39E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02C117-2437-4FE7-A356-F084DDB292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5C02C117-2437-4FE7-A356-F084DDB292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FD9EF3-C098-4AE9-998B-50A651E6E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1DFD9EF3-C098-4AE9-998B-50A651E6E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4A3CAE-D177-4FDF-BB79-05936679C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C64A3CAE-D177-4FDF-BB79-05936679C5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272604-CBB5-49D2-9473-0F20C4E66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38272604-CBB5-49D2-9473-0F20C4E66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913AA8-E96F-4F68-B132-FF628A7B08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64913AA8-E96F-4F68-B132-FF628A7B08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IIUC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8359" y="228603"/>
            <a:ext cx="34938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Method 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381003" y="882651"/>
            <a:ext cx="8226425" cy="31751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" y="6129800"/>
            <a:ext cx="714756" cy="728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7134" y="5961646"/>
            <a:ext cx="379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Figure </a:t>
            </a:r>
            <a:r>
              <a:rPr lang="en-US" sz="1400" dirty="0" smtClean="0"/>
              <a:t>: Overview of machine learning techniques</a:t>
            </a:r>
            <a:endParaRPr lang="en-US" sz="14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ltGray">
          <a:xfrm>
            <a:off x="8423024" y="421216"/>
            <a:ext cx="533399" cy="4614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7824187" y="46327"/>
            <a:ext cx="566737" cy="474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108171" y="186041"/>
            <a:ext cx="565500" cy="465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04622" y="2081802"/>
            <a:ext cx="8434577" cy="3879843"/>
            <a:chOff x="381003" y="1600200"/>
            <a:chExt cx="8575420" cy="4010268"/>
          </a:xfrm>
        </p:grpSpPr>
        <p:sp>
          <p:nvSpPr>
            <p:cNvPr id="8" name="Flowchart: Multidocument 7"/>
            <p:cNvSpPr/>
            <p:nvPr/>
          </p:nvSpPr>
          <p:spPr>
            <a:xfrm>
              <a:off x="914400" y="1600200"/>
              <a:ext cx="1447800" cy="838200"/>
            </a:xfrm>
            <a:prstGeom prst="flowChartMultidocumen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</p:cNvCxnSpPr>
            <p:nvPr/>
          </p:nvCxnSpPr>
          <p:spPr>
            <a:xfrm>
              <a:off x="2362200" y="2019300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Internal Storage 18"/>
            <p:cNvSpPr/>
            <p:nvPr/>
          </p:nvSpPr>
          <p:spPr>
            <a:xfrm>
              <a:off x="2895600" y="1600200"/>
              <a:ext cx="1295400" cy="762000"/>
            </a:xfrm>
            <a:prstGeom prst="flowChartInternalStorag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Vectors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>
              <a:off x="4191000" y="1981200"/>
              <a:ext cx="838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59656" y="1692278"/>
              <a:ext cx="1676401" cy="129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Estimator Algorithm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14400" y="2666998"/>
              <a:ext cx="1611559" cy="457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Labels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 flipV="1">
              <a:off x="2525959" y="2892430"/>
              <a:ext cx="2640849" cy="3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ocument 27"/>
            <p:cNvSpPr/>
            <p:nvPr/>
          </p:nvSpPr>
          <p:spPr>
            <a:xfrm>
              <a:off x="914400" y="3733800"/>
              <a:ext cx="1611559" cy="838200"/>
            </a:xfrm>
            <a:prstGeom prst="flowChartDocumen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Data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8" idx="3"/>
            </p:cNvCxnSpPr>
            <p:nvPr/>
          </p:nvCxnSpPr>
          <p:spPr>
            <a:xfrm>
              <a:off x="2525959" y="4152900"/>
              <a:ext cx="3696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Internal Storage 33"/>
            <p:cNvSpPr/>
            <p:nvPr/>
          </p:nvSpPr>
          <p:spPr>
            <a:xfrm>
              <a:off x="2895600" y="3711578"/>
              <a:ext cx="1295400" cy="762000"/>
            </a:xfrm>
            <a:prstGeom prst="flowChartInternalStorag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Vectors</a:t>
              </a:r>
              <a:endParaRPr lang="en-US" dirty="0"/>
            </a:p>
          </p:txBody>
        </p:sp>
        <p:sp>
          <p:nvSpPr>
            <p:cNvPr id="36" name="Flowchart: Decision 35"/>
            <p:cNvSpPr/>
            <p:nvPr/>
          </p:nvSpPr>
          <p:spPr>
            <a:xfrm>
              <a:off x="4466804" y="3648076"/>
              <a:ext cx="2262103" cy="1130298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Predictive Model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3" idx="4"/>
              <a:endCxn id="36" idx="0"/>
            </p:cNvCxnSpPr>
            <p:nvPr/>
          </p:nvCxnSpPr>
          <p:spPr>
            <a:xfrm flipH="1">
              <a:off x="5597856" y="2987678"/>
              <a:ext cx="1" cy="660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6" idx="1"/>
            </p:cNvCxnSpPr>
            <p:nvPr/>
          </p:nvCxnSpPr>
          <p:spPr>
            <a:xfrm>
              <a:off x="4191000" y="4213225"/>
              <a:ext cx="275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7356223" y="3970837"/>
              <a:ext cx="1600200" cy="47942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Predictions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36" idx="3"/>
              <a:endCxn id="47" idx="1"/>
            </p:cNvCxnSpPr>
            <p:nvPr/>
          </p:nvCxnSpPr>
          <p:spPr>
            <a:xfrm flipV="1">
              <a:off x="6728907" y="4210550"/>
              <a:ext cx="627316" cy="2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1003" y="3352800"/>
              <a:ext cx="8575420" cy="0"/>
            </a:xfrm>
            <a:prstGeom prst="line">
              <a:avLst/>
            </a:prstGeom>
            <a:ln cmpd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917774" y="4689975"/>
              <a:ext cx="1911859" cy="92049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Operational Phase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859484" y="2019300"/>
              <a:ext cx="1762677" cy="89217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Phase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26202" y="1295400"/>
            <a:ext cx="6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Proposed method follows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511559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2494</Words>
  <Application>Microsoft Office PowerPoint</Application>
  <PresentationFormat>On-screen Show (4:3)</PresentationFormat>
  <Paragraphs>614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Predicting the Performance of Students’ in CS Track Using Machine Learning Techniques</vt:lpstr>
      <vt:lpstr>Objectives</vt:lpstr>
      <vt:lpstr>Motivation</vt:lpstr>
      <vt:lpstr>Challenges</vt:lpstr>
      <vt:lpstr>Application</vt:lpstr>
      <vt:lpstr>Related Works</vt:lpstr>
      <vt:lpstr>Related Works (Continue)</vt:lpstr>
      <vt:lpstr>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Features</vt:lpstr>
      <vt:lpstr>Feature Extraction</vt:lpstr>
      <vt:lpstr>Feature Extraction(continue..)</vt:lpstr>
      <vt:lpstr>Experimental Results</vt:lpstr>
      <vt:lpstr>Experimental Results</vt:lpstr>
      <vt:lpstr>Experimental Results</vt:lpstr>
      <vt:lpstr>Experimental Results</vt:lpstr>
      <vt:lpstr>Clustering </vt:lpstr>
      <vt:lpstr>Clustering </vt:lpstr>
      <vt:lpstr>Clustering </vt:lpstr>
      <vt:lpstr>Classification Process</vt:lpstr>
      <vt:lpstr>Experimental Results for Classification</vt:lpstr>
      <vt:lpstr>Experimental Results for Classification</vt:lpstr>
      <vt:lpstr>Experimental Results for Classification</vt:lpstr>
      <vt:lpstr>Experimental Results for Classification</vt:lpstr>
      <vt:lpstr>Experimental Results for Classification</vt:lpstr>
      <vt:lpstr>Experimental Results for Classification</vt:lpstr>
      <vt:lpstr>Experimental Results for Classification</vt:lpstr>
      <vt:lpstr>Experimental result for Classification</vt:lpstr>
      <vt:lpstr>Conclusion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classification of Brain Tumor from MRI</dc:title>
  <dc:creator>Darrin DeYoung</dc:creator>
  <cp:lastModifiedBy>Sheikh Arif Ahmed</cp:lastModifiedBy>
  <cp:revision>268</cp:revision>
  <dcterms:created xsi:type="dcterms:W3CDTF">2006-08-16T00:00:00Z</dcterms:created>
  <dcterms:modified xsi:type="dcterms:W3CDTF">2018-09-05T06:26:27Z</dcterms:modified>
</cp:coreProperties>
</file>