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 id="2147483900" r:id="rId2"/>
    <p:sldMasterId id="2147483912" r:id="rId3"/>
  </p:sldMasterIdLst>
  <p:notesMasterIdLst>
    <p:notesMasterId r:id="rId34"/>
  </p:notesMasterIdLst>
  <p:sldIdLst>
    <p:sldId id="256" r:id="rId4"/>
    <p:sldId id="277" r:id="rId5"/>
    <p:sldId id="305" r:id="rId6"/>
    <p:sldId id="336" r:id="rId7"/>
    <p:sldId id="278" r:id="rId8"/>
    <p:sldId id="307" r:id="rId9"/>
    <p:sldId id="337" r:id="rId10"/>
    <p:sldId id="338" r:id="rId11"/>
    <p:sldId id="339" r:id="rId12"/>
    <p:sldId id="340" r:id="rId13"/>
    <p:sldId id="342" r:id="rId14"/>
    <p:sldId id="341" r:id="rId15"/>
    <p:sldId id="343" r:id="rId16"/>
    <p:sldId id="344" r:id="rId17"/>
    <p:sldId id="346" r:id="rId18"/>
    <p:sldId id="345" r:id="rId19"/>
    <p:sldId id="347" r:id="rId20"/>
    <p:sldId id="308" r:id="rId21"/>
    <p:sldId id="311" r:id="rId22"/>
    <p:sldId id="349" r:id="rId23"/>
    <p:sldId id="313" r:id="rId24"/>
    <p:sldId id="264" r:id="rId25"/>
    <p:sldId id="350" r:id="rId26"/>
    <p:sldId id="352" r:id="rId27"/>
    <p:sldId id="354" r:id="rId28"/>
    <p:sldId id="355" r:id="rId29"/>
    <p:sldId id="356" r:id="rId30"/>
    <p:sldId id="357" r:id="rId31"/>
    <p:sldId id="358" r:id="rId32"/>
    <p:sldId id="332" r:id="rId33"/>
  </p:sldIdLst>
  <p:sldSz cx="12192000" cy="6858000"/>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93397B5D-379A-4C6E-8435-E4A44DDEF27B}">
          <p14:sldIdLst>
            <p14:sldId id="256"/>
            <p14:sldId id="277"/>
            <p14:sldId id="305"/>
            <p14:sldId id="336"/>
            <p14:sldId id="278"/>
            <p14:sldId id="307"/>
            <p14:sldId id="337"/>
            <p14:sldId id="338"/>
            <p14:sldId id="339"/>
            <p14:sldId id="340"/>
            <p14:sldId id="342"/>
            <p14:sldId id="341"/>
            <p14:sldId id="343"/>
            <p14:sldId id="344"/>
            <p14:sldId id="346"/>
            <p14:sldId id="345"/>
            <p14:sldId id="347"/>
            <p14:sldId id="308"/>
            <p14:sldId id="311"/>
            <p14:sldId id="349"/>
            <p14:sldId id="313"/>
            <p14:sldId id="264"/>
            <p14:sldId id="350"/>
            <p14:sldId id="352"/>
            <p14:sldId id="354"/>
            <p14:sldId id="355"/>
            <p14:sldId id="356"/>
            <p14:sldId id="357"/>
            <p14:sldId id="358"/>
            <p14:sldId id="33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61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نمط متوسط 3 - تميي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601" autoAdjust="0"/>
    <p:restoredTop sz="92418" autoAdjust="0"/>
  </p:normalViewPr>
  <p:slideViewPr>
    <p:cSldViewPr snapToGrid="0">
      <p:cViewPr varScale="1">
        <p:scale>
          <a:sx n="76" d="100"/>
          <a:sy n="76" d="100"/>
        </p:scale>
        <p:origin x="514" y="58"/>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EG"/>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9D59FE46-94A2-4B60-BD32-01B6BFB88628}" type="datetimeFigureOut">
              <a:rPr lang="ar-EG" smtClean="0"/>
              <a:t>03/11/1445</a:t>
            </a:fld>
            <a:endParaRPr lang="ar-EG"/>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EG"/>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EG"/>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EG"/>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B2655D3-2D48-42DD-B6B3-409941F0AD1F}" type="slidenum">
              <a:rPr lang="ar-EG" smtClean="0"/>
              <a:t>‹#›</a:t>
            </a:fld>
            <a:endParaRPr lang="ar-EG"/>
          </a:p>
        </p:txBody>
      </p:sp>
    </p:spTree>
    <p:extLst>
      <p:ext uri="{BB962C8B-B14F-4D97-AF65-F5344CB8AC3E}">
        <p14:creationId xmlns:p14="http://schemas.microsoft.com/office/powerpoint/2010/main" val="419303551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indent="0" algn="l" rtl="0">
              <a:buFontTx/>
              <a:buNone/>
            </a:pPr>
            <a:endParaRPr lang="ar-EG" dirty="0"/>
          </a:p>
        </p:txBody>
      </p:sp>
      <p:sp>
        <p:nvSpPr>
          <p:cNvPr id="4" name="عنصر نائب لرقم الشريحة 3"/>
          <p:cNvSpPr>
            <a:spLocks noGrp="1"/>
          </p:cNvSpPr>
          <p:nvPr>
            <p:ph type="sldNum" sz="quarter" idx="5"/>
          </p:nvPr>
        </p:nvSpPr>
        <p:spPr/>
        <p:txBody>
          <a:bodyPr/>
          <a:lstStyle/>
          <a:p>
            <a:fld id="{5B2655D3-2D48-42DD-B6B3-409941F0AD1F}" type="slidenum">
              <a:rPr lang="ar-EG" smtClean="0"/>
              <a:t>14</a:t>
            </a:fld>
            <a:endParaRPr lang="ar-EG"/>
          </a:p>
        </p:txBody>
      </p:sp>
    </p:spTree>
    <p:extLst>
      <p:ext uri="{BB962C8B-B14F-4D97-AF65-F5344CB8AC3E}">
        <p14:creationId xmlns:p14="http://schemas.microsoft.com/office/powerpoint/2010/main" val="3104754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indent="0" algn="l" rtl="0">
              <a:buFontTx/>
              <a:buNone/>
            </a:pPr>
            <a:endParaRPr lang="ar-EG" dirty="0"/>
          </a:p>
        </p:txBody>
      </p:sp>
      <p:sp>
        <p:nvSpPr>
          <p:cNvPr id="4" name="عنصر نائب لرقم الشريحة 3"/>
          <p:cNvSpPr>
            <a:spLocks noGrp="1"/>
          </p:cNvSpPr>
          <p:nvPr>
            <p:ph type="sldNum" sz="quarter" idx="5"/>
          </p:nvPr>
        </p:nvSpPr>
        <p:spPr/>
        <p:txBody>
          <a:bodyPr/>
          <a:lstStyle/>
          <a:p>
            <a:fld id="{5B2655D3-2D48-42DD-B6B3-409941F0AD1F}" type="slidenum">
              <a:rPr lang="ar-EG" smtClean="0"/>
              <a:t>15</a:t>
            </a:fld>
            <a:endParaRPr lang="ar-EG"/>
          </a:p>
        </p:txBody>
      </p:sp>
    </p:spTree>
    <p:extLst>
      <p:ext uri="{BB962C8B-B14F-4D97-AF65-F5344CB8AC3E}">
        <p14:creationId xmlns:p14="http://schemas.microsoft.com/office/powerpoint/2010/main" val="1175883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indent="0" algn="l" rtl="0">
              <a:buFontTx/>
              <a:buNone/>
            </a:pPr>
            <a:endParaRPr lang="ar-EG" dirty="0"/>
          </a:p>
        </p:txBody>
      </p:sp>
      <p:sp>
        <p:nvSpPr>
          <p:cNvPr id="4" name="عنصر نائب لرقم الشريحة 3"/>
          <p:cNvSpPr>
            <a:spLocks noGrp="1"/>
          </p:cNvSpPr>
          <p:nvPr>
            <p:ph type="sldNum" sz="quarter" idx="5"/>
          </p:nvPr>
        </p:nvSpPr>
        <p:spPr/>
        <p:txBody>
          <a:bodyPr/>
          <a:lstStyle/>
          <a:p>
            <a:fld id="{5B2655D3-2D48-42DD-B6B3-409941F0AD1F}" type="slidenum">
              <a:rPr lang="ar-EG" smtClean="0"/>
              <a:t>16</a:t>
            </a:fld>
            <a:endParaRPr lang="ar-EG"/>
          </a:p>
        </p:txBody>
      </p:sp>
    </p:spTree>
    <p:extLst>
      <p:ext uri="{BB962C8B-B14F-4D97-AF65-F5344CB8AC3E}">
        <p14:creationId xmlns:p14="http://schemas.microsoft.com/office/powerpoint/2010/main" val="199570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indent="0" algn="l" rtl="0">
              <a:buFontTx/>
              <a:buNone/>
            </a:pPr>
            <a:endParaRPr lang="ar-EG" dirty="0"/>
          </a:p>
        </p:txBody>
      </p:sp>
      <p:sp>
        <p:nvSpPr>
          <p:cNvPr id="4" name="عنصر نائب لرقم الشريحة 3"/>
          <p:cNvSpPr>
            <a:spLocks noGrp="1"/>
          </p:cNvSpPr>
          <p:nvPr>
            <p:ph type="sldNum" sz="quarter" idx="5"/>
          </p:nvPr>
        </p:nvSpPr>
        <p:spPr/>
        <p:txBody>
          <a:bodyPr/>
          <a:lstStyle/>
          <a:p>
            <a:fld id="{5B2655D3-2D48-42DD-B6B3-409941F0AD1F}" type="slidenum">
              <a:rPr lang="ar-EG" smtClean="0"/>
              <a:t>17</a:t>
            </a:fld>
            <a:endParaRPr lang="ar-EG"/>
          </a:p>
        </p:txBody>
      </p:sp>
    </p:spTree>
    <p:extLst>
      <p:ext uri="{BB962C8B-B14F-4D97-AF65-F5344CB8AC3E}">
        <p14:creationId xmlns:p14="http://schemas.microsoft.com/office/powerpoint/2010/main" val="882841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indent="0" algn="l" rtl="0">
              <a:buFontTx/>
              <a:buNone/>
            </a:pPr>
            <a:endParaRPr lang="ar-EG" dirty="0"/>
          </a:p>
        </p:txBody>
      </p:sp>
      <p:sp>
        <p:nvSpPr>
          <p:cNvPr id="4" name="عنصر نائب لرقم الشريحة 3"/>
          <p:cNvSpPr>
            <a:spLocks noGrp="1"/>
          </p:cNvSpPr>
          <p:nvPr>
            <p:ph type="sldNum" sz="quarter" idx="5"/>
          </p:nvPr>
        </p:nvSpPr>
        <p:spPr/>
        <p:txBody>
          <a:bodyPr/>
          <a:lstStyle/>
          <a:p>
            <a:fld id="{5B2655D3-2D48-42DD-B6B3-409941F0AD1F}" type="slidenum">
              <a:rPr lang="ar-EG" smtClean="0"/>
              <a:t>19</a:t>
            </a:fld>
            <a:endParaRPr lang="ar-EG"/>
          </a:p>
        </p:txBody>
      </p:sp>
    </p:spTree>
    <p:extLst>
      <p:ext uri="{BB962C8B-B14F-4D97-AF65-F5344CB8AC3E}">
        <p14:creationId xmlns:p14="http://schemas.microsoft.com/office/powerpoint/2010/main" val="1261594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indent="0" algn="l" rtl="0">
              <a:buFontTx/>
              <a:buNone/>
            </a:pPr>
            <a:endParaRPr lang="ar-EG" dirty="0"/>
          </a:p>
        </p:txBody>
      </p:sp>
      <p:sp>
        <p:nvSpPr>
          <p:cNvPr id="4" name="عنصر نائب لرقم الشريحة 3"/>
          <p:cNvSpPr>
            <a:spLocks noGrp="1"/>
          </p:cNvSpPr>
          <p:nvPr>
            <p:ph type="sldNum" sz="quarter" idx="5"/>
          </p:nvPr>
        </p:nvSpPr>
        <p:spPr/>
        <p:txBody>
          <a:bodyPr/>
          <a:lstStyle/>
          <a:p>
            <a:fld id="{5B2655D3-2D48-42DD-B6B3-409941F0AD1F}" type="slidenum">
              <a:rPr lang="ar-EG" smtClean="0"/>
              <a:t>22</a:t>
            </a:fld>
            <a:endParaRPr lang="ar-EG"/>
          </a:p>
        </p:txBody>
      </p:sp>
    </p:spTree>
    <p:extLst>
      <p:ext uri="{BB962C8B-B14F-4D97-AF65-F5344CB8AC3E}">
        <p14:creationId xmlns:p14="http://schemas.microsoft.com/office/powerpoint/2010/main" val="37651675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indent="0" algn="l" rtl="0">
              <a:buFontTx/>
              <a:buNone/>
            </a:pPr>
            <a:endParaRPr lang="ar-EG" dirty="0"/>
          </a:p>
        </p:txBody>
      </p:sp>
      <p:sp>
        <p:nvSpPr>
          <p:cNvPr id="4" name="عنصر نائب لرقم الشريحة 3"/>
          <p:cNvSpPr>
            <a:spLocks noGrp="1"/>
          </p:cNvSpPr>
          <p:nvPr>
            <p:ph type="sldNum" sz="quarter" idx="5"/>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fld id="{5B2655D3-2D48-42DD-B6B3-409941F0AD1F}"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914400" rtl="1" eaLnBrk="1" fontAlgn="auto" latinLnBrk="0" hangingPunct="1">
                <a:lnSpc>
                  <a:spcPct val="100000"/>
                </a:lnSpc>
                <a:spcBef>
                  <a:spcPts val="0"/>
                </a:spcBef>
                <a:spcAft>
                  <a:spcPts val="0"/>
                </a:spcAft>
                <a:buClrTx/>
                <a:buSzTx/>
                <a:buFontTx/>
                <a:buNone/>
                <a:tabLst/>
                <a:defRPr/>
              </a:pPr>
              <a:t>24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691895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indent="0" algn="l" rtl="0">
              <a:buFontTx/>
              <a:buNone/>
            </a:pPr>
            <a:endParaRPr lang="ar-EG" dirty="0"/>
          </a:p>
        </p:txBody>
      </p:sp>
      <p:sp>
        <p:nvSpPr>
          <p:cNvPr id="4" name="عنصر نائب لرقم الشريحة 3"/>
          <p:cNvSpPr>
            <a:spLocks noGrp="1"/>
          </p:cNvSpPr>
          <p:nvPr>
            <p:ph type="sldNum" sz="quarter" idx="5"/>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fld id="{5B2655D3-2D48-42DD-B6B3-409941F0AD1F}"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914400" rtl="1" eaLnBrk="1" fontAlgn="auto" latinLnBrk="0" hangingPunct="1">
                <a:lnSpc>
                  <a:spcPct val="100000"/>
                </a:lnSpc>
                <a:spcBef>
                  <a:spcPts val="0"/>
                </a:spcBef>
                <a:spcAft>
                  <a:spcPts val="0"/>
                </a:spcAft>
                <a:buClrTx/>
                <a:buSzTx/>
                <a:buFontTx/>
                <a:buNone/>
                <a:tabLst/>
                <a:defRPr/>
              </a:pPr>
              <a:t>25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9361671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indent="0" algn="l" rtl="0">
              <a:buFontTx/>
              <a:buNone/>
            </a:pPr>
            <a:endParaRPr lang="ar-EG" dirty="0"/>
          </a:p>
        </p:txBody>
      </p:sp>
      <p:sp>
        <p:nvSpPr>
          <p:cNvPr id="4" name="عنصر نائب لرقم الشريحة 3"/>
          <p:cNvSpPr>
            <a:spLocks noGrp="1"/>
          </p:cNvSpPr>
          <p:nvPr>
            <p:ph type="sldNum" sz="quarter" idx="5"/>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fld id="{5B2655D3-2D48-42DD-B6B3-409941F0AD1F}"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914400" rtl="1" eaLnBrk="1" fontAlgn="auto" latinLnBrk="0" hangingPunct="1">
                <a:lnSpc>
                  <a:spcPct val="100000"/>
                </a:lnSpc>
                <a:spcBef>
                  <a:spcPts val="0"/>
                </a:spcBef>
                <a:spcAft>
                  <a:spcPts val="0"/>
                </a:spcAft>
                <a:buClrTx/>
                <a:buSzTx/>
                <a:buFontTx/>
                <a:buNone/>
                <a:tabLst/>
                <a:defRPr/>
              </a:pPr>
              <a:t>26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200085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indent="0" algn="l" rtl="0">
              <a:buFontTx/>
              <a:buNone/>
            </a:pPr>
            <a:endParaRPr lang="ar-EG" dirty="0"/>
          </a:p>
        </p:txBody>
      </p:sp>
      <p:sp>
        <p:nvSpPr>
          <p:cNvPr id="4" name="عنصر نائب لرقم الشريحة 3"/>
          <p:cNvSpPr>
            <a:spLocks noGrp="1"/>
          </p:cNvSpPr>
          <p:nvPr>
            <p:ph type="sldNum" sz="quarter" idx="5"/>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fld id="{5B2655D3-2D48-42DD-B6B3-409941F0AD1F}"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914400" rtl="1" eaLnBrk="1" fontAlgn="auto" latinLnBrk="0" hangingPunct="1">
                <a:lnSpc>
                  <a:spcPct val="100000"/>
                </a:lnSpc>
                <a:spcBef>
                  <a:spcPts val="0"/>
                </a:spcBef>
                <a:spcAft>
                  <a:spcPts val="0"/>
                </a:spcAft>
                <a:buClrTx/>
                <a:buSzTx/>
                <a:buFontTx/>
                <a:buNone/>
                <a:tabLst/>
                <a:defRPr/>
              </a:pPr>
              <a:t>27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714786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8f5340fbbc_3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8f5340fbbc_3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indent="0" algn="l" rtl="0">
              <a:buFontTx/>
              <a:buNone/>
            </a:pPr>
            <a:endParaRPr lang="ar-EG" dirty="0"/>
          </a:p>
        </p:txBody>
      </p:sp>
      <p:sp>
        <p:nvSpPr>
          <p:cNvPr id="4" name="عنصر نائب لرقم الشريحة 3"/>
          <p:cNvSpPr>
            <a:spLocks noGrp="1"/>
          </p:cNvSpPr>
          <p:nvPr>
            <p:ph type="sldNum" sz="quarter" idx="5"/>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fld id="{5B2655D3-2D48-42DD-B6B3-409941F0AD1F}"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914400" rtl="1" eaLnBrk="1" fontAlgn="auto" latinLnBrk="0" hangingPunct="1">
                <a:lnSpc>
                  <a:spcPct val="100000"/>
                </a:lnSpc>
                <a:spcBef>
                  <a:spcPts val="0"/>
                </a:spcBef>
                <a:spcAft>
                  <a:spcPts val="0"/>
                </a:spcAft>
                <a:buClrTx/>
                <a:buSzTx/>
                <a:buFontTx/>
                <a:buNone/>
                <a:tabLst/>
                <a:defRPr/>
              </a:pPr>
              <a:t>29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542325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indent="0" algn="l" rtl="0">
              <a:buFontTx/>
              <a:buNone/>
            </a:pPr>
            <a:endParaRPr lang="ar-EG" dirty="0"/>
          </a:p>
        </p:txBody>
      </p:sp>
      <p:sp>
        <p:nvSpPr>
          <p:cNvPr id="4" name="عنصر نائب لرقم الشريحة 3"/>
          <p:cNvSpPr>
            <a:spLocks noGrp="1"/>
          </p:cNvSpPr>
          <p:nvPr>
            <p:ph type="sldNum" sz="quarter" idx="5"/>
          </p:nvPr>
        </p:nvSpPr>
        <p:spPr/>
        <p:txBody>
          <a:bodyPr/>
          <a:lstStyle/>
          <a:p>
            <a:fld id="{5B2655D3-2D48-42DD-B6B3-409941F0AD1F}" type="slidenum">
              <a:rPr lang="ar-EG" smtClean="0"/>
              <a:t>7</a:t>
            </a:fld>
            <a:endParaRPr lang="ar-EG"/>
          </a:p>
        </p:txBody>
      </p:sp>
    </p:spTree>
    <p:extLst>
      <p:ext uri="{BB962C8B-B14F-4D97-AF65-F5344CB8AC3E}">
        <p14:creationId xmlns:p14="http://schemas.microsoft.com/office/powerpoint/2010/main" val="810336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indent="0" algn="l" rtl="0">
              <a:buFontTx/>
              <a:buNone/>
            </a:pPr>
            <a:endParaRPr lang="ar-EG" dirty="0"/>
          </a:p>
        </p:txBody>
      </p:sp>
      <p:sp>
        <p:nvSpPr>
          <p:cNvPr id="4" name="عنصر نائب لرقم الشريحة 3"/>
          <p:cNvSpPr>
            <a:spLocks noGrp="1"/>
          </p:cNvSpPr>
          <p:nvPr>
            <p:ph type="sldNum" sz="quarter" idx="5"/>
          </p:nvPr>
        </p:nvSpPr>
        <p:spPr/>
        <p:txBody>
          <a:bodyPr/>
          <a:lstStyle/>
          <a:p>
            <a:fld id="{5B2655D3-2D48-42DD-B6B3-409941F0AD1F}" type="slidenum">
              <a:rPr lang="ar-EG" smtClean="0"/>
              <a:t>8</a:t>
            </a:fld>
            <a:endParaRPr lang="ar-EG"/>
          </a:p>
        </p:txBody>
      </p:sp>
    </p:spTree>
    <p:extLst>
      <p:ext uri="{BB962C8B-B14F-4D97-AF65-F5344CB8AC3E}">
        <p14:creationId xmlns:p14="http://schemas.microsoft.com/office/powerpoint/2010/main" val="2821929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indent="0" algn="l" rtl="0">
              <a:buFontTx/>
              <a:buNone/>
            </a:pPr>
            <a:endParaRPr lang="ar-EG" dirty="0"/>
          </a:p>
        </p:txBody>
      </p:sp>
      <p:sp>
        <p:nvSpPr>
          <p:cNvPr id="4" name="عنصر نائب لرقم الشريحة 3"/>
          <p:cNvSpPr>
            <a:spLocks noGrp="1"/>
          </p:cNvSpPr>
          <p:nvPr>
            <p:ph type="sldNum" sz="quarter" idx="5"/>
          </p:nvPr>
        </p:nvSpPr>
        <p:spPr/>
        <p:txBody>
          <a:bodyPr/>
          <a:lstStyle/>
          <a:p>
            <a:fld id="{5B2655D3-2D48-42DD-B6B3-409941F0AD1F}" type="slidenum">
              <a:rPr lang="ar-EG" smtClean="0"/>
              <a:t>9</a:t>
            </a:fld>
            <a:endParaRPr lang="ar-EG"/>
          </a:p>
        </p:txBody>
      </p:sp>
    </p:spTree>
    <p:extLst>
      <p:ext uri="{BB962C8B-B14F-4D97-AF65-F5344CB8AC3E}">
        <p14:creationId xmlns:p14="http://schemas.microsoft.com/office/powerpoint/2010/main" val="664081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indent="0" algn="l" rtl="0">
              <a:buFontTx/>
              <a:buNone/>
            </a:pPr>
            <a:endParaRPr lang="ar-EG" dirty="0"/>
          </a:p>
        </p:txBody>
      </p:sp>
      <p:sp>
        <p:nvSpPr>
          <p:cNvPr id="4" name="عنصر نائب لرقم الشريحة 3"/>
          <p:cNvSpPr>
            <a:spLocks noGrp="1"/>
          </p:cNvSpPr>
          <p:nvPr>
            <p:ph type="sldNum" sz="quarter" idx="5"/>
          </p:nvPr>
        </p:nvSpPr>
        <p:spPr/>
        <p:txBody>
          <a:bodyPr/>
          <a:lstStyle/>
          <a:p>
            <a:fld id="{5B2655D3-2D48-42DD-B6B3-409941F0AD1F}" type="slidenum">
              <a:rPr lang="ar-EG" smtClean="0"/>
              <a:t>10</a:t>
            </a:fld>
            <a:endParaRPr lang="ar-EG"/>
          </a:p>
        </p:txBody>
      </p:sp>
    </p:spTree>
    <p:extLst>
      <p:ext uri="{BB962C8B-B14F-4D97-AF65-F5344CB8AC3E}">
        <p14:creationId xmlns:p14="http://schemas.microsoft.com/office/powerpoint/2010/main" val="117935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indent="0" algn="l" rtl="0">
              <a:buFontTx/>
              <a:buNone/>
            </a:pPr>
            <a:endParaRPr lang="ar-EG" dirty="0"/>
          </a:p>
        </p:txBody>
      </p:sp>
      <p:sp>
        <p:nvSpPr>
          <p:cNvPr id="4" name="عنصر نائب لرقم الشريحة 3"/>
          <p:cNvSpPr>
            <a:spLocks noGrp="1"/>
          </p:cNvSpPr>
          <p:nvPr>
            <p:ph type="sldNum" sz="quarter" idx="5"/>
          </p:nvPr>
        </p:nvSpPr>
        <p:spPr/>
        <p:txBody>
          <a:bodyPr/>
          <a:lstStyle/>
          <a:p>
            <a:fld id="{5B2655D3-2D48-42DD-B6B3-409941F0AD1F}" type="slidenum">
              <a:rPr lang="ar-EG" smtClean="0"/>
              <a:t>11</a:t>
            </a:fld>
            <a:endParaRPr lang="ar-EG"/>
          </a:p>
        </p:txBody>
      </p:sp>
    </p:spTree>
    <p:extLst>
      <p:ext uri="{BB962C8B-B14F-4D97-AF65-F5344CB8AC3E}">
        <p14:creationId xmlns:p14="http://schemas.microsoft.com/office/powerpoint/2010/main" val="1304289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indent="0" algn="l" rtl="0">
              <a:buFontTx/>
              <a:buNone/>
            </a:pPr>
            <a:endParaRPr lang="ar-EG" dirty="0"/>
          </a:p>
        </p:txBody>
      </p:sp>
      <p:sp>
        <p:nvSpPr>
          <p:cNvPr id="4" name="عنصر نائب لرقم الشريحة 3"/>
          <p:cNvSpPr>
            <a:spLocks noGrp="1"/>
          </p:cNvSpPr>
          <p:nvPr>
            <p:ph type="sldNum" sz="quarter" idx="5"/>
          </p:nvPr>
        </p:nvSpPr>
        <p:spPr/>
        <p:txBody>
          <a:bodyPr/>
          <a:lstStyle/>
          <a:p>
            <a:fld id="{5B2655D3-2D48-42DD-B6B3-409941F0AD1F}" type="slidenum">
              <a:rPr lang="ar-EG" smtClean="0"/>
              <a:t>12</a:t>
            </a:fld>
            <a:endParaRPr lang="ar-EG"/>
          </a:p>
        </p:txBody>
      </p:sp>
    </p:spTree>
    <p:extLst>
      <p:ext uri="{BB962C8B-B14F-4D97-AF65-F5344CB8AC3E}">
        <p14:creationId xmlns:p14="http://schemas.microsoft.com/office/powerpoint/2010/main" val="2460575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indent="0" algn="l" rtl="0">
              <a:buFontTx/>
              <a:buNone/>
            </a:pPr>
            <a:endParaRPr lang="ar-EG" dirty="0"/>
          </a:p>
        </p:txBody>
      </p:sp>
      <p:sp>
        <p:nvSpPr>
          <p:cNvPr id="4" name="عنصر نائب لرقم الشريحة 3"/>
          <p:cNvSpPr>
            <a:spLocks noGrp="1"/>
          </p:cNvSpPr>
          <p:nvPr>
            <p:ph type="sldNum" sz="quarter" idx="5"/>
          </p:nvPr>
        </p:nvSpPr>
        <p:spPr/>
        <p:txBody>
          <a:bodyPr/>
          <a:lstStyle/>
          <a:p>
            <a:fld id="{5B2655D3-2D48-42DD-B6B3-409941F0AD1F}" type="slidenum">
              <a:rPr lang="ar-EG" smtClean="0"/>
              <a:t>13</a:t>
            </a:fld>
            <a:endParaRPr lang="ar-EG"/>
          </a:p>
        </p:txBody>
      </p:sp>
    </p:spTree>
    <p:extLst>
      <p:ext uri="{BB962C8B-B14F-4D97-AF65-F5344CB8AC3E}">
        <p14:creationId xmlns:p14="http://schemas.microsoft.com/office/powerpoint/2010/main" val="264451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5/10/2024</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21913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5/10/2024</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9745651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5/10/2024</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5357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34BCCD4-CEB1-405B-A443-DD9CBCBEA552}" type="datetime1">
              <a:rPr lang="en-US" smtClean="0"/>
              <a:t>5/10/2024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FDF98CC-160E-494C-8C3C-8CDC5FA257DE}"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836704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734BCCD4-CEB1-405B-A443-DD9CBCBEA552}" type="datetime1">
              <a:rPr lang="en-US" smtClean="0"/>
              <a:t>5/10/2024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5414911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734BCCD4-CEB1-405B-A443-DD9CBCBEA552}" type="datetime1">
              <a:rPr lang="en-US" smtClean="0"/>
              <a:t>5/10/2024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56670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734BCCD4-CEB1-405B-A443-DD9CBCBEA552}" type="datetime1">
              <a:rPr lang="en-US" smtClean="0"/>
              <a:t>5/10/2024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6511948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ar-SA"/>
              <a:t>انقر لتحرير أنماط نص الشكل الرئيسي</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734BCCD4-CEB1-405B-A443-DD9CBCBEA552}" type="datetime1">
              <a:rPr lang="en-US" smtClean="0"/>
              <a:t>5/10/2024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9253886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734BCCD4-CEB1-405B-A443-DD9CBCBEA552}" type="datetime1">
              <a:rPr lang="en-US" smtClean="0"/>
              <a:t>5/10/2024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0707394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4BCCD4-CEB1-405B-A443-DD9CBCBEA552}" type="datetime1">
              <a:rPr lang="en-US" smtClean="0"/>
              <a:t>5/10/2024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9719174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734BCCD4-CEB1-405B-A443-DD9CBCBEA552}" type="datetime1">
              <a:rPr lang="en-US" smtClean="0"/>
              <a:t>5/10/2024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5664246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5/10/2024</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397299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734BCCD4-CEB1-405B-A443-DD9CBCBEA552}" type="datetime1">
              <a:rPr lang="en-US" smtClean="0"/>
              <a:t>5/10/2024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1727812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734BCCD4-CEB1-405B-A443-DD9CBCBEA552}" type="datetime1">
              <a:rPr lang="en-US" smtClean="0"/>
              <a:t>5/10/2024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5488835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734BCCD4-CEB1-405B-A443-DD9CBCBEA552}" type="datetime1">
              <a:rPr lang="en-US" smtClean="0"/>
              <a:t>5/10/2024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9335467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pening slide">
  <p:cSld name="Opening slide">
    <p:spTree>
      <p:nvGrpSpPr>
        <p:cNvPr id="1" name="Shape 8"/>
        <p:cNvGrpSpPr/>
        <p:nvPr/>
      </p:nvGrpSpPr>
      <p:grpSpPr>
        <a:xfrm>
          <a:off x="0" y="0"/>
          <a:ext cx="0" cy="0"/>
          <a:chOff x="0" y="0"/>
          <a:chExt cx="0" cy="0"/>
        </a:xfrm>
      </p:grpSpPr>
      <p:sp>
        <p:nvSpPr>
          <p:cNvPr id="9" name="Google Shape;9;p2"/>
          <p:cNvSpPr/>
          <p:nvPr/>
        </p:nvSpPr>
        <p:spPr>
          <a:xfrm>
            <a:off x="6786267" y="-26900"/>
            <a:ext cx="5459533" cy="6920767"/>
          </a:xfrm>
          <a:custGeom>
            <a:avLst/>
            <a:gdLst/>
            <a:ahLst/>
            <a:cxnLst/>
            <a:rect l="l" t="t" r="r" b="b"/>
            <a:pathLst>
              <a:path w="163786" h="207623" extrusionOk="0">
                <a:moveTo>
                  <a:pt x="0" y="0"/>
                </a:moveTo>
                <a:lnTo>
                  <a:pt x="26895" y="207623"/>
                </a:lnTo>
                <a:lnTo>
                  <a:pt x="163786" y="207623"/>
                </a:lnTo>
                <a:lnTo>
                  <a:pt x="163786" y="538"/>
                </a:lnTo>
                <a:close/>
              </a:path>
            </a:pathLst>
          </a:custGeom>
          <a:solidFill>
            <a:schemeClr val="dk1"/>
          </a:solidFill>
          <a:ln>
            <a:noFill/>
          </a:ln>
        </p:spPr>
      </p:sp>
      <p:sp>
        <p:nvSpPr>
          <p:cNvPr id="10" name="Google Shape;10;p2"/>
          <p:cNvSpPr txBox="1">
            <a:spLocks noGrp="1"/>
          </p:cNvSpPr>
          <p:nvPr>
            <p:ph type="ctrTitle"/>
          </p:nvPr>
        </p:nvSpPr>
        <p:spPr>
          <a:xfrm>
            <a:off x="6485069" y="1720233"/>
            <a:ext cx="4852800" cy="23764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3000"/>
              <a:buFont typeface="Nunito Sans ExtraBold"/>
              <a:buNone/>
              <a:defRPr sz="4000">
                <a:solidFill>
                  <a:schemeClr val="lt1"/>
                </a:solidFill>
                <a:latin typeface="Nunito Sans ExtraBold"/>
                <a:ea typeface="Nunito Sans ExtraBold"/>
                <a:cs typeface="Nunito Sans ExtraBold"/>
                <a:sym typeface="Nunito Sans ExtraBold"/>
              </a:defRPr>
            </a:lvl1pPr>
            <a:lvl2pPr lvl="1" algn="r" rtl="0">
              <a:spcBef>
                <a:spcPts val="0"/>
              </a:spcBef>
              <a:spcAft>
                <a:spcPts val="0"/>
              </a:spcAft>
              <a:buClr>
                <a:schemeClr val="lt1"/>
              </a:buClr>
              <a:buSzPts val="3000"/>
              <a:buNone/>
              <a:defRPr sz="4000">
                <a:solidFill>
                  <a:schemeClr val="lt1"/>
                </a:solidFill>
              </a:defRPr>
            </a:lvl2pPr>
            <a:lvl3pPr lvl="2" algn="r" rtl="0">
              <a:spcBef>
                <a:spcPts val="0"/>
              </a:spcBef>
              <a:spcAft>
                <a:spcPts val="0"/>
              </a:spcAft>
              <a:buClr>
                <a:schemeClr val="lt1"/>
              </a:buClr>
              <a:buSzPts val="3000"/>
              <a:buNone/>
              <a:defRPr sz="4000">
                <a:solidFill>
                  <a:schemeClr val="lt1"/>
                </a:solidFill>
              </a:defRPr>
            </a:lvl3pPr>
            <a:lvl4pPr lvl="3" algn="r" rtl="0">
              <a:spcBef>
                <a:spcPts val="0"/>
              </a:spcBef>
              <a:spcAft>
                <a:spcPts val="0"/>
              </a:spcAft>
              <a:buClr>
                <a:schemeClr val="lt1"/>
              </a:buClr>
              <a:buSzPts val="3000"/>
              <a:buNone/>
              <a:defRPr sz="4000">
                <a:solidFill>
                  <a:schemeClr val="lt1"/>
                </a:solidFill>
              </a:defRPr>
            </a:lvl4pPr>
            <a:lvl5pPr lvl="4" algn="r" rtl="0">
              <a:spcBef>
                <a:spcPts val="0"/>
              </a:spcBef>
              <a:spcAft>
                <a:spcPts val="0"/>
              </a:spcAft>
              <a:buClr>
                <a:schemeClr val="lt1"/>
              </a:buClr>
              <a:buSzPts val="3000"/>
              <a:buNone/>
              <a:defRPr sz="4000">
                <a:solidFill>
                  <a:schemeClr val="lt1"/>
                </a:solidFill>
              </a:defRPr>
            </a:lvl5pPr>
            <a:lvl6pPr lvl="5" algn="r" rtl="0">
              <a:spcBef>
                <a:spcPts val="0"/>
              </a:spcBef>
              <a:spcAft>
                <a:spcPts val="0"/>
              </a:spcAft>
              <a:buClr>
                <a:schemeClr val="lt1"/>
              </a:buClr>
              <a:buSzPts val="3000"/>
              <a:buNone/>
              <a:defRPr sz="4000">
                <a:solidFill>
                  <a:schemeClr val="lt1"/>
                </a:solidFill>
              </a:defRPr>
            </a:lvl6pPr>
            <a:lvl7pPr lvl="6" algn="r" rtl="0">
              <a:spcBef>
                <a:spcPts val="0"/>
              </a:spcBef>
              <a:spcAft>
                <a:spcPts val="0"/>
              </a:spcAft>
              <a:buClr>
                <a:schemeClr val="lt1"/>
              </a:buClr>
              <a:buSzPts val="3000"/>
              <a:buNone/>
              <a:defRPr sz="4000">
                <a:solidFill>
                  <a:schemeClr val="lt1"/>
                </a:solidFill>
              </a:defRPr>
            </a:lvl7pPr>
            <a:lvl8pPr lvl="7" algn="r" rtl="0">
              <a:spcBef>
                <a:spcPts val="0"/>
              </a:spcBef>
              <a:spcAft>
                <a:spcPts val="0"/>
              </a:spcAft>
              <a:buClr>
                <a:schemeClr val="lt1"/>
              </a:buClr>
              <a:buSzPts val="3000"/>
              <a:buNone/>
              <a:defRPr sz="4000">
                <a:solidFill>
                  <a:schemeClr val="lt1"/>
                </a:solidFill>
              </a:defRPr>
            </a:lvl8pPr>
            <a:lvl9pPr lvl="8" algn="r" rtl="0">
              <a:spcBef>
                <a:spcPts val="0"/>
              </a:spcBef>
              <a:spcAft>
                <a:spcPts val="0"/>
              </a:spcAft>
              <a:buClr>
                <a:schemeClr val="lt1"/>
              </a:buClr>
              <a:buSzPts val="3000"/>
              <a:buNone/>
              <a:defRPr sz="4000">
                <a:solidFill>
                  <a:schemeClr val="lt1"/>
                </a:solidFill>
              </a:defRPr>
            </a:lvl9pPr>
          </a:lstStyle>
          <a:p>
            <a:endParaRPr/>
          </a:p>
        </p:txBody>
      </p:sp>
      <p:sp>
        <p:nvSpPr>
          <p:cNvPr id="11" name="Google Shape;11;p2"/>
          <p:cNvSpPr txBox="1">
            <a:spLocks noGrp="1"/>
          </p:cNvSpPr>
          <p:nvPr>
            <p:ph type="subTitle" idx="1"/>
          </p:nvPr>
        </p:nvSpPr>
        <p:spPr>
          <a:xfrm>
            <a:off x="5535069" y="3676829"/>
            <a:ext cx="5802800" cy="956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lt1"/>
              </a:buClr>
              <a:buSzPts val="1200"/>
              <a:buFont typeface="Pontano Sans"/>
              <a:buNone/>
              <a:defRPr>
                <a:solidFill>
                  <a:schemeClr val="lt1"/>
                </a:solidFill>
                <a:latin typeface="Pontano Sans"/>
                <a:ea typeface="Pontano Sans"/>
                <a:cs typeface="Pontano Sans"/>
                <a:sym typeface="Pontano Sans"/>
              </a:defRPr>
            </a:lvl1pPr>
            <a:lvl2pPr lvl="1" algn="r" rtl="0">
              <a:lnSpc>
                <a:spcPct val="100000"/>
              </a:lnSpc>
              <a:spcBef>
                <a:spcPts val="0"/>
              </a:spcBef>
              <a:spcAft>
                <a:spcPts val="0"/>
              </a:spcAft>
              <a:buClr>
                <a:schemeClr val="lt1"/>
              </a:buClr>
              <a:buSzPts val="2800"/>
              <a:buFont typeface="Pontano Sans"/>
              <a:buNone/>
              <a:defRPr sz="3733">
                <a:solidFill>
                  <a:schemeClr val="lt1"/>
                </a:solidFill>
                <a:latin typeface="Pontano Sans"/>
                <a:ea typeface="Pontano Sans"/>
                <a:cs typeface="Pontano Sans"/>
                <a:sym typeface="Pontano Sans"/>
              </a:defRPr>
            </a:lvl2pPr>
            <a:lvl3pPr lvl="2" algn="r" rtl="0">
              <a:lnSpc>
                <a:spcPct val="100000"/>
              </a:lnSpc>
              <a:spcBef>
                <a:spcPts val="0"/>
              </a:spcBef>
              <a:spcAft>
                <a:spcPts val="0"/>
              </a:spcAft>
              <a:buClr>
                <a:schemeClr val="lt1"/>
              </a:buClr>
              <a:buSzPts val="2800"/>
              <a:buFont typeface="Pontano Sans"/>
              <a:buNone/>
              <a:defRPr sz="3733">
                <a:solidFill>
                  <a:schemeClr val="lt1"/>
                </a:solidFill>
                <a:latin typeface="Pontano Sans"/>
                <a:ea typeface="Pontano Sans"/>
                <a:cs typeface="Pontano Sans"/>
                <a:sym typeface="Pontano Sans"/>
              </a:defRPr>
            </a:lvl3pPr>
            <a:lvl4pPr lvl="3" algn="r" rtl="0">
              <a:lnSpc>
                <a:spcPct val="100000"/>
              </a:lnSpc>
              <a:spcBef>
                <a:spcPts val="0"/>
              </a:spcBef>
              <a:spcAft>
                <a:spcPts val="0"/>
              </a:spcAft>
              <a:buClr>
                <a:schemeClr val="lt1"/>
              </a:buClr>
              <a:buSzPts val="2800"/>
              <a:buFont typeface="Pontano Sans"/>
              <a:buNone/>
              <a:defRPr sz="3733">
                <a:solidFill>
                  <a:schemeClr val="lt1"/>
                </a:solidFill>
                <a:latin typeface="Pontano Sans"/>
                <a:ea typeface="Pontano Sans"/>
                <a:cs typeface="Pontano Sans"/>
                <a:sym typeface="Pontano Sans"/>
              </a:defRPr>
            </a:lvl4pPr>
            <a:lvl5pPr lvl="4" algn="r" rtl="0">
              <a:lnSpc>
                <a:spcPct val="100000"/>
              </a:lnSpc>
              <a:spcBef>
                <a:spcPts val="0"/>
              </a:spcBef>
              <a:spcAft>
                <a:spcPts val="0"/>
              </a:spcAft>
              <a:buClr>
                <a:schemeClr val="lt1"/>
              </a:buClr>
              <a:buSzPts val="2800"/>
              <a:buFont typeface="Pontano Sans"/>
              <a:buNone/>
              <a:defRPr sz="3733">
                <a:solidFill>
                  <a:schemeClr val="lt1"/>
                </a:solidFill>
                <a:latin typeface="Pontano Sans"/>
                <a:ea typeface="Pontano Sans"/>
                <a:cs typeface="Pontano Sans"/>
                <a:sym typeface="Pontano Sans"/>
              </a:defRPr>
            </a:lvl5pPr>
            <a:lvl6pPr lvl="5" algn="r" rtl="0">
              <a:lnSpc>
                <a:spcPct val="100000"/>
              </a:lnSpc>
              <a:spcBef>
                <a:spcPts val="0"/>
              </a:spcBef>
              <a:spcAft>
                <a:spcPts val="0"/>
              </a:spcAft>
              <a:buClr>
                <a:schemeClr val="lt1"/>
              </a:buClr>
              <a:buSzPts val="2800"/>
              <a:buFont typeface="Pontano Sans"/>
              <a:buNone/>
              <a:defRPr sz="3733">
                <a:solidFill>
                  <a:schemeClr val="lt1"/>
                </a:solidFill>
                <a:latin typeface="Pontano Sans"/>
                <a:ea typeface="Pontano Sans"/>
                <a:cs typeface="Pontano Sans"/>
                <a:sym typeface="Pontano Sans"/>
              </a:defRPr>
            </a:lvl6pPr>
            <a:lvl7pPr lvl="6" algn="r" rtl="0">
              <a:lnSpc>
                <a:spcPct val="100000"/>
              </a:lnSpc>
              <a:spcBef>
                <a:spcPts val="0"/>
              </a:spcBef>
              <a:spcAft>
                <a:spcPts val="0"/>
              </a:spcAft>
              <a:buClr>
                <a:schemeClr val="lt1"/>
              </a:buClr>
              <a:buSzPts val="2800"/>
              <a:buFont typeface="Pontano Sans"/>
              <a:buNone/>
              <a:defRPr sz="3733">
                <a:solidFill>
                  <a:schemeClr val="lt1"/>
                </a:solidFill>
                <a:latin typeface="Pontano Sans"/>
                <a:ea typeface="Pontano Sans"/>
                <a:cs typeface="Pontano Sans"/>
                <a:sym typeface="Pontano Sans"/>
              </a:defRPr>
            </a:lvl7pPr>
            <a:lvl8pPr lvl="7" algn="r" rtl="0">
              <a:lnSpc>
                <a:spcPct val="100000"/>
              </a:lnSpc>
              <a:spcBef>
                <a:spcPts val="0"/>
              </a:spcBef>
              <a:spcAft>
                <a:spcPts val="0"/>
              </a:spcAft>
              <a:buClr>
                <a:schemeClr val="lt1"/>
              </a:buClr>
              <a:buSzPts val="2800"/>
              <a:buFont typeface="Pontano Sans"/>
              <a:buNone/>
              <a:defRPr sz="3733">
                <a:solidFill>
                  <a:schemeClr val="lt1"/>
                </a:solidFill>
                <a:latin typeface="Pontano Sans"/>
                <a:ea typeface="Pontano Sans"/>
                <a:cs typeface="Pontano Sans"/>
                <a:sym typeface="Pontano Sans"/>
              </a:defRPr>
            </a:lvl8pPr>
            <a:lvl9pPr lvl="8" algn="r" rtl="0">
              <a:lnSpc>
                <a:spcPct val="100000"/>
              </a:lnSpc>
              <a:spcBef>
                <a:spcPts val="0"/>
              </a:spcBef>
              <a:spcAft>
                <a:spcPts val="0"/>
              </a:spcAft>
              <a:buClr>
                <a:schemeClr val="lt1"/>
              </a:buClr>
              <a:buSzPts val="2800"/>
              <a:buFont typeface="Pontano Sans"/>
              <a:buNone/>
              <a:defRPr sz="3733">
                <a:solidFill>
                  <a:schemeClr val="lt1"/>
                </a:solidFill>
                <a:latin typeface="Pontano Sans"/>
                <a:ea typeface="Pontano Sans"/>
                <a:cs typeface="Pontano Sans"/>
                <a:sym typeface="Pontano Sans"/>
              </a:defRPr>
            </a:lvl9pPr>
          </a:lstStyle>
          <a:p>
            <a:endParaRPr/>
          </a:p>
        </p:txBody>
      </p:sp>
    </p:spTree>
    <p:extLst>
      <p:ext uri="{BB962C8B-B14F-4D97-AF65-F5344CB8AC3E}">
        <p14:creationId xmlns:p14="http://schemas.microsoft.com/office/powerpoint/2010/main" val="5711932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pos="2551">
          <p15:clr>
            <a:srgbClr val="FA7B17"/>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1">
  <p:cSld name="Section 1">
    <p:spTree>
      <p:nvGrpSpPr>
        <p:cNvPr id="1" name="Shape 37"/>
        <p:cNvGrpSpPr/>
        <p:nvPr/>
      </p:nvGrpSpPr>
      <p:grpSpPr>
        <a:xfrm>
          <a:off x="0" y="0"/>
          <a:ext cx="0" cy="0"/>
          <a:chOff x="0" y="0"/>
          <a:chExt cx="0" cy="0"/>
        </a:xfrm>
      </p:grpSpPr>
      <p:sp>
        <p:nvSpPr>
          <p:cNvPr id="38" name="Google Shape;38;p4"/>
          <p:cNvSpPr/>
          <p:nvPr/>
        </p:nvSpPr>
        <p:spPr>
          <a:xfrm>
            <a:off x="-1536867" y="-583533"/>
            <a:ext cx="8001200" cy="7619600"/>
          </a:xfrm>
          <a:prstGeom prst="hexagon">
            <a:avLst>
              <a:gd name="adj" fmla="val 25000"/>
              <a:gd name="vf" fmla="val 11547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4"/>
          <p:cNvSpPr/>
          <p:nvPr/>
        </p:nvSpPr>
        <p:spPr>
          <a:xfrm>
            <a:off x="-5816767" y="-583533"/>
            <a:ext cx="8001200" cy="7619600"/>
          </a:xfrm>
          <a:prstGeom prst="hexagon">
            <a:avLst>
              <a:gd name="adj" fmla="val 25000"/>
              <a:gd name="vf" fmla="val 115470"/>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4"/>
          <p:cNvSpPr txBox="1">
            <a:spLocks noGrp="1"/>
          </p:cNvSpPr>
          <p:nvPr>
            <p:ph type="ctrTitle"/>
          </p:nvPr>
        </p:nvSpPr>
        <p:spPr>
          <a:xfrm flipH="1">
            <a:off x="2518967" y="3140713"/>
            <a:ext cx="4375200" cy="10708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400"/>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endParaRPr/>
          </a:p>
        </p:txBody>
      </p:sp>
      <p:sp>
        <p:nvSpPr>
          <p:cNvPr id="41" name="Google Shape;41;p4"/>
          <p:cNvSpPr txBox="1">
            <a:spLocks noGrp="1"/>
          </p:cNvSpPr>
          <p:nvPr>
            <p:ph type="title" idx="2" hasCustomPrompt="1"/>
          </p:nvPr>
        </p:nvSpPr>
        <p:spPr>
          <a:xfrm flipH="1">
            <a:off x="2518967" y="2337913"/>
            <a:ext cx="3972400" cy="10060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Font typeface="Nunito Sans ExtraBold"/>
              <a:buNone/>
              <a:defRPr sz="6400" b="0">
                <a:latin typeface="Nunito Sans ExtraBold"/>
                <a:ea typeface="Nunito Sans ExtraBold"/>
                <a:cs typeface="Nunito Sans ExtraBold"/>
                <a:sym typeface="Nunito Sans ExtraBold"/>
              </a:defRPr>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t>xx%</a:t>
            </a:r>
          </a:p>
        </p:txBody>
      </p:sp>
    </p:spTree>
    <p:extLst>
      <p:ext uri="{BB962C8B-B14F-4D97-AF65-F5344CB8AC3E}">
        <p14:creationId xmlns:p14="http://schemas.microsoft.com/office/powerpoint/2010/main" val="9918571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 subtitle">
  <p:cSld name="Title + subtitle">
    <p:spTree>
      <p:nvGrpSpPr>
        <p:cNvPr id="1" name="Shape 42"/>
        <p:cNvGrpSpPr/>
        <p:nvPr/>
      </p:nvGrpSpPr>
      <p:grpSpPr>
        <a:xfrm>
          <a:off x="0" y="0"/>
          <a:ext cx="0" cy="0"/>
          <a:chOff x="0" y="0"/>
          <a:chExt cx="0" cy="0"/>
        </a:xfrm>
      </p:grpSpPr>
      <p:sp>
        <p:nvSpPr>
          <p:cNvPr id="43" name="Google Shape;43;p5"/>
          <p:cNvSpPr/>
          <p:nvPr/>
        </p:nvSpPr>
        <p:spPr>
          <a:xfrm flipH="1">
            <a:off x="-596899" y="-56167"/>
            <a:ext cx="7658100" cy="6934200"/>
          </a:xfrm>
          <a:custGeom>
            <a:avLst/>
            <a:gdLst/>
            <a:ahLst/>
            <a:cxnLst/>
            <a:rect l="l" t="t" r="r" b="b"/>
            <a:pathLst>
              <a:path w="229743" h="208026" extrusionOk="0">
                <a:moveTo>
                  <a:pt x="62865" y="1524"/>
                </a:moveTo>
                <a:lnTo>
                  <a:pt x="0" y="208026"/>
                </a:lnTo>
                <a:lnTo>
                  <a:pt x="229743" y="208026"/>
                </a:lnTo>
                <a:lnTo>
                  <a:pt x="229743" y="0"/>
                </a:lnTo>
                <a:close/>
              </a:path>
            </a:pathLst>
          </a:custGeom>
          <a:solidFill>
            <a:schemeClr val="dk1"/>
          </a:solidFill>
          <a:ln>
            <a:noFill/>
          </a:ln>
        </p:spPr>
      </p:sp>
      <p:sp>
        <p:nvSpPr>
          <p:cNvPr id="44" name="Google Shape;44;p5"/>
          <p:cNvSpPr txBox="1">
            <a:spLocks noGrp="1"/>
          </p:cNvSpPr>
          <p:nvPr>
            <p:ph type="ctrTitle"/>
          </p:nvPr>
        </p:nvSpPr>
        <p:spPr>
          <a:xfrm>
            <a:off x="840833" y="2212683"/>
            <a:ext cx="5156400" cy="12940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300"/>
              <a:buNone/>
              <a:defRPr sz="1733">
                <a:solidFill>
                  <a:schemeClr val="lt1"/>
                </a:solidFill>
              </a:defRPr>
            </a:lvl1pPr>
            <a:lvl2pPr lvl="1" rtl="0">
              <a:spcBef>
                <a:spcPts val="0"/>
              </a:spcBef>
              <a:spcAft>
                <a:spcPts val="0"/>
              </a:spcAft>
              <a:buClr>
                <a:schemeClr val="lt1"/>
              </a:buClr>
              <a:buSzPts val="1300"/>
              <a:buNone/>
              <a:defRPr sz="1733">
                <a:solidFill>
                  <a:schemeClr val="lt1"/>
                </a:solidFill>
              </a:defRPr>
            </a:lvl2pPr>
            <a:lvl3pPr lvl="2" rtl="0">
              <a:spcBef>
                <a:spcPts val="0"/>
              </a:spcBef>
              <a:spcAft>
                <a:spcPts val="0"/>
              </a:spcAft>
              <a:buClr>
                <a:schemeClr val="lt1"/>
              </a:buClr>
              <a:buSzPts val="1300"/>
              <a:buNone/>
              <a:defRPr sz="1733">
                <a:solidFill>
                  <a:schemeClr val="lt1"/>
                </a:solidFill>
              </a:defRPr>
            </a:lvl3pPr>
            <a:lvl4pPr lvl="3" rtl="0">
              <a:spcBef>
                <a:spcPts val="0"/>
              </a:spcBef>
              <a:spcAft>
                <a:spcPts val="0"/>
              </a:spcAft>
              <a:buClr>
                <a:schemeClr val="lt1"/>
              </a:buClr>
              <a:buSzPts val="1300"/>
              <a:buNone/>
              <a:defRPr sz="1733">
                <a:solidFill>
                  <a:schemeClr val="lt1"/>
                </a:solidFill>
              </a:defRPr>
            </a:lvl4pPr>
            <a:lvl5pPr lvl="4" rtl="0">
              <a:spcBef>
                <a:spcPts val="0"/>
              </a:spcBef>
              <a:spcAft>
                <a:spcPts val="0"/>
              </a:spcAft>
              <a:buClr>
                <a:schemeClr val="lt1"/>
              </a:buClr>
              <a:buSzPts val="1300"/>
              <a:buNone/>
              <a:defRPr sz="1733">
                <a:solidFill>
                  <a:schemeClr val="lt1"/>
                </a:solidFill>
              </a:defRPr>
            </a:lvl5pPr>
            <a:lvl6pPr lvl="5" rtl="0">
              <a:spcBef>
                <a:spcPts val="0"/>
              </a:spcBef>
              <a:spcAft>
                <a:spcPts val="0"/>
              </a:spcAft>
              <a:buClr>
                <a:schemeClr val="lt1"/>
              </a:buClr>
              <a:buSzPts val="1300"/>
              <a:buNone/>
              <a:defRPr sz="1733">
                <a:solidFill>
                  <a:schemeClr val="lt1"/>
                </a:solidFill>
              </a:defRPr>
            </a:lvl6pPr>
            <a:lvl7pPr lvl="6" rtl="0">
              <a:spcBef>
                <a:spcPts val="0"/>
              </a:spcBef>
              <a:spcAft>
                <a:spcPts val="0"/>
              </a:spcAft>
              <a:buClr>
                <a:schemeClr val="lt1"/>
              </a:buClr>
              <a:buSzPts val="1300"/>
              <a:buNone/>
              <a:defRPr sz="1733">
                <a:solidFill>
                  <a:schemeClr val="lt1"/>
                </a:solidFill>
              </a:defRPr>
            </a:lvl7pPr>
            <a:lvl8pPr lvl="7" rtl="0">
              <a:spcBef>
                <a:spcPts val="0"/>
              </a:spcBef>
              <a:spcAft>
                <a:spcPts val="0"/>
              </a:spcAft>
              <a:buClr>
                <a:schemeClr val="lt1"/>
              </a:buClr>
              <a:buSzPts val="1300"/>
              <a:buNone/>
              <a:defRPr sz="1733">
                <a:solidFill>
                  <a:schemeClr val="lt1"/>
                </a:solidFill>
              </a:defRPr>
            </a:lvl8pPr>
            <a:lvl9pPr lvl="8" rtl="0">
              <a:spcBef>
                <a:spcPts val="0"/>
              </a:spcBef>
              <a:spcAft>
                <a:spcPts val="0"/>
              </a:spcAft>
              <a:buClr>
                <a:schemeClr val="lt1"/>
              </a:buClr>
              <a:buSzPts val="1300"/>
              <a:buNone/>
              <a:defRPr sz="1733">
                <a:solidFill>
                  <a:schemeClr val="lt1"/>
                </a:solidFill>
              </a:defRPr>
            </a:lvl9pPr>
          </a:lstStyle>
          <a:p>
            <a:endParaRPr/>
          </a:p>
        </p:txBody>
      </p:sp>
      <p:sp>
        <p:nvSpPr>
          <p:cNvPr id="45" name="Google Shape;45;p5"/>
          <p:cNvSpPr txBox="1">
            <a:spLocks noGrp="1"/>
          </p:cNvSpPr>
          <p:nvPr>
            <p:ph type="subTitle" idx="1"/>
          </p:nvPr>
        </p:nvSpPr>
        <p:spPr>
          <a:xfrm>
            <a:off x="840833" y="3351317"/>
            <a:ext cx="4454000" cy="1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467">
                <a:solidFill>
                  <a:schemeClr val="lt1"/>
                </a:solidFill>
              </a:defRPr>
            </a:lvl1pPr>
            <a:lvl2pPr lvl="1" rtl="0">
              <a:lnSpc>
                <a:spcPct val="100000"/>
              </a:lnSpc>
              <a:spcBef>
                <a:spcPts val="0"/>
              </a:spcBef>
              <a:spcAft>
                <a:spcPts val="0"/>
              </a:spcAft>
              <a:buClr>
                <a:schemeClr val="lt1"/>
              </a:buClr>
              <a:buSzPts val="1100"/>
              <a:buNone/>
              <a:defRPr sz="1467">
                <a:solidFill>
                  <a:schemeClr val="lt1"/>
                </a:solidFill>
              </a:defRPr>
            </a:lvl2pPr>
            <a:lvl3pPr lvl="2" rtl="0">
              <a:lnSpc>
                <a:spcPct val="100000"/>
              </a:lnSpc>
              <a:spcBef>
                <a:spcPts val="0"/>
              </a:spcBef>
              <a:spcAft>
                <a:spcPts val="0"/>
              </a:spcAft>
              <a:buClr>
                <a:schemeClr val="lt1"/>
              </a:buClr>
              <a:buSzPts val="1100"/>
              <a:buNone/>
              <a:defRPr sz="1467">
                <a:solidFill>
                  <a:schemeClr val="lt1"/>
                </a:solidFill>
              </a:defRPr>
            </a:lvl3pPr>
            <a:lvl4pPr lvl="3" rtl="0">
              <a:lnSpc>
                <a:spcPct val="100000"/>
              </a:lnSpc>
              <a:spcBef>
                <a:spcPts val="0"/>
              </a:spcBef>
              <a:spcAft>
                <a:spcPts val="0"/>
              </a:spcAft>
              <a:buClr>
                <a:schemeClr val="lt1"/>
              </a:buClr>
              <a:buSzPts val="1100"/>
              <a:buNone/>
              <a:defRPr sz="1467">
                <a:solidFill>
                  <a:schemeClr val="lt1"/>
                </a:solidFill>
              </a:defRPr>
            </a:lvl4pPr>
            <a:lvl5pPr lvl="4" rtl="0">
              <a:lnSpc>
                <a:spcPct val="100000"/>
              </a:lnSpc>
              <a:spcBef>
                <a:spcPts val="0"/>
              </a:spcBef>
              <a:spcAft>
                <a:spcPts val="0"/>
              </a:spcAft>
              <a:buClr>
                <a:schemeClr val="lt1"/>
              </a:buClr>
              <a:buSzPts val="1100"/>
              <a:buNone/>
              <a:defRPr sz="1467">
                <a:solidFill>
                  <a:schemeClr val="lt1"/>
                </a:solidFill>
              </a:defRPr>
            </a:lvl5pPr>
            <a:lvl6pPr lvl="5" rtl="0">
              <a:lnSpc>
                <a:spcPct val="100000"/>
              </a:lnSpc>
              <a:spcBef>
                <a:spcPts val="0"/>
              </a:spcBef>
              <a:spcAft>
                <a:spcPts val="0"/>
              </a:spcAft>
              <a:buClr>
                <a:schemeClr val="lt1"/>
              </a:buClr>
              <a:buSzPts val="1100"/>
              <a:buNone/>
              <a:defRPr sz="1467">
                <a:solidFill>
                  <a:schemeClr val="lt1"/>
                </a:solidFill>
              </a:defRPr>
            </a:lvl6pPr>
            <a:lvl7pPr lvl="6" rtl="0">
              <a:lnSpc>
                <a:spcPct val="100000"/>
              </a:lnSpc>
              <a:spcBef>
                <a:spcPts val="0"/>
              </a:spcBef>
              <a:spcAft>
                <a:spcPts val="0"/>
              </a:spcAft>
              <a:buClr>
                <a:schemeClr val="lt1"/>
              </a:buClr>
              <a:buSzPts val="1100"/>
              <a:buNone/>
              <a:defRPr sz="1467">
                <a:solidFill>
                  <a:schemeClr val="lt1"/>
                </a:solidFill>
              </a:defRPr>
            </a:lvl7pPr>
            <a:lvl8pPr lvl="7" rtl="0">
              <a:lnSpc>
                <a:spcPct val="100000"/>
              </a:lnSpc>
              <a:spcBef>
                <a:spcPts val="0"/>
              </a:spcBef>
              <a:spcAft>
                <a:spcPts val="0"/>
              </a:spcAft>
              <a:buClr>
                <a:schemeClr val="lt1"/>
              </a:buClr>
              <a:buSzPts val="1100"/>
              <a:buNone/>
              <a:defRPr sz="1467">
                <a:solidFill>
                  <a:schemeClr val="lt1"/>
                </a:solidFill>
              </a:defRPr>
            </a:lvl8pPr>
            <a:lvl9pPr lvl="8" rtl="0">
              <a:lnSpc>
                <a:spcPct val="100000"/>
              </a:lnSpc>
              <a:spcBef>
                <a:spcPts val="0"/>
              </a:spcBef>
              <a:spcAft>
                <a:spcPts val="0"/>
              </a:spcAft>
              <a:buClr>
                <a:schemeClr val="lt1"/>
              </a:buClr>
              <a:buSzPts val="1100"/>
              <a:buNone/>
              <a:defRPr sz="1467">
                <a:solidFill>
                  <a:schemeClr val="lt1"/>
                </a:solidFill>
              </a:defRPr>
            </a:lvl9pPr>
          </a:lstStyle>
          <a:p>
            <a:endParaRPr/>
          </a:p>
        </p:txBody>
      </p:sp>
    </p:spTree>
    <p:extLst>
      <p:ext uri="{BB962C8B-B14F-4D97-AF65-F5344CB8AC3E}">
        <p14:creationId xmlns:p14="http://schemas.microsoft.com/office/powerpoint/2010/main" val="19606838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56"/>
        <p:cNvGrpSpPr/>
        <p:nvPr/>
      </p:nvGrpSpPr>
      <p:grpSpPr>
        <a:xfrm>
          <a:off x="0" y="0"/>
          <a:ext cx="0" cy="0"/>
          <a:chOff x="0" y="0"/>
          <a:chExt cx="0" cy="0"/>
        </a:xfrm>
      </p:grpSpPr>
      <p:sp>
        <p:nvSpPr>
          <p:cNvPr id="57" name="Google Shape;57;p7"/>
          <p:cNvSpPr/>
          <p:nvPr/>
        </p:nvSpPr>
        <p:spPr>
          <a:xfrm flipH="1">
            <a:off x="5744668" y="-566388"/>
            <a:ext cx="8001200" cy="7619600"/>
          </a:xfrm>
          <a:prstGeom prst="hexagon">
            <a:avLst>
              <a:gd name="adj" fmla="val 25000"/>
              <a:gd name="vf" fmla="val 11547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 name="Google Shape;58;p7"/>
          <p:cNvSpPr/>
          <p:nvPr/>
        </p:nvSpPr>
        <p:spPr>
          <a:xfrm flipH="1">
            <a:off x="10024568" y="-566388"/>
            <a:ext cx="8001200" cy="7619600"/>
          </a:xfrm>
          <a:prstGeom prst="hexagon">
            <a:avLst>
              <a:gd name="adj" fmla="val 25000"/>
              <a:gd name="vf" fmla="val 115470"/>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 name="Google Shape;59;p7"/>
          <p:cNvSpPr txBox="1">
            <a:spLocks noGrp="1"/>
          </p:cNvSpPr>
          <p:nvPr>
            <p:ph type="ctrTitle"/>
          </p:nvPr>
        </p:nvSpPr>
        <p:spPr>
          <a:xfrm>
            <a:off x="5360355" y="3140713"/>
            <a:ext cx="4375200" cy="1070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2400"/>
            </a:lvl1pPr>
            <a:lvl2pPr lvl="1" algn="r" rtl="0">
              <a:spcBef>
                <a:spcPts val="0"/>
              </a:spcBef>
              <a:spcAft>
                <a:spcPts val="0"/>
              </a:spcAft>
              <a:buSzPts val="1400"/>
              <a:buNone/>
              <a:defRPr sz="1867"/>
            </a:lvl2pPr>
            <a:lvl3pPr lvl="2" algn="r" rtl="0">
              <a:spcBef>
                <a:spcPts val="0"/>
              </a:spcBef>
              <a:spcAft>
                <a:spcPts val="0"/>
              </a:spcAft>
              <a:buSzPts val="1400"/>
              <a:buNone/>
              <a:defRPr sz="1867"/>
            </a:lvl3pPr>
            <a:lvl4pPr lvl="3" algn="r" rtl="0">
              <a:spcBef>
                <a:spcPts val="0"/>
              </a:spcBef>
              <a:spcAft>
                <a:spcPts val="0"/>
              </a:spcAft>
              <a:buSzPts val="1400"/>
              <a:buNone/>
              <a:defRPr sz="1867"/>
            </a:lvl4pPr>
            <a:lvl5pPr lvl="4" algn="r" rtl="0">
              <a:spcBef>
                <a:spcPts val="0"/>
              </a:spcBef>
              <a:spcAft>
                <a:spcPts val="0"/>
              </a:spcAft>
              <a:buSzPts val="1400"/>
              <a:buNone/>
              <a:defRPr sz="1867"/>
            </a:lvl5pPr>
            <a:lvl6pPr lvl="5" algn="r" rtl="0">
              <a:spcBef>
                <a:spcPts val="0"/>
              </a:spcBef>
              <a:spcAft>
                <a:spcPts val="0"/>
              </a:spcAft>
              <a:buSzPts val="1400"/>
              <a:buNone/>
              <a:defRPr sz="1867"/>
            </a:lvl6pPr>
            <a:lvl7pPr lvl="6" algn="r" rtl="0">
              <a:spcBef>
                <a:spcPts val="0"/>
              </a:spcBef>
              <a:spcAft>
                <a:spcPts val="0"/>
              </a:spcAft>
              <a:buSzPts val="1400"/>
              <a:buNone/>
              <a:defRPr sz="1867"/>
            </a:lvl7pPr>
            <a:lvl8pPr lvl="7" algn="r" rtl="0">
              <a:spcBef>
                <a:spcPts val="0"/>
              </a:spcBef>
              <a:spcAft>
                <a:spcPts val="0"/>
              </a:spcAft>
              <a:buSzPts val="1400"/>
              <a:buNone/>
              <a:defRPr sz="1867"/>
            </a:lvl8pPr>
            <a:lvl9pPr lvl="8" algn="r" rtl="0">
              <a:spcBef>
                <a:spcPts val="0"/>
              </a:spcBef>
              <a:spcAft>
                <a:spcPts val="0"/>
              </a:spcAft>
              <a:buSzPts val="1400"/>
              <a:buNone/>
              <a:defRPr sz="1867"/>
            </a:lvl9pPr>
          </a:lstStyle>
          <a:p>
            <a:endParaRPr/>
          </a:p>
        </p:txBody>
      </p:sp>
      <p:sp>
        <p:nvSpPr>
          <p:cNvPr id="60" name="Google Shape;60;p7"/>
          <p:cNvSpPr txBox="1">
            <a:spLocks noGrp="1"/>
          </p:cNvSpPr>
          <p:nvPr>
            <p:ph type="title" idx="2" hasCustomPrompt="1"/>
          </p:nvPr>
        </p:nvSpPr>
        <p:spPr>
          <a:xfrm>
            <a:off x="5763155" y="2337913"/>
            <a:ext cx="3972400" cy="1006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800"/>
              <a:buFont typeface="Nunito Sans ExtraBold"/>
              <a:buNone/>
              <a:defRPr sz="6400" b="0">
                <a:latin typeface="Nunito Sans ExtraBold"/>
                <a:ea typeface="Nunito Sans ExtraBold"/>
                <a:cs typeface="Nunito Sans ExtraBold"/>
                <a:sym typeface="Nunito Sans ExtraBold"/>
              </a:defRPr>
            </a:lvl1pPr>
            <a:lvl2pPr lvl="1" algn="r" rtl="0">
              <a:spcBef>
                <a:spcPts val="0"/>
              </a:spcBef>
              <a:spcAft>
                <a:spcPts val="0"/>
              </a:spcAft>
              <a:buSzPts val="4800"/>
              <a:buFont typeface="Nunito Sans ExtraBold"/>
              <a:buNone/>
              <a:defRPr sz="6400" b="0">
                <a:latin typeface="Nunito Sans ExtraBold"/>
                <a:ea typeface="Nunito Sans ExtraBold"/>
                <a:cs typeface="Nunito Sans ExtraBold"/>
                <a:sym typeface="Nunito Sans ExtraBold"/>
              </a:defRPr>
            </a:lvl2pPr>
            <a:lvl3pPr lvl="2" algn="r" rtl="0">
              <a:spcBef>
                <a:spcPts val="0"/>
              </a:spcBef>
              <a:spcAft>
                <a:spcPts val="0"/>
              </a:spcAft>
              <a:buSzPts val="4800"/>
              <a:buFont typeface="Nunito Sans ExtraBold"/>
              <a:buNone/>
              <a:defRPr sz="6400" b="0">
                <a:latin typeface="Nunito Sans ExtraBold"/>
                <a:ea typeface="Nunito Sans ExtraBold"/>
                <a:cs typeface="Nunito Sans ExtraBold"/>
                <a:sym typeface="Nunito Sans ExtraBold"/>
              </a:defRPr>
            </a:lvl3pPr>
            <a:lvl4pPr lvl="3" algn="r" rtl="0">
              <a:spcBef>
                <a:spcPts val="0"/>
              </a:spcBef>
              <a:spcAft>
                <a:spcPts val="0"/>
              </a:spcAft>
              <a:buSzPts val="4800"/>
              <a:buFont typeface="Nunito Sans ExtraBold"/>
              <a:buNone/>
              <a:defRPr sz="6400" b="0">
                <a:latin typeface="Nunito Sans ExtraBold"/>
                <a:ea typeface="Nunito Sans ExtraBold"/>
                <a:cs typeface="Nunito Sans ExtraBold"/>
                <a:sym typeface="Nunito Sans ExtraBold"/>
              </a:defRPr>
            </a:lvl4pPr>
            <a:lvl5pPr lvl="4" algn="r" rtl="0">
              <a:spcBef>
                <a:spcPts val="0"/>
              </a:spcBef>
              <a:spcAft>
                <a:spcPts val="0"/>
              </a:spcAft>
              <a:buSzPts val="4800"/>
              <a:buFont typeface="Nunito Sans ExtraBold"/>
              <a:buNone/>
              <a:defRPr sz="6400" b="0">
                <a:latin typeface="Nunito Sans ExtraBold"/>
                <a:ea typeface="Nunito Sans ExtraBold"/>
                <a:cs typeface="Nunito Sans ExtraBold"/>
                <a:sym typeface="Nunito Sans ExtraBold"/>
              </a:defRPr>
            </a:lvl5pPr>
            <a:lvl6pPr lvl="5" algn="r" rtl="0">
              <a:spcBef>
                <a:spcPts val="0"/>
              </a:spcBef>
              <a:spcAft>
                <a:spcPts val="0"/>
              </a:spcAft>
              <a:buSzPts val="4800"/>
              <a:buFont typeface="Nunito Sans ExtraBold"/>
              <a:buNone/>
              <a:defRPr sz="6400" b="0">
                <a:latin typeface="Nunito Sans ExtraBold"/>
                <a:ea typeface="Nunito Sans ExtraBold"/>
                <a:cs typeface="Nunito Sans ExtraBold"/>
                <a:sym typeface="Nunito Sans ExtraBold"/>
              </a:defRPr>
            </a:lvl6pPr>
            <a:lvl7pPr lvl="6" algn="r" rtl="0">
              <a:spcBef>
                <a:spcPts val="0"/>
              </a:spcBef>
              <a:spcAft>
                <a:spcPts val="0"/>
              </a:spcAft>
              <a:buSzPts val="4800"/>
              <a:buFont typeface="Nunito Sans ExtraBold"/>
              <a:buNone/>
              <a:defRPr sz="6400" b="0">
                <a:latin typeface="Nunito Sans ExtraBold"/>
                <a:ea typeface="Nunito Sans ExtraBold"/>
                <a:cs typeface="Nunito Sans ExtraBold"/>
                <a:sym typeface="Nunito Sans ExtraBold"/>
              </a:defRPr>
            </a:lvl7pPr>
            <a:lvl8pPr lvl="7" algn="r" rtl="0">
              <a:spcBef>
                <a:spcPts val="0"/>
              </a:spcBef>
              <a:spcAft>
                <a:spcPts val="0"/>
              </a:spcAft>
              <a:buSzPts val="4800"/>
              <a:buFont typeface="Nunito Sans ExtraBold"/>
              <a:buNone/>
              <a:defRPr sz="6400" b="0">
                <a:latin typeface="Nunito Sans ExtraBold"/>
                <a:ea typeface="Nunito Sans ExtraBold"/>
                <a:cs typeface="Nunito Sans ExtraBold"/>
                <a:sym typeface="Nunito Sans ExtraBold"/>
              </a:defRPr>
            </a:lvl8pPr>
            <a:lvl9pPr lvl="8" algn="r" rtl="0">
              <a:spcBef>
                <a:spcPts val="0"/>
              </a:spcBef>
              <a:spcAft>
                <a:spcPts val="0"/>
              </a:spcAft>
              <a:buSzPts val="4800"/>
              <a:buFont typeface="Nunito Sans ExtraBold"/>
              <a:buNone/>
              <a:defRPr sz="6400" b="0">
                <a:latin typeface="Nunito Sans ExtraBold"/>
                <a:ea typeface="Nunito Sans ExtraBold"/>
                <a:cs typeface="Nunito Sans ExtraBold"/>
                <a:sym typeface="Nunito Sans ExtraBold"/>
              </a:defRPr>
            </a:lvl9pPr>
          </a:lstStyle>
          <a:p>
            <a:r>
              <a:t>xx%</a:t>
            </a:r>
          </a:p>
        </p:txBody>
      </p:sp>
    </p:spTree>
    <p:extLst>
      <p:ext uri="{BB962C8B-B14F-4D97-AF65-F5344CB8AC3E}">
        <p14:creationId xmlns:p14="http://schemas.microsoft.com/office/powerpoint/2010/main" val="25948645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 subtitle 2">
  <p:cSld name="Title + subtitle 2">
    <p:spTree>
      <p:nvGrpSpPr>
        <p:cNvPr id="1" name="Shape 61"/>
        <p:cNvGrpSpPr/>
        <p:nvPr/>
      </p:nvGrpSpPr>
      <p:grpSpPr>
        <a:xfrm>
          <a:off x="0" y="0"/>
          <a:ext cx="0" cy="0"/>
          <a:chOff x="0" y="0"/>
          <a:chExt cx="0" cy="0"/>
        </a:xfrm>
      </p:grpSpPr>
      <p:grpSp>
        <p:nvGrpSpPr>
          <p:cNvPr id="62" name="Google Shape;62;p8"/>
          <p:cNvGrpSpPr/>
          <p:nvPr/>
        </p:nvGrpSpPr>
        <p:grpSpPr>
          <a:xfrm>
            <a:off x="0" y="-12699"/>
            <a:ext cx="4140251" cy="6946844"/>
            <a:chOff x="0" y="-9525"/>
            <a:chExt cx="3105188" cy="5210133"/>
          </a:xfrm>
        </p:grpSpPr>
        <p:sp>
          <p:nvSpPr>
            <p:cNvPr id="63" name="Google Shape;63;p8"/>
            <p:cNvSpPr/>
            <p:nvPr/>
          </p:nvSpPr>
          <p:spPr>
            <a:xfrm>
              <a:off x="266700" y="-9525"/>
              <a:ext cx="2838488" cy="5210133"/>
            </a:xfrm>
            <a:custGeom>
              <a:avLst/>
              <a:gdLst/>
              <a:ahLst/>
              <a:cxnLst/>
              <a:rect l="l" t="t" r="r" b="b"/>
              <a:pathLst>
                <a:path w="110490" h="204359" extrusionOk="0">
                  <a:moveTo>
                    <a:pt x="1524" y="0"/>
                  </a:moveTo>
                  <a:lnTo>
                    <a:pt x="110490" y="0"/>
                  </a:lnTo>
                  <a:lnTo>
                    <a:pt x="55732" y="204359"/>
                  </a:lnTo>
                  <a:lnTo>
                    <a:pt x="0" y="204359"/>
                  </a:lnTo>
                  <a:close/>
                </a:path>
              </a:pathLst>
            </a:custGeom>
            <a:solidFill>
              <a:schemeClr val="dk1"/>
            </a:solidFill>
            <a:ln>
              <a:noFill/>
            </a:ln>
          </p:spPr>
        </p:sp>
        <p:sp>
          <p:nvSpPr>
            <p:cNvPr id="64" name="Google Shape;64;p8"/>
            <p:cNvSpPr/>
            <p:nvPr/>
          </p:nvSpPr>
          <p:spPr>
            <a:xfrm>
              <a:off x="0" y="-9525"/>
              <a:ext cx="558000" cy="5162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5" name="Google Shape;65;p8"/>
          <p:cNvSpPr txBox="1">
            <a:spLocks noGrp="1"/>
          </p:cNvSpPr>
          <p:nvPr>
            <p:ph type="ctrTitle"/>
          </p:nvPr>
        </p:nvSpPr>
        <p:spPr>
          <a:xfrm>
            <a:off x="814495" y="540448"/>
            <a:ext cx="2316400" cy="1261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400"/>
              <a:buFont typeface="Nunito Sans ExtraBold"/>
              <a:buNone/>
              <a:defRPr sz="1867" b="0">
                <a:solidFill>
                  <a:schemeClr val="lt1"/>
                </a:solidFill>
                <a:latin typeface="Nunito Sans ExtraBold"/>
                <a:ea typeface="Nunito Sans ExtraBold"/>
                <a:cs typeface="Nunito Sans ExtraBold"/>
                <a:sym typeface="Nunito Sans ExtraBold"/>
              </a:defRPr>
            </a:lvl1pPr>
            <a:lvl2pPr lvl="1" algn="r" rtl="0">
              <a:spcBef>
                <a:spcPts val="0"/>
              </a:spcBef>
              <a:spcAft>
                <a:spcPts val="0"/>
              </a:spcAft>
              <a:buClr>
                <a:schemeClr val="lt1"/>
              </a:buClr>
              <a:buSzPts val="1400"/>
              <a:buFont typeface="Nunito Sans ExtraBold"/>
              <a:buNone/>
              <a:defRPr sz="1867" b="0">
                <a:solidFill>
                  <a:schemeClr val="lt1"/>
                </a:solidFill>
                <a:latin typeface="Nunito Sans ExtraBold"/>
                <a:ea typeface="Nunito Sans ExtraBold"/>
                <a:cs typeface="Nunito Sans ExtraBold"/>
                <a:sym typeface="Nunito Sans ExtraBold"/>
              </a:defRPr>
            </a:lvl2pPr>
            <a:lvl3pPr lvl="2" algn="r" rtl="0">
              <a:spcBef>
                <a:spcPts val="0"/>
              </a:spcBef>
              <a:spcAft>
                <a:spcPts val="0"/>
              </a:spcAft>
              <a:buClr>
                <a:schemeClr val="lt1"/>
              </a:buClr>
              <a:buSzPts val="1400"/>
              <a:buFont typeface="Nunito Sans ExtraBold"/>
              <a:buNone/>
              <a:defRPr sz="1867" b="0">
                <a:solidFill>
                  <a:schemeClr val="lt1"/>
                </a:solidFill>
                <a:latin typeface="Nunito Sans ExtraBold"/>
                <a:ea typeface="Nunito Sans ExtraBold"/>
                <a:cs typeface="Nunito Sans ExtraBold"/>
                <a:sym typeface="Nunito Sans ExtraBold"/>
              </a:defRPr>
            </a:lvl3pPr>
            <a:lvl4pPr lvl="3" algn="r" rtl="0">
              <a:spcBef>
                <a:spcPts val="0"/>
              </a:spcBef>
              <a:spcAft>
                <a:spcPts val="0"/>
              </a:spcAft>
              <a:buClr>
                <a:schemeClr val="lt1"/>
              </a:buClr>
              <a:buSzPts val="1400"/>
              <a:buFont typeface="Nunito Sans ExtraBold"/>
              <a:buNone/>
              <a:defRPr sz="1867" b="0">
                <a:solidFill>
                  <a:schemeClr val="lt1"/>
                </a:solidFill>
                <a:latin typeface="Nunito Sans ExtraBold"/>
                <a:ea typeface="Nunito Sans ExtraBold"/>
                <a:cs typeface="Nunito Sans ExtraBold"/>
                <a:sym typeface="Nunito Sans ExtraBold"/>
              </a:defRPr>
            </a:lvl4pPr>
            <a:lvl5pPr lvl="4" algn="r" rtl="0">
              <a:spcBef>
                <a:spcPts val="0"/>
              </a:spcBef>
              <a:spcAft>
                <a:spcPts val="0"/>
              </a:spcAft>
              <a:buClr>
                <a:schemeClr val="lt1"/>
              </a:buClr>
              <a:buSzPts val="1400"/>
              <a:buFont typeface="Nunito Sans ExtraBold"/>
              <a:buNone/>
              <a:defRPr sz="1867" b="0">
                <a:solidFill>
                  <a:schemeClr val="lt1"/>
                </a:solidFill>
                <a:latin typeface="Nunito Sans ExtraBold"/>
                <a:ea typeface="Nunito Sans ExtraBold"/>
                <a:cs typeface="Nunito Sans ExtraBold"/>
                <a:sym typeface="Nunito Sans ExtraBold"/>
              </a:defRPr>
            </a:lvl5pPr>
            <a:lvl6pPr lvl="5" algn="r" rtl="0">
              <a:spcBef>
                <a:spcPts val="0"/>
              </a:spcBef>
              <a:spcAft>
                <a:spcPts val="0"/>
              </a:spcAft>
              <a:buClr>
                <a:schemeClr val="lt1"/>
              </a:buClr>
              <a:buSzPts val="1400"/>
              <a:buFont typeface="Nunito Sans ExtraBold"/>
              <a:buNone/>
              <a:defRPr sz="1867" b="0">
                <a:solidFill>
                  <a:schemeClr val="lt1"/>
                </a:solidFill>
                <a:latin typeface="Nunito Sans ExtraBold"/>
                <a:ea typeface="Nunito Sans ExtraBold"/>
                <a:cs typeface="Nunito Sans ExtraBold"/>
                <a:sym typeface="Nunito Sans ExtraBold"/>
              </a:defRPr>
            </a:lvl6pPr>
            <a:lvl7pPr lvl="6" algn="r" rtl="0">
              <a:spcBef>
                <a:spcPts val="0"/>
              </a:spcBef>
              <a:spcAft>
                <a:spcPts val="0"/>
              </a:spcAft>
              <a:buClr>
                <a:schemeClr val="lt1"/>
              </a:buClr>
              <a:buSzPts val="1400"/>
              <a:buFont typeface="Nunito Sans ExtraBold"/>
              <a:buNone/>
              <a:defRPr sz="1867" b="0">
                <a:solidFill>
                  <a:schemeClr val="lt1"/>
                </a:solidFill>
                <a:latin typeface="Nunito Sans ExtraBold"/>
                <a:ea typeface="Nunito Sans ExtraBold"/>
                <a:cs typeface="Nunito Sans ExtraBold"/>
                <a:sym typeface="Nunito Sans ExtraBold"/>
              </a:defRPr>
            </a:lvl7pPr>
            <a:lvl8pPr lvl="7" algn="r" rtl="0">
              <a:spcBef>
                <a:spcPts val="0"/>
              </a:spcBef>
              <a:spcAft>
                <a:spcPts val="0"/>
              </a:spcAft>
              <a:buClr>
                <a:schemeClr val="lt1"/>
              </a:buClr>
              <a:buSzPts val="1400"/>
              <a:buFont typeface="Nunito Sans ExtraBold"/>
              <a:buNone/>
              <a:defRPr sz="1867" b="0">
                <a:solidFill>
                  <a:schemeClr val="lt1"/>
                </a:solidFill>
                <a:latin typeface="Nunito Sans ExtraBold"/>
                <a:ea typeface="Nunito Sans ExtraBold"/>
                <a:cs typeface="Nunito Sans ExtraBold"/>
                <a:sym typeface="Nunito Sans ExtraBold"/>
              </a:defRPr>
            </a:lvl8pPr>
            <a:lvl9pPr lvl="8" algn="r" rtl="0">
              <a:spcBef>
                <a:spcPts val="0"/>
              </a:spcBef>
              <a:spcAft>
                <a:spcPts val="0"/>
              </a:spcAft>
              <a:buClr>
                <a:schemeClr val="lt1"/>
              </a:buClr>
              <a:buSzPts val="1400"/>
              <a:buFont typeface="Nunito Sans ExtraBold"/>
              <a:buNone/>
              <a:defRPr sz="1867" b="0">
                <a:solidFill>
                  <a:schemeClr val="lt1"/>
                </a:solidFill>
                <a:latin typeface="Nunito Sans ExtraBold"/>
                <a:ea typeface="Nunito Sans ExtraBold"/>
                <a:cs typeface="Nunito Sans ExtraBold"/>
                <a:sym typeface="Nunito Sans ExtraBold"/>
              </a:defRPr>
            </a:lvl9pPr>
          </a:lstStyle>
          <a:p>
            <a:endParaRPr/>
          </a:p>
        </p:txBody>
      </p:sp>
      <p:sp>
        <p:nvSpPr>
          <p:cNvPr id="66" name="Google Shape;66;p8"/>
          <p:cNvSpPr txBox="1">
            <a:spLocks noGrp="1"/>
          </p:cNvSpPr>
          <p:nvPr>
            <p:ph type="ctrTitle" idx="2"/>
          </p:nvPr>
        </p:nvSpPr>
        <p:spPr>
          <a:xfrm>
            <a:off x="7652403" y="2212675"/>
            <a:ext cx="3866800" cy="12940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1300"/>
              <a:buNone/>
              <a:defRPr sz="1733">
                <a:solidFill>
                  <a:schemeClr val="dk1"/>
                </a:solidFill>
              </a:defRPr>
            </a:lvl1pPr>
            <a:lvl2pPr lvl="1" rtl="0">
              <a:spcBef>
                <a:spcPts val="0"/>
              </a:spcBef>
              <a:spcAft>
                <a:spcPts val="0"/>
              </a:spcAft>
              <a:buClr>
                <a:schemeClr val="dk1"/>
              </a:buClr>
              <a:buSzPts val="1400"/>
              <a:buNone/>
              <a:defRPr sz="1867">
                <a:solidFill>
                  <a:schemeClr val="dk1"/>
                </a:solidFill>
              </a:defRPr>
            </a:lvl2pPr>
            <a:lvl3pPr lvl="2" rtl="0">
              <a:spcBef>
                <a:spcPts val="0"/>
              </a:spcBef>
              <a:spcAft>
                <a:spcPts val="0"/>
              </a:spcAft>
              <a:buClr>
                <a:schemeClr val="dk1"/>
              </a:buClr>
              <a:buSzPts val="1400"/>
              <a:buNone/>
              <a:defRPr sz="1867">
                <a:solidFill>
                  <a:schemeClr val="dk1"/>
                </a:solidFill>
              </a:defRPr>
            </a:lvl3pPr>
            <a:lvl4pPr lvl="3" rtl="0">
              <a:spcBef>
                <a:spcPts val="0"/>
              </a:spcBef>
              <a:spcAft>
                <a:spcPts val="0"/>
              </a:spcAft>
              <a:buClr>
                <a:schemeClr val="dk1"/>
              </a:buClr>
              <a:buSzPts val="1400"/>
              <a:buNone/>
              <a:defRPr sz="1867">
                <a:solidFill>
                  <a:schemeClr val="dk1"/>
                </a:solidFill>
              </a:defRPr>
            </a:lvl4pPr>
            <a:lvl5pPr lvl="4" rtl="0">
              <a:spcBef>
                <a:spcPts val="0"/>
              </a:spcBef>
              <a:spcAft>
                <a:spcPts val="0"/>
              </a:spcAft>
              <a:buClr>
                <a:schemeClr val="dk1"/>
              </a:buClr>
              <a:buSzPts val="1400"/>
              <a:buNone/>
              <a:defRPr sz="1867">
                <a:solidFill>
                  <a:schemeClr val="dk1"/>
                </a:solidFill>
              </a:defRPr>
            </a:lvl5pPr>
            <a:lvl6pPr lvl="5" rtl="0">
              <a:spcBef>
                <a:spcPts val="0"/>
              </a:spcBef>
              <a:spcAft>
                <a:spcPts val="0"/>
              </a:spcAft>
              <a:buClr>
                <a:schemeClr val="dk1"/>
              </a:buClr>
              <a:buSzPts val="1400"/>
              <a:buNone/>
              <a:defRPr sz="1867">
                <a:solidFill>
                  <a:schemeClr val="dk1"/>
                </a:solidFill>
              </a:defRPr>
            </a:lvl6pPr>
            <a:lvl7pPr lvl="6" rtl="0">
              <a:spcBef>
                <a:spcPts val="0"/>
              </a:spcBef>
              <a:spcAft>
                <a:spcPts val="0"/>
              </a:spcAft>
              <a:buClr>
                <a:schemeClr val="dk1"/>
              </a:buClr>
              <a:buSzPts val="1400"/>
              <a:buNone/>
              <a:defRPr sz="1867">
                <a:solidFill>
                  <a:schemeClr val="dk1"/>
                </a:solidFill>
              </a:defRPr>
            </a:lvl7pPr>
            <a:lvl8pPr lvl="7" rtl="0">
              <a:spcBef>
                <a:spcPts val="0"/>
              </a:spcBef>
              <a:spcAft>
                <a:spcPts val="0"/>
              </a:spcAft>
              <a:buClr>
                <a:schemeClr val="dk1"/>
              </a:buClr>
              <a:buSzPts val="1400"/>
              <a:buNone/>
              <a:defRPr sz="1867">
                <a:solidFill>
                  <a:schemeClr val="dk1"/>
                </a:solidFill>
              </a:defRPr>
            </a:lvl8pPr>
            <a:lvl9pPr lvl="8" rtl="0">
              <a:spcBef>
                <a:spcPts val="0"/>
              </a:spcBef>
              <a:spcAft>
                <a:spcPts val="0"/>
              </a:spcAft>
              <a:buClr>
                <a:schemeClr val="dk1"/>
              </a:buClr>
              <a:buSzPts val="1400"/>
              <a:buNone/>
              <a:defRPr sz="1867">
                <a:solidFill>
                  <a:schemeClr val="dk1"/>
                </a:solidFill>
              </a:defRPr>
            </a:lvl9pPr>
          </a:lstStyle>
          <a:p>
            <a:endParaRPr/>
          </a:p>
        </p:txBody>
      </p:sp>
      <p:sp>
        <p:nvSpPr>
          <p:cNvPr id="67" name="Google Shape;67;p8"/>
          <p:cNvSpPr txBox="1">
            <a:spLocks noGrp="1"/>
          </p:cNvSpPr>
          <p:nvPr>
            <p:ph type="subTitle" idx="1"/>
          </p:nvPr>
        </p:nvSpPr>
        <p:spPr>
          <a:xfrm>
            <a:off x="7652403" y="3351325"/>
            <a:ext cx="3340000" cy="1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100"/>
              <a:buNone/>
              <a:defRPr sz="1467">
                <a:solidFill>
                  <a:schemeClr val="dk1"/>
                </a:solidFill>
              </a:defRPr>
            </a:lvl1pPr>
            <a:lvl2pPr lvl="1" rtl="0">
              <a:lnSpc>
                <a:spcPct val="100000"/>
              </a:lnSpc>
              <a:spcBef>
                <a:spcPts val="0"/>
              </a:spcBef>
              <a:spcAft>
                <a:spcPts val="0"/>
              </a:spcAft>
              <a:buClr>
                <a:schemeClr val="dk1"/>
              </a:buClr>
              <a:buSzPts val="1100"/>
              <a:buNone/>
              <a:defRPr sz="1467">
                <a:solidFill>
                  <a:schemeClr val="dk1"/>
                </a:solidFill>
              </a:defRPr>
            </a:lvl2pPr>
            <a:lvl3pPr lvl="2" rtl="0">
              <a:lnSpc>
                <a:spcPct val="100000"/>
              </a:lnSpc>
              <a:spcBef>
                <a:spcPts val="0"/>
              </a:spcBef>
              <a:spcAft>
                <a:spcPts val="0"/>
              </a:spcAft>
              <a:buClr>
                <a:schemeClr val="dk1"/>
              </a:buClr>
              <a:buSzPts val="1100"/>
              <a:buNone/>
              <a:defRPr sz="1467">
                <a:solidFill>
                  <a:schemeClr val="dk1"/>
                </a:solidFill>
              </a:defRPr>
            </a:lvl3pPr>
            <a:lvl4pPr lvl="3" rtl="0">
              <a:lnSpc>
                <a:spcPct val="100000"/>
              </a:lnSpc>
              <a:spcBef>
                <a:spcPts val="0"/>
              </a:spcBef>
              <a:spcAft>
                <a:spcPts val="0"/>
              </a:spcAft>
              <a:buClr>
                <a:schemeClr val="dk1"/>
              </a:buClr>
              <a:buSzPts val="1100"/>
              <a:buNone/>
              <a:defRPr sz="1467">
                <a:solidFill>
                  <a:schemeClr val="dk1"/>
                </a:solidFill>
              </a:defRPr>
            </a:lvl4pPr>
            <a:lvl5pPr lvl="4" rtl="0">
              <a:lnSpc>
                <a:spcPct val="100000"/>
              </a:lnSpc>
              <a:spcBef>
                <a:spcPts val="0"/>
              </a:spcBef>
              <a:spcAft>
                <a:spcPts val="0"/>
              </a:spcAft>
              <a:buClr>
                <a:schemeClr val="dk1"/>
              </a:buClr>
              <a:buSzPts val="1100"/>
              <a:buNone/>
              <a:defRPr sz="1467">
                <a:solidFill>
                  <a:schemeClr val="dk1"/>
                </a:solidFill>
              </a:defRPr>
            </a:lvl5pPr>
            <a:lvl6pPr lvl="5" rtl="0">
              <a:lnSpc>
                <a:spcPct val="100000"/>
              </a:lnSpc>
              <a:spcBef>
                <a:spcPts val="0"/>
              </a:spcBef>
              <a:spcAft>
                <a:spcPts val="0"/>
              </a:spcAft>
              <a:buClr>
                <a:schemeClr val="dk1"/>
              </a:buClr>
              <a:buSzPts val="1100"/>
              <a:buNone/>
              <a:defRPr sz="1467">
                <a:solidFill>
                  <a:schemeClr val="dk1"/>
                </a:solidFill>
              </a:defRPr>
            </a:lvl6pPr>
            <a:lvl7pPr lvl="6" rtl="0">
              <a:lnSpc>
                <a:spcPct val="100000"/>
              </a:lnSpc>
              <a:spcBef>
                <a:spcPts val="0"/>
              </a:spcBef>
              <a:spcAft>
                <a:spcPts val="0"/>
              </a:spcAft>
              <a:buClr>
                <a:schemeClr val="dk1"/>
              </a:buClr>
              <a:buSzPts val="1100"/>
              <a:buNone/>
              <a:defRPr sz="1467">
                <a:solidFill>
                  <a:schemeClr val="dk1"/>
                </a:solidFill>
              </a:defRPr>
            </a:lvl7pPr>
            <a:lvl8pPr lvl="7" rtl="0">
              <a:lnSpc>
                <a:spcPct val="100000"/>
              </a:lnSpc>
              <a:spcBef>
                <a:spcPts val="0"/>
              </a:spcBef>
              <a:spcAft>
                <a:spcPts val="0"/>
              </a:spcAft>
              <a:buClr>
                <a:schemeClr val="dk1"/>
              </a:buClr>
              <a:buSzPts val="1100"/>
              <a:buNone/>
              <a:defRPr sz="1467">
                <a:solidFill>
                  <a:schemeClr val="dk1"/>
                </a:solidFill>
              </a:defRPr>
            </a:lvl8pPr>
            <a:lvl9pPr lvl="8" rtl="0">
              <a:lnSpc>
                <a:spcPct val="100000"/>
              </a:lnSpc>
              <a:spcBef>
                <a:spcPts val="0"/>
              </a:spcBef>
              <a:spcAft>
                <a:spcPts val="0"/>
              </a:spcAft>
              <a:buClr>
                <a:schemeClr val="dk1"/>
              </a:buClr>
              <a:buSzPts val="1100"/>
              <a:buNone/>
              <a:defRPr sz="1467">
                <a:solidFill>
                  <a:schemeClr val="dk1"/>
                </a:solidFill>
              </a:defRPr>
            </a:lvl9pPr>
          </a:lstStyle>
          <a:p>
            <a:endParaRPr/>
          </a:p>
        </p:txBody>
      </p:sp>
    </p:spTree>
    <p:extLst>
      <p:ext uri="{BB962C8B-B14F-4D97-AF65-F5344CB8AC3E}">
        <p14:creationId xmlns:p14="http://schemas.microsoft.com/office/powerpoint/2010/main" val="8095697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 subtitle 3">
  <p:cSld name="Title + subtitle 3">
    <p:spTree>
      <p:nvGrpSpPr>
        <p:cNvPr id="1" name="Shape 68"/>
        <p:cNvGrpSpPr/>
        <p:nvPr/>
      </p:nvGrpSpPr>
      <p:grpSpPr>
        <a:xfrm>
          <a:off x="0" y="0"/>
          <a:ext cx="0" cy="0"/>
          <a:chOff x="0" y="0"/>
          <a:chExt cx="0" cy="0"/>
        </a:xfrm>
      </p:grpSpPr>
      <p:sp>
        <p:nvSpPr>
          <p:cNvPr id="69" name="Google Shape;69;p9"/>
          <p:cNvSpPr txBox="1">
            <a:spLocks noGrp="1"/>
          </p:cNvSpPr>
          <p:nvPr>
            <p:ph type="ctrTitle"/>
          </p:nvPr>
        </p:nvSpPr>
        <p:spPr>
          <a:xfrm flipH="1">
            <a:off x="9061071" y="540448"/>
            <a:ext cx="2316400" cy="126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1pPr>
            <a:lvl2pPr lvl="1"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2pPr>
            <a:lvl3pPr lvl="2"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3pPr>
            <a:lvl4pPr lvl="3"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4pPr>
            <a:lvl5pPr lvl="4"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5pPr>
            <a:lvl6pPr lvl="5"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6pPr>
            <a:lvl7pPr lvl="6"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7pPr>
            <a:lvl8pPr lvl="7"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8pPr>
            <a:lvl9pPr lvl="8"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9pPr>
          </a:lstStyle>
          <a:p>
            <a:endParaRPr/>
          </a:p>
        </p:txBody>
      </p:sp>
      <p:sp>
        <p:nvSpPr>
          <p:cNvPr id="70" name="Google Shape;70;p9"/>
          <p:cNvSpPr txBox="1">
            <a:spLocks noGrp="1"/>
          </p:cNvSpPr>
          <p:nvPr>
            <p:ph type="ctrTitle" idx="2"/>
          </p:nvPr>
        </p:nvSpPr>
        <p:spPr>
          <a:xfrm flipH="1">
            <a:off x="960000" y="2643100"/>
            <a:ext cx="3562000" cy="863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1"/>
              </a:buClr>
              <a:buSzPts val="1300"/>
              <a:buNone/>
              <a:defRPr sz="1733">
                <a:solidFill>
                  <a:schemeClr val="dk1"/>
                </a:solidFill>
              </a:defRPr>
            </a:lvl1pPr>
            <a:lvl2pPr lvl="1" algn="r" rtl="0">
              <a:spcBef>
                <a:spcPts val="0"/>
              </a:spcBef>
              <a:spcAft>
                <a:spcPts val="0"/>
              </a:spcAft>
              <a:buClr>
                <a:schemeClr val="dk1"/>
              </a:buClr>
              <a:buSzPts val="1400"/>
              <a:buNone/>
              <a:defRPr sz="1867">
                <a:solidFill>
                  <a:schemeClr val="dk1"/>
                </a:solidFill>
              </a:defRPr>
            </a:lvl2pPr>
            <a:lvl3pPr lvl="2" algn="r" rtl="0">
              <a:spcBef>
                <a:spcPts val="0"/>
              </a:spcBef>
              <a:spcAft>
                <a:spcPts val="0"/>
              </a:spcAft>
              <a:buClr>
                <a:schemeClr val="dk1"/>
              </a:buClr>
              <a:buSzPts val="1400"/>
              <a:buNone/>
              <a:defRPr sz="1867">
                <a:solidFill>
                  <a:schemeClr val="dk1"/>
                </a:solidFill>
              </a:defRPr>
            </a:lvl3pPr>
            <a:lvl4pPr lvl="3" algn="r" rtl="0">
              <a:spcBef>
                <a:spcPts val="0"/>
              </a:spcBef>
              <a:spcAft>
                <a:spcPts val="0"/>
              </a:spcAft>
              <a:buClr>
                <a:schemeClr val="dk1"/>
              </a:buClr>
              <a:buSzPts val="1400"/>
              <a:buNone/>
              <a:defRPr sz="1867">
                <a:solidFill>
                  <a:schemeClr val="dk1"/>
                </a:solidFill>
              </a:defRPr>
            </a:lvl4pPr>
            <a:lvl5pPr lvl="4" algn="r" rtl="0">
              <a:spcBef>
                <a:spcPts val="0"/>
              </a:spcBef>
              <a:spcAft>
                <a:spcPts val="0"/>
              </a:spcAft>
              <a:buClr>
                <a:schemeClr val="dk1"/>
              </a:buClr>
              <a:buSzPts val="1400"/>
              <a:buNone/>
              <a:defRPr sz="1867">
                <a:solidFill>
                  <a:schemeClr val="dk1"/>
                </a:solidFill>
              </a:defRPr>
            </a:lvl5pPr>
            <a:lvl6pPr lvl="5" algn="r" rtl="0">
              <a:spcBef>
                <a:spcPts val="0"/>
              </a:spcBef>
              <a:spcAft>
                <a:spcPts val="0"/>
              </a:spcAft>
              <a:buClr>
                <a:schemeClr val="dk1"/>
              </a:buClr>
              <a:buSzPts val="1400"/>
              <a:buNone/>
              <a:defRPr sz="1867">
                <a:solidFill>
                  <a:schemeClr val="dk1"/>
                </a:solidFill>
              </a:defRPr>
            </a:lvl6pPr>
            <a:lvl7pPr lvl="6" algn="r" rtl="0">
              <a:spcBef>
                <a:spcPts val="0"/>
              </a:spcBef>
              <a:spcAft>
                <a:spcPts val="0"/>
              </a:spcAft>
              <a:buClr>
                <a:schemeClr val="dk1"/>
              </a:buClr>
              <a:buSzPts val="1400"/>
              <a:buNone/>
              <a:defRPr sz="1867">
                <a:solidFill>
                  <a:schemeClr val="dk1"/>
                </a:solidFill>
              </a:defRPr>
            </a:lvl7pPr>
            <a:lvl8pPr lvl="7" algn="r" rtl="0">
              <a:spcBef>
                <a:spcPts val="0"/>
              </a:spcBef>
              <a:spcAft>
                <a:spcPts val="0"/>
              </a:spcAft>
              <a:buClr>
                <a:schemeClr val="dk1"/>
              </a:buClr>
              <a:buSzPts val="1400"/>
              <a:buNone/>
              <a:defRPr sz="1867">
                <a:solidFill>
                  <a:schemeClr val="dk1"/>
                </a:solidFill>
              </a:defRPr>
            </a:lvl8pPr>
            <a:lvl9pPr lvl="8" algn="r" rtl="0">
              <a:spcBef>
                <a:spcPts val="0"/>
              </a:spcBef>
              <a:spcAft>
                <a:spcPts val="0"/>
              </a:spcAft>
              <a:buClr>
                <a:schemeClr val="dk1"/>
              </a:buClr>
              <a:buSzPts val="1400"/>
              <a:buNone/>
              <a:defRPr sz="1867">
                <a:solidFill>
                  <a:schemeClr val="dk1"/>
                </a:solidFill>
              </a:defRPr>
            </a:lvl9pPr>
          </a:lstStyle>
          <a:p>
            <a:endParaRPr/>
          </a:p>
        </p:txBody>
      </p:sp>
      <p:sp>
        <p:nvSpPr>
          <p:cNvPr id="71" name="Google Shape;71;p9"/>
          <p:cNvSpPr txBox="1">
            <a:spLocks noGrp="1"/>
          </p:cNvSpPr>
          <p:nvPr>
            <p:ph type="subTitle" idx="1"/>
          </p:nvPr>
        </p:nvSpPr>
        <p:spPr>
          <a:xfrm flipH="1">
            <a:off x="1685600" y="3351329"/>
            <a:ext cx="2836400" cy="1294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100"/>
              <a:buNone/>
              <a:defRPr sz="1467">
                <a:solidFill>
                  <a:schemeClr val="dk1"/>
                </a:solidFill>
              </a:defRPr>
            </a:lvl1pPr>
            <a:lvl2pPr lvl="1" algn="r" rtl="0">
              <a:lnSpc>
                <a:spcPct val="100000"/>
              </a:lnSpc>
              <a:spcBef>
                <a:spcPts val="0"/>
              </a:spcBef>
              <a:spcAft>
                <a:spcPts val="0"/>
              </a:spcAft>
              <a:buClr>
                <a:schemeClr val="dk1"/>
              </a:buClr>
              <a:buSzPts val="1100"/>
              <a:buNone/>
              <a:defRPr sz="1467">
                <a:solidFill>
                  <a:schemeClr val="dk1"/>
                </a:solidFill>
              </a:defRPr>
            </a:lvl2pPr>
            <a:lvl3pPr lvl="2" algn="r" rtl="0">
              <a:lnSpc>
                <a:spcPct val="100000"/>
              </a:lnSpc>
              <a:spcBef>
                <a:spcPts val="0"/>
              </a:spcBef>
              <a:spcAft>
                <a:spcPts val="0"/>
              </a:spcAft>
              <a:buClr>
                <a:schemeClr val="dk1"/>
              </a:buClr>
              <a:buSzPts val="1100"/>
              <a:buNone/>
              <a:defRPr sz="1467">
                <a:solidFill>
                  <a:schemeClr val="dk1"/>
                </a:solidFill>
              </a:defRPr>
            </a:lvl3pPr>
            <a:lvl4pPr lvl="3" algn="r" rtl="0">
              <a:lnSpc>
                <a:spcPct val="100000"/>
              </a:lnSpc>
              <a:spcBef>
                <a:spcPts val="0"/>
              </a:spcBef>
              <a:spcAft>
                <a:spcPts val="0"/>
              </a:spcAft>
              <a:buClr>
                <a:schemeClr val="dk1"/>
              </a:buClr>
              <a:buSzPts val="1100"/>
              <a:buNone/>
              <a:defRPr sz="1467">
                <a:solidFill>
                  <a:schemeClr val="dk1"/>
                </a:solidFill>
              </a:defRPr>
            </a:lvl4pPr>
            <a:lvl5pPr lvl="4" algn="r" rtl="0">
              <a:lnSpc>
                <a:spcPct val="100000"/>
              </a:lnSpc>
              <a:spcBef>
                <a:spcPts val="0"/>
              </a:spcBef>
              <a:spcAft>
                <a:spcPts val="0"/>
              </a:spcAft>
              <a:buClr>
                <a:schemeClr val="dk1"/>
              </a:buClr>
              <a:buSzPts val="1100"/>
              <a:buNone/>
              <a:defRPr sz="1467">
                <a:solidFill>
                  <a:schemeClr val="dk1"/>
                </a:solidFill>
              </a:defRPr>
            </a:lvl5pPr>
            <a:lvl6pPr lvl="5" algn="r" rtl="0">
              <a:lnSpc>
                <a:spcPct val="100000"/>
              </a:lnSpc>
              <a:spcBef>
                <a:spcPts val="0"/>
              </a:spcBef>
              <a:spcAft>
                <a:spcPts val="0"/>
              </a:spcAft>
              <a:buClr>
                <a:schemeClr val="dk1"/>
              </a:buClr>
              <a:buSzPts val="1100"/>
              <a:buNone/>
              <a:defRPr sz="1467">
                <a:solidFill>
                  <a:schemeClr val="dk1"/>
                </a:solidFill>
              </a:defRPr>
            </a:lvl6pPr>
            <a:lvl7pPr lvl="6" algn="r" rtl="0">
              <a:lnSpc>
                <a:spcPct val="100000"/>
              </a:lnSpc>
              <a:spcBef>
                <a:spcPts val="0"/>
              </a:spcBef>
              <a:spcAft>
                <a:spcPts val="0"/>
              </a:spcAft>
              <a:buClr>
                <a:schemeClr val="dk1"/>
              </a:buClr>
              <a:buSzPts val="1100"/>
              <a:buNone/>
              <a:defRPr sz="1467">
                <a:solidFill>
                  <a:schemeClr val="dk1"/>
                </a:solidFill>
              </a:defRPr>
            </a:lvl7pPr>
            <a:lvl8pPr lvl="7" algn="r" rtl="0">
              <a:lnSpc>
                <a:spcPct val="100000"/>
              </a:lnSpc>
              <a:spcBef>
                <a:spcPts val="0"/>
              </a:spcBef>
              <a:spcAft>
                <a:spcPts val="0"/>
              </a:spcAft>
              <a:buClr>
                <a:schemeClr val="dk1"/>
              </a:buClr>
              <a:buSzPts val="1100"/>
              <a:buNone/>
              <a:defRPr sz="1467">
                <a:solidFill>
                  <a:schemeClr val="dk1"/>
                </a:solidFill>
              </a:defRPr>
            </a:lvl8pPr>
            <a:lvl9pPr lvl="8" algn="r" rtl="0">
              <a:lnSpc>
                <a:spcPct val="100000"/>
              </a:lnSpc>
              <a:spcBef>
                <a:spcPts val="0"/>
              </a:spcBef>
              <a:spcAft>
                <a:spcPts val="0"/>
              </a:spcAft>
              <a:buClr>
                <a:schemeClr val="dk1"/>
              </a:buClr>
              <a:buSzPts val="1100"/>
              <a:buNone/>
              <a:defRPr sz="1467">
                <a:solidFill>
                  <a:schemeClr val="dk1"/>
                </a:solidFill>
              </a:defRPr>
            </a:lvl9pPr>
          </a:lstStyle>
          <a:p>
            <a:endParaRPr/>
          </a:p>
        </p:txBody>
      </p:sp>
    </p:spTree>
    <p:extLst>
      <p:ext uri="{BB962C8B-B14F-4D97-AF65-F5344CB8AC3E}">
        <p14:creationId xmlns:p14="http://schemas.microsoft.com/office/powerpoint/2010/main" val="3040409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pos="2074">
          <p15:clr>
            <a:srgbClr val="FA7B17"/>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ree columns">
  <p:cSld name="Three columns">
    <p:spTree>
      <p:nvGrpSpPr>
        <p:cNvPr id="1" name="Shape 72"/>
        <p:cNvGrpSpPr/>
        <p:nvPr/>
      </p:nvGrpSpPr>
      <p:grpSpPr>
        <a:xfrm>
          <a:off x="0" y="0"/>
          <a:ext cx="0" cy="0"/>
          <a:chOff x="0" y="0"/>
          <a:chExt cx="0" cy="0"/>
        </a:xfrm>
      </p:grpSpPr>
      <p:sp>
        <p:nvSpPr>
          <p:cNvPr id="73" name="Google Shape;73;p10"/>
          <p:cNvSpPr/>
          <p:nvPr/>
        </p:nvSpPr>
        <p:spPr>
          <a:xfrm>
            <a:off x="-50999" y="-25499"/>
            <a:ext cx="4538033" cy="6951500"/>
          </a:xfrm>
          <a:custGeom>
            <a:avLst/>
            <a:gdLst/>
            <a:ahLst/>
            <a:cxnLst/>
            <a:rect l="l" t="t" r="r" b="b"/>
            <a:pathLst>
              <a:path w="136141" h="208545" extrusionOk="0">
                <a:moveTo>
                  <a:pt x="114980" y="0"/>
                </a:moveTo>
                <a:lnTo>
                  <a:pt x="136141" y="208545"/>
                </a:lnTo>
                <a:lnTo>
                  <a:pt x="0" y="208545"/>
                </a:lnTo>
                <a:lnTo>
                  <a:pt x="0" y="255"/>
                </a:lnTo>
                <a:close/>
              </a:path>
            </a:pathLst>
          </a:custGeom>
          <a:solidFill>
            <a:schemeClr val="dk1"/>
          </a:solidFill>
          <a:ln>
            <a:noFill/>
          </a:ln>
        </p:spPr>
      </p:sp>
      <p:sp>
        <p:nvSpPr>
          <p:cNvPr id="74" name="Google Shape;74;p10"/>
          <p:cNvSpPr/>
          <p:nvPr/>
        </p:nvSpPr>
        <p:spPr>
          <a:xfrm>
            <a:off x="7639833" y="-8498"/>
            <a:ext cx="5056400" cy="6866500"/>
          </a:xfrm>
          <a:custGeom>
            <a:avLst/>
            <a:gdLst/>
            <a:ahLst/>
            <a:cxnLst/>
            <a:rect l="l" t="t" r="r" b="b"/>
            <a:pathLst>
              <a:path w="151692" h="205995" extrusionOk="0">
                <a:moveTo>
                  <a:pt x="34162" y="510"/>
                </a:moveTo>
                <a:lnTo>
                  <a:pt x="0" y="205995"/>
                </a:lnTo>
                <a:lnTo>
                  <a:pt x="140729" y="205995"/>
                </a:lnTo>
                <a:lnTo>
                  <a:pt x="151692" y="177186"/>
                </a:lnTo>
                <a:lnTo>
                  <a:pt x="140984" y="0"/>
                </a:lnTo>
                <a:close/>
              </a:path>
            </a:pathLst>
          </a:custGeom>
          <a:solidFill>
            <a:schemeClr val="lt1"/>
          </a:solidFill>
          <a:ln>
            <a:noFill/>
          </a:ln>
        </p:spPr>
      </p:sp>
      <p:sp>
        <p:nvSpPr>
          <p:cNvPr id="75" name="Google Shape;75;p10"/>
          <p:cNvSpPr txBox="1">
            <a:spLocks noGrp="1"/>
          </p:cNvSpPr>
          <p:nvPr>
            <p:ph type="ctrTitle"/>
          </p:nvPr>
        </p:nvSpPr>
        <p:spPr>
          <a:xfrm>
            <a:off x="4107967" y="540448"/>
            <a:ext cx="3976000" cy="91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1pPr>
            <a:lvl2pPr lvl="1"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2pPr>
            <a:lvl3pPr lvl="2"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3pPr>
            <a:lvl4pPr lvl="3"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4pPr>
            <a:lvl5pPr lvl="4"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5pPr>
            <a:lvl6pPr lvl="5"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6pPr>
            <a:lvl7pPr lvl="6"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7pPr>
            <a:lvl8pPr lvl="7"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8pPr>
            <a:lvl9pPr lvl="8"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9pPr>
          </a:lstStyle>
          <a:p>
            <a:endParaRPr/>
          </a:p>
        </p:txBody>
      </p:sp>
      <p:sp>
        <p:nvSpPr>
          <p:cNvPr id="76" name="Google Shape;76;p10"/>
          <p:cNvSpPr txBox="1">
            <a:spLocks noGrp="1"/>
          </p:cNvSpPr>
          <p:nvPr>
            <p:ph type="ctrTitle" idx="2"/>
          </p:nvPr>
        </p:nvSpPr>
        <p:spPr>
          <a:xfrm flipH="1">
            <a:off x="959967" y="3231433"/>
            <a:ext cx="1832400" cy="863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100"/>
              <a:buNone/>
              <a:defRPr sz="1467">
                <a:solidFill>
                  <a:schemeClr val="lt1"/>
                </a:solidFill>
              </a:defRPr>
            </a:lvl1pPr>
            <a:lvl2pPr lvl="1" rtl="0">
              <a:spcBef>
                <a:spcPts val="0"/>
              </a:spcBef>
              <a:spcAft>
                <a:spcPts val="0"/>
              </a:spcAft>
              <a:buClr>
                <a:schemeClr val="lt1"/>
              </a:buClr>
              <a:buSzPts val="1100"/>
              <a:buNone/>
              <a:defRPr sz="1467">
                <a:solidFill>
                  <a:schemeClr val="lt1"/>
                </a:solidFill>
              </a:defRPr>
            </a:lvl2pPr>
            <a:lvl3pPr lvl="2" rtl="0">
              <a:spcBef>
                <a:spcPts val="0"/>
              </a:spcBef>
              <a:spcAft>
                <a:spcPts val="0"/>
              </a:spcAft>
              <a:buClr>
                <a:schemeClr val="lt1"/>
              </a:buClr>
              <a:buSzPts val="1100"/>
              <a:buNone/>
              <a:defRPr sz="1467">
                <a:solidFill>
                  <a:schemeClr val="lt1"/>
                </a:solidFill>
              </a:defRPr>
            </a:lvl3pPr>
            <a:lvl4pPr lvl="3" rtl="0">
              <a:spcBef>
                <a:spcPts val="0"/>
              </a:spcBef>
              <a:spcAft>
                <a:spcPts val="0"/>
              </a:spcAft>
              <a:buClr>
                <a:schemeClr val="lt1"/>
              </a:buClr>
              <a:buSzPts val="1100"/>
              <a:buNone/>
              <a:defRPr sz="1467">
                <a:solidFill>
                  <a:schemeClr val="lt1"/>
                </a:solidFill>
              </a:defRPr>
            </a:lvl4pPr>
            <a:lvl5pPr lvl="4" rtl="0">
              <a:spcBef>
                <a:spcPts val="0"/>
              </a:spcBef>
              <a:spcAft>
                <a:spcPts val="0"/>
              </a:spcAft>
              <a:buClr>
                <a:schemeClr val="lt1"/>
              </a:buClr>
              <a:buSzPts val="1100"/>
              <a:buNone/>
              <a:defRPr sz="1467">
                <a:solidFill>
                  <a:schemeClr val="lt1"/>
                </a:solidFill>
              </a:defRPr>
            </a:lvl5pPr>
            <a:lvl6pPr lvl="5" rtl="0">
              <a:spcBef>
                <a:spcPts val="0"/>
              </a:spcBef>
              <a:spcAft>
                <a:spcPts val="0"/>
              </a:spcAft>
              <a:buClr>
                <a:schemeClr val="lt1"/>
              </a:buClr>
              <a:buSzPts val="1100"/>
              <a:buNone/>
              <a:defRPr sz="1467">
                <a:solidFill>
                  <a:schemeClr val="lt1"/>
                </a:solidFill>
              </a:defRPr>
            </a:lvl6pPr>
            <a:lvl7pPr lvl="6" rtl="0">
              <a:spcBef>
                <a:spcPts val="0"/>
              </a:spcBef>
              <a:spcAft>
                <a:spcPts val="0"/>
              </a:spcAft>
              <a:buClr>
                <a:schemeClr val="lt1"/>
              </a:buClr>
              <a:buSzPts val="1100"/>
              <a:buNone/>
              <a:defRPr sz="1467">
                <a:solidFill>
                  <a:schemeClr val="lt1"/>
                </a:solidFill>
              </a:defRPr>
            </a:lvl7pPr>
            <a:lvl8pPr lvl="7" rtl="0">
              <a:spcBef>
                <a:spcPts val="0"/>
              </a:spcBef>
              <a:spcAft>
                <a:spcPts val="0"/>
              </a:spcAft>
              <a:buClr>
                <a:schemeClr val="lt1"/>
              </a:buClr>
              <a:buSzPts val="1100"/>
              <a:buNone/>
              <a:defRPr sz="1467">
                <a:solidFill>
                  <a:schemeClr val="lt1"/>
                </a:solidFill>
              </a:defRPr>
            </a:lvl8pPr>
            <a:lvl9pPr lvl="8" rtl="0">
              <a:spcBef>
                <a:spcPts val="0"/>
              </a:spcBef>
              <a:spcAft>
                <a:spcPts val="0"/>
              </a:spcAft>
              <a:buClr>
                <a:schemeClr val="lt1"/>
              </a:buClr>
              <a:buSzPts val="1100"/>
              <a:buNone/>
              <a:defRPr sz="1467">
                <a:solidFill>
                  <a:schemeClr val="lt1"/>
                </a:solidFill>
              </a:defRPr>
            </a:lvl9pPr>
          </a:lstStyle>
          <a:p>
            <a:endParaRPr/>
          </a:p>
        </p:txBody>
      </p:sp>
      <p:sp>
        <p:nvSpPr>
          <p:cNvPr id="77" name="Google Shape;77;p10"/>
          <p:cNvSpPr txBox="1">
            <a:spLocks noGrp="1"/>
          </p:cNvSpPr>
          <p:nvPr>
            <p:ph type="subTitle" idx="1"/>
          </p:nvPr>
        </p:nvSpPr>
        <p:spPr>
          <a:xfrm flipH="1">
            <a:off x="960000" y="3939667"/>
            <a:ext cx="2646800" cy="1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900"/>
              <a:buNone/>
              <a:defRPr sz="1200">
                <a:solidFill>
                  <a:schemeClr val="lt1"/>
                </a:solidFill>
              </a:defRPr>
            </a:lvl1pPr>
            <a:lvl2pPr lvl="1" rtl="0">
              <a:lnSpc>
                <a:spcPct val="100000"/>
              </a:lnSpc>
              <a:spcBef>
                <a:spcPts val="0"/>
              </a:spcBef>
              <a:spcAft>
                <a:spcPts val="0"/>
              </a:spcAft>
              <a:buClr>
                <a:schemeClr val="lt1"/>
              </a:buClr>
              <a:buSzPts val="900"/>
              <a:buNone/>
              <a:defRPr sz="1200">
                <a:solidFill>
                  <a:schemeClr val="lt1"/>
                </a:solidFill>
              </a:defRPr>
            </a:lvl2pPr>
            <a:lvl3pPr lvl="2" rtl="0">
              <a:lnSpc>
                <a:spcPct val="100000"/>
              </a:lnSpc>
              <a:spcBef>
                <a:spcPts val="0"/>
              </a:spcBef>
              <a:spcAft>
                <a:spcPts val="0"/>
              </a:spcAft>
              <a:buClr>
                <a:schemeClr val="lt1"/>
              </a:buClr>
              <a:buSzPts val="900"/>
              <a:buNone/>
              <a:defRPr sz="1200">
                <a:solidFill>
                  <a:schemeClr val="lt1"/>
                </a:solidFill>
              </a:defRPr>
            </a:lvl3pPr>
            <a:lvl4pPr lvl="3" rtl="0">
              <a:lnSpc>
                <a:spcPct val="100000"/>
              </a:lnSpc>
              <a:spcBef>
                <a:spcPts val="0"/>
              </a:spcBef>
              <a:spcAft>
                <a:spcPts val="0"/>
              </a:spcAft>
              <a:buClr>
                <a:schemeClr val="lt1"/>
              </a:buClr>
              <a:buSzPts val="900"/>
              <a:buNone/>
              <a:defRPr sz="1200">
                <a:solidFill>
                  <a:schemeClr val="lt1"/>
                </a:solidFill>
              </a:defRPr>
            </a:lvl4pPr>
            <a:lvl5pPr lvl="4" rtl="0">
              <a:lnSpc>
                <a:spcPct val="100000"/>
              </a:lnSpc>
              <a:spcBef>
                <a:spcPts val="0"/>
              </a:spcBef>
              <a:spcAft>
                <a:spcPts val="0"/>
              </a:spcAft>
              <a:buClr>
                <a:schemeClr val="lt1"/>
              </a:buClr>
              <a:buSzPts val="900"/>
              <a:buNone/>
              <a:defRPr sz="1200">
                <a:solidFill>
                  <a:schemeClr val="lt1"/>
                </a:solidFill>
              </a:defRPr>
            </a:lvl5pPr>
            <a:lvl6pPr lvl="5" rtl="0">
              <a:lnSpc>
                <a:spcPct val="100000"/>
              </a:lnSpc>
              <a:spcBef>
                <a:spcPts val="0"/>
              </a:spcBef>
              <a:spcAft>
                <a:spcPts val="0"/>
              </a:spcAft>
              <a:buClr>
                <a:schemeClr val="lt1"/>
              </a:buClr>
              <a:buSzPts val="900"/>
              <a:buNone/>
              <a:defRPr sz="1200">
                <a:solidFill>
                  <a:schemeClr val="lt1"/>
                </a:solidFill>
              </a:defRPr>
            </a:lvl6pPr>
            <a:lvl7pPr lvl="6" rtl="0">
              <a:lnSpc>
                <a:spcPct val="100000"/>
              </a:lnSpc>
              <a:spcBef>
                <a:spcPts val="0"/>
              </a:spcBef>
              <a:spcAft>
                <a:spcPts val="0"/>
              </a:spcAft>
              <a:buClr>
                <a:schemeClr val="lt1"/>
              </a:buClr>
              <a:buSzPts val="900"/>
              <a:buNone/>
              <a:defRPr sz="1200">
                <a:solidFill>
                  <a:schemeClr val="lt1"/>
                </a:solidFill>
              </a:defRPr>
            </a:lvl7pPr>
            <a:lvl8pPr lvl="7" rtl="0">
              <a:lnSpc>
                <a:spcPct val="100000"/>
              </a:lnSpc>
              <a:spcBef>
                <a:spcPts val="0"/>
              </a:spcBef>
              <a:spcAft>
                <a:spcPts val="0"/>
              </a:spcAft>
              <a:buClr>
                <a:schemeClr val="lt1"/>
              </a:buClr>
              <a:buSzPts val="900"/>
              <a:buNone/>
              <a:defRPr sz="1200">
                <a:solidFill>
                  <a:schemeClr val="lt1"/>
                </a:solidFill>
              </a:defRPr>
            </a:lvl8pPr>
            <a:lvl9pPr lvl="8" rtl="0">
              <a:lnSpc>
                <a:spcPct val="100000"/>
              </a:lnSpc>
              <a:spcBef>
                <a:spcPts val="0"/>
              </a:spcBef>
              <a:spcAft>
                <a:spcPts val="0"/>
              </a:spcAft>
              <a:buClr>
                <a:schemeClr val="lt1"/>
              </a:buClr>
              <a:buSzPts val="900"/>
              <a:buNone/>
              <a:defRPr sz="1200">
                <a:solidFill>
                  <a:schemeClr val="lt1"/>
                </a:solidFill>
              </a:defRPr>
            </a:lvl9pPr>
          </a:lstStyle>
          <a:p>
            <a:endParaRPr/>
          </a:p>
        </p:txBody>
      </p:sp>
      <p:sp>
        <p:nvSpPr>
          <p:cNvPr id="78" name="Google Shape;78;p10"/>
          <p:cNvSpPr txBox="1">
            <a:spLocks noGrp="1"/>
          </p:cNvSpPr>
          <p:nvPr>
            <p:ph type="ctrTitle" idx="3"/>
          </p:nvPr>
        </p:nvSpPr>
        <p:spPr>
          <a:xfrm flipH="1">
            <a:off x="5179800" y="3231433"/>
            <a:ext cx="1832400" cy="863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100"/>
              <a:buNone/>
              <a:defRPr sz="1467">
                <a:solidFill>
                  <a:schemeClr val="dk1"/>
                </a:solidFill>
              </a:defRPr>
            </a:lvl1pPr>
            <a:lvl2pPr lvl="1" algn="ctr" rtl="0">
              <a:spcBef>
                <a:spcPts val="0"/>
              </a:spcBef>
              <a:spcAft>
                <a:spcPts val="0"/>
              </a:spcAft>
              <a:buClr>
                <a:schemeClr val="dk1"/>
              </a:buClr>
              <a:buSzPts val="1100"/>
              <a:buNone/>
              <a:defRPr sz="1467">
                <a:solidFill>
                  <a:schemeClr val="dk1"/>
                </a:solidFill>
              </a:defRPr>
            </a:lvl2pPr>
            <a:lvl3pPr lvl="2" algn="ctr" rtl="0">
              <a:spcBef>
                <a:spcPts val="0"/>
              </a:spcBef>
              <a:spcAft>
                <a:spcPts val="0"/>
              </a:spcAft>
              <a:buClr>
                <a:schemeClr val="dk1"/>
              </a:buClr>
              <a:buSzPts val="1100"/>
              <a:buNone/>
              <a:defRPr sz="1467">
                <a:solidFill>
                  <a:schemeClr val="dk1"/>
                </a:solidFill>
              </a:defRPr>
            </a:lvl3pPr>
            <a:lvl4pPr lvl="3" algn="ctr" rtl="0">
              <a:spcBef>
                <a:spcPts val="0"/>
              </a:spcBef>
              <a:spcAft>
                <a:spcPts val="0"/>
              </a:spcAft>
              <a:buClr>
                <a:schemeClr val="dk1"/>
              </a:buClr>
              <a:buSzPts val="1100"/>
              <a:buNone/>
              <a:defRPr sz="1467">
                <a:solidFill>
                  <a:schemeClr val="dk1"/>
                </a:solidFill>
              </a:defRPr>
            </a:lvl4pPr>
            <a:lvl5pPr lvl="4" algn="ctr" rtl="0">
              <a:spcBef>
                <a:spcPts val="0"/>
              </a:spcBef>
              <a:spcAft>
                <a:spcPts val="0"/>
              </a:spcAft>
              <a:buClr>
                <a:schemeClr val="dk1"/>
              </a:buClr>
              <a:buSzPts val="1100"/>
              <a:buNone/>
              <a:defRPr sz="1467">
                <a:solidFill>
                  <a:schemeClr val="dk1"/>
                </a:solidFill>
              </a:defRPr>
            </a:lvl5pPr>
            <a:lvl6pPr lvl="5" algn="ctr" rtl="0">
              <a:spcBef>
                <a:spcPts val="0"/>
              </a:spcBef>
              <a:spcAft>
                <a:spcPts val="0"/>
              </a:spcAft>
              <a:buClr>
                <a:schemeClr val="dk1"/>
              </a:buClr>
              <a:buSzPts val="1100"/>
              <a:buNone/>
              <a:defRPr sz="1467">
                <a:solidFill>
                  <a:schemeClr val="dk1"/>
                </a:solidFill>
              </a:defRPr>
            </a:lvl6pPr>
            <a:lvl7pPr lvl="6" algn="ctr" rtl="0">
              <a:spcBef>
                <a:spcPts val="0"/>
              </a:spcBef>
              <a:spcAft>
                <a:spcPts val="0"/>
              </a:spcAft>
              <a:buClr>
                <a:schemeClr val="dk1"/>
              </a:buClr>
              <a:buSzPts val="1100"/>
              <a:buNone/>
              <a:defRPr sz="1467">
                <a:solidFill>
                  <a:schemeClr val="dk1"/>
                </a:solidFill>
              </a:defRPr>
            </a:lvl7pPr>
            <a:lvl8pPr lvl="7" algn="ctr" rtl="0">
              <a:spcBef>
                <a:spcPts val="0"/>
              </a:spcBef>
              <a:spcAft>
                <a:spcPts val="0"/>
              </a:spcAft>
              <a:buClr>
                <a:schemeClr val="dk1"/>
              </a:buClr>
              <a:buSzPts val="1100"/>
              <a:buNone/>
              <a:defRPr sz="1467">
                <a:solidFill>
                  <a:schemeClr val="dk1"/>
                </a:solidFill>
              </a:defRPr>
            </a:lvl8pPr>
            <a:lvl9pPr lvl="8" algn="ctr" rtl="0">
              <a:spcBef>
                <a:spcPts val="0"/>
              </a:spcBef>
              <a:spcAft>
                <a:spcPts val="0"/>
              </a:spcAft>
              <a:buClr>
                <a:schemeClr val="dk1"/>
              </a:buClr>
              <a:buSzPts val="1100"/>
              <a:buNone/>
              <a:defRPr sz="1467">
                <a:solidFill>
                  <a:schemeClr val="dk1"/>
                </a:solidFill>
              </a:defRPr>
            </a:lvl9pPr>
          </a:lstStyle>
          <a:p>
            <a:endParaRPr/>
          </a:p>
        </p:txBody>
      </p:sp>
      <p:sp>
        <p:nvSpPr>
          <p:cNvPr id="79" name="Google Shape;79;p10"/>
          <p:cNvSpPr txBox="1">
            <a:spLocks noGrp="1"/>
          </p:cNvSpPr>
          <p:nvPr>
            <p:ph type="subTitle" idx="4"/>
          </p:nvPr>
        </p:nvSpPr>
        <p:spPr>
          <a:xfrm flipH="1">
            <a:off x="4772600" y="3939667"/>
            <a:ext cx="2646800" cy="12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900"/>
              <a:buNone/>
              <a:defRPr sz="1200">
                <a:solidFill>
                  <a:schemeClr val="dk1"/>
                </a:solidFill>
              </a:defRPr>
            </a:lvl1pPr>
            <a:lvl2pPr lvl="1" algn="ctr" rtl="0">
              <a:lnSpc>
                <a:spcPct val="100000"/>
              </a:lnSpc>
              <a:spcBef>
                <a:spcPts val="0"/>
              </a:spcBef>
              <a:spcAft>
                <a:spcPts val="0"/>
              </a:spcAft>
              <a:buClr>
                <a:schemeClr val="dk1"/>
              </a:buClr>
              <a:buSzPts val="900"/>
              <a:buNone/>
              <a:defRPr sz="1200">
                <a:solidFill>
                  <a:schemeClr val="dk1"/>
                </a:solidFill>
              </a:defRPr>
            </a:lvl2pPr>
            <a:lvl3pPr lvl="2" algn="ctr" rtl="0">
              <a:lnSpc>
                <a:spcPct val="100000"/>
              </a:lnSpc>
              <a:spcBef>
                <a:spcPts val="0"/>
              </a:spcBef>
              <a:spcAft>
                <a:spcPts val="0"/>
              </a:spcAft>
              <a:buClr>
                <a:schemeClr val="dk1"/>
              </a:buClr>
              <a:buSzPts val="900"/>
              <a:buNone/>
              <a:defRPr sz="1200">
                <a:solidFill>
                  <a:schemeClr val="dk1"/>
                </a:solidFill>
              </a:defRPr>
            </a:lvl3pPr>
            <a:lvl4pPr lvl="3" algn="ctr" rtl="0">
              <a:lnSpc>
                <a:spcPct val="100000"/>
              </a:lnSpc>
              <a:spcBef>
                <a:spcPts val="0"/>
              </a:spcBef>
              <a:spcAft>
                <a:spcPts val="0"/>
              </a:spcAft>
              <a:buClr>
                <a:schemeClr val="dk1"/>
              </a:buClr>
              <a:buSzPts val="900"/>
              <a:buNone/>
              <a:defRPr sz="1200">
                <a:solidFill>
                  <a:schemeClr val="dk1"/>
                </a:solidFill>
              </a:defRPr>
            </a:lvl4pPr>
            <a:lvl5pPr lvl="4" algn="ctr" rtl="0">
              <a:lnSpc>
                <a:spcPct val="100000"/>
              </a:lnSpc>
              <a:spcBef>
                <a:spcPts val="0"/>
              </a:spcBef>
              <a:spcAft>
                <a:spcPts val="0"/>
              </a:spcAft>
              <a:buClr>
                <a:schemeClr val="dk1"/>
              </a:buClr>
              <a:buSzPts val="900"/>
              <a:buNone/>
              <a:defRPr sz="1200">
                <a:solidFill>
                  <a:schemeClr val="dk1"/>
                </a:solidFill>
              </a:defRPr>
            </a:lvl5pPr>
            <a:lvl6pPr lvl="5" algn="ctr" rtl="0">
              <a:lnSpc>
                <a:spcPct val="100000"/>
              </a:lnSpc>
              <a:spcBef>
                <a:spcPts val="0"/>
              </a:spcBef>
              <a:spcAft>
                <a:spcPts val="0"/>
              </a:spcAft>
              <a:buClr>
                <a:schemeClr val="dk1"/>
              </a:buClr>
              <a:buSzPts val="900"/>
              <a:buNone/>
              <a:defRPr sz="1200">
                <a:solidFill>
                  <a:schemeClr val="dk1"/>
                </a:solidFill>
              </a:defRPr>
            </a:lvl6pPr>
            <a:lvl7pPr lvl="6" algn="ctr" rtl="0">
              <a:lnSpc>
                <a:spcPct val="100000"/>
              </a:lnSpc>
              <a:spcBef>
                <a:spcPts val="0"/>
              </a:spcBef>
              <a:spcAft>
                <a:spcPts val="0"/>
              </a:spcAft>
              <a:buClr>
                <a:schemeClr val="dk1"/>
              </a:buClr>
              <a:buSzPts val="900"/>
              <a:buNone/>
              <a:defRPr sz="1200">
                <a:solidFill>
                  <a:schemeClr val="dk1"/>
                </a:solidFill>
              </a:defRPr>
            </a:lvl7pPr>
            <a:lvl8pPr lvl="7" algn="ctr" rtl="0">
              <a:lnSpc>
                <a:spcPct val="100000"/>
              </a:lnSpc>
              <a:spcBef>
                <a:spcPts val="0"/>
              </a:spcBef>
              <a:spcAft>
                <a:spcPts val="0"/>
              </a:spcAft>
              <a:buClr>
                <a:schemeClr val="dk1"/>
              </a:buClr>
              <a:buSzPts val="900"/>
              <a:buNone/>
              <a:defRPr sz="1200">
                <a:solidFill>
                  <a:schemeClr val="dk1"/>
                </a:solidFill>
              </a:defRPr>
            </a:lvl8pPr>
            <a:lvl9pPr lvl="8" algn="ctr" rtl="0">
              <a:lnSpc>
                <a:spcPct val="100000"/>
              </a:lnSpc>
              <a:spcBef>
                <a:spcPts val="0"/>
              </a:spcBef>
              <a:spcAft>
                <a:spcPts val="0"/>
              </a:spcAft>
              <a:buClr>
                <a:schemeClr val="dk1"/>
              </a:buClr>
              <a:buSzPts val="900"/>
              <a:buNone/>
              <a:defRPr sz="1200">
                <a:solidFill>
                  <a:schemeClr val="dk1"/>
                </a:solidFill>
              </a:defRPr>
            </a:lvl9pPr>
          </a:lstStyle>
          <a:p>
            <a:endParaRPr/>
          </a:p>
        </p:txBody>
      </p:sp>
      <p:sp>
        <p:nvSpPr>
          <p:cNvPr id="80" name="Google Shape;80;p10"/>
          <p:cNvSpPr txBox="1">
            <a:spLocks noGrp="1"/>
          </p:cNvSpPr>
          <p:nvPr>
            <p:ph type="ctrTitle" idx="5"/>
          </p:nvPr>
        </p:nvSpPr>
        <p:spPr>
          <a:xfrm flipH="1">
            <a:off x="9390967" y="3231433"/>
            <a:ext cx="1832400" cy="863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1"/>
              </a:buClr>
              <a:buSzPts val="1100"/>
              <a:buNone/>
              <a:defRPr sz="1467">
                <a:solidFill>
                  <a:schemeClr val="dk1"/>
                </a:solidFill>
              </a:defRPr>
            </a:lvl1pPr>
            <a:lvl2pPr lvl="1" algn="r" rtl="0">
              <a:spcBef>
                <a:spcPts val="0"/>
              </a:spcBef>
              <a:spcAft>
                <a:spcPts val="0"/>
              </a:spcAft>
              <a:buClr>
                <a:schemeClr val="dk1"/>
              </a:buClr>
              <a:buSzPts val="1100"/>
              <a:buNone/>
              <a:defRPr sz="1467">
                <a:solidFill>
                  <a:schemeClr val="dk1"/>
                </a:solidFill>
              </a:defRPr>
            </a:lvl2pPr>
            <a:lvl3pPr lvl="2" algn="r" rtl="0">
              <a:spcBef>
                <a:spcPts val="0"/>
              </a:spcBef>
              <a:spcAft>
                <a:spcPts val="0"/>
              </a:spcAft>
              <a:buClr>
                <a:schemeClr val="dk1"/>
              </a:buClr>
              <a:buSzPts val="1100"/>
              <a:buNone/>
              <a:defRPr sz="1467">
                <a:solidFill>
                  <a:schemeClr val="dk1"/>
                </a:solidFill>
              </a:defRPr>
            </a:lvl3pPr>
            <a:lvl4pPr lvl="3" algn="r" rtl="0">
              <a:spcBef>
                <a:spcPts val="0"/>
              </a:spcBef>
              <a:spcAft>
                <a:spcPts val="0"/>
              </a:spcAft>
              <a:buClr>
                <a:schemeClr val="dk1"/>
              </a:buClr>
              <a:buSzPts val="1100"/>
              <a:buNone/>
              <a:defRPr sz="1467">
                <a:solidFill>
                  <a:schemeClr val="dk1"/>
                </a:solidFill>
              </a:defRPr>
            </a:lvl4pPr>
            <a:lvl5pPr lvl="4" algn="r" rtl="0">
              <a:spcBef>
                <a:spcPts val="0"/>
              </a:spcBef>
              <a:spcAft>
                <a:spcPts val="0"/>
              </a:spcAft>
              <a:buClr>
                <a:schemeClr val="dk1"/>
              </a:buClr>
              <a:buSzPts val="1100"/>
              <a:buNone/>
              <a:defRPr sz="1467">
                <a:solidFill>
                  <a:schemeClr val="dk1"/>
                </a:solidFill>
              </a:defRPr>
            </a:lvl5pPr>
            <a:lvl6pPr lvl="5" algn="r" rtl="0">
              <a:spcBef>
                <a:spcPts val="0"/>
              </a:spcBef>
              <a:spcAft>
                <a:spcPts val="0"/>
              </a:spcAft>
              <a:buClr>
                <a:schemeClr val="dk1"/>
              </a:buClr>
              <a:buSzPts val="1100"/>
              <a:buNone/>
              <a:defRPr sz="1467">
                <a:solidFill>
                  <a:schemeClr val="dk1"/>
                </a:solidFill>
              </a:defRPr>
            </a:lvl6pPr>
            <a:lvl7pPr lvl="6" algn="r" rtl="0">
              <a:spcBef>
                <a:spcPts val="0"/>
              </a:spcBef>
              <a:spcAft>
                <a:spcPts val="0"/>
              </a:spcAft>
              <a:buClr>
                <a:schemeClr val="dk1"/>
              </a:buClr>
              <a:buSzPts val="1100"/>
              <a:buNone/>
              <a:defRPr sz="1467">
                <a:solidFill>
                  <a:schemeClr val="dk1"/>
                </a:solidFill>
              </a:defRPr>
            </a:lvl7pPr>
            <a:lvl8pPr lvl="7" algn="r" rtl="0">
              <a:spcBef>
                <a:spcPts val="0"/>
              </a:spcBef>
              <a:spcAft>
                <a:spcPts val="0"/>
              </a:spcAft>
              <a:buClr>
                <a:schemeClr val="dk1"/>
              </a:buClr>
              <a:buSzPts val="1100"/>
              <a:buNone/>
              <a:defRPr sz="1467">
                <a:solidFill>
                  <a:schemeClr val="dk1"/>
                </a:solidFill>
              </a:defRPr>
            </a:lvl8pPr>
            <a:lvl9pPr lvl="8" algn="r" rtl="0">
              <a:spcBef>
                <a:spcPts val="0"/>
              </a:spcBef>
              <a:spcAft>
                <a:spcPts val="0"/>
              </a:spcAft>
              <a:buClr>
                <a:schemeClr val="dk1"/>
              </a:buClr>
              <a:buSzPts val="1100"/>
              <a:buNone/>
              <a:defRPr sz="1467">
                <a:solidFill>
                  <a:schemeClr val="dk1"/>
                </a:solidFill>
              </a:defRPr>
            </a:lvl9pPr>
          </a:lstStyle>
          <a:p>
            <a:endParaRPr/>
          </a:p>
        </p:txBody>
      </p:sp>
      <p:sp>
        <p:nvSpPr>
          <p:cNvPr id="81" name="Google Shape;81;p10"/>
          <p:cNvSpPr txBox="1">
            <a:spLocks noGrp="1"/>
          </p:cNvSpPr>
          <p:nvPr>
            <p:ph type="subTitle" idx="6"/>
          </p:nvPr>
        </p:nvSpPr>
        <p:spPr>
          <a:xfrm flipH="1">
            <a:off x="8576567" y="3939667"/>
            <a:ext cx="2646800" cy="1294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900"/>
              <a:buNone/>
              <a:defRPr sz="1200">
                <a:solidFill>
                  <a:schemeClr val="dk1"/>
                </a:solidFill>
              </a:defRPr>
            </a:lvl1pPr>
            <a:lvl2pPr lvl="1" algn="r" rtl="0">
              <a:lnSpc>
                <a:spcPct val="100000"/>
              </a:lnSpc>
              <a:spcBef>
                <a:spcPts val="0"/>
              </a:spcBef>
              <a:spcAft>
                <a:spcPts val="0"/>
              </a:spcAft>
              <a:buClr>
                <a:schemeClr val="dk1"/>
              </a:buClr>
              <a:buSzPts val="900"/>
              <a:buNone/>
              <a:defRPr sz="1200">
                <a:solidFill>
                  <a:schemeClr val="dk1"/>
                </a:solidFill>
              </a:defRPr>
            </a:lvl2pPr>
            <a:lvl3pPr lvl="2" algn="r" rtl="0">
              <a:lnSpc>
                <a:spcPct val="100000"/>
              </a:lnSpc>
              <a:spcBef>
                <a:spcPts val="0"/>
              </a:spcBef>
              <a:spcAft>
                <a:spcPts val="0"/>
              </a:spcAft>
              <a:buClr>
                <a:schemeClr val="dk1"/>
              </a:buClr>
              <a:buSzPts val="900"/>
              <a:buNone/>
              <a:defRPr sz="1200">
                <a:solidFill>
                  <a:schemeClr val="dk1"/>
                </a:solidFill>
              </a:defRPr>
            </a:lvl3pPr>
            <a:lvl4pPr lvl="3" algn="r" rtl="0">
              <a:lnSpc>
                <a:spcPct val="100000"/>
              </a:lnSpc>
              <a:spcBef>
                <a:spcPts val="0"/>
              </a:spcBef>
              <a:spcAft>
                <a:spcPts val="0"/>
              </a:spcAft>
              <a:buClr>
                <a:schemeClr val="dk1"/>
              </a:buClr>
              <a:buSzPts val="900"/>
              <a:buNone/>
              <a:defRPr sz="1200">
                <a:solidFill>
                  <a:schemeClr val="dk1"/>
                </a:solidFill>
              </a:defRPr>
            </a:lvl4pPr>
            <a:lvl5pPr lvl="4" algn="r" rtl="0">
              <a:lnSpc>
                <a:spcPct val="100000"/>
              </a:lnSpc>
              <a:spcBef>
                <a:spcPts val="0"/>
              </a:spcBef>
              <a:spcAft>
                <a:spcPts val="0"/>
              </a:spcAft>
              <a:buClr>
                <a:schemeClr val="dk1"/>
              </a:buClr>
              <a:buSzPts val="900"/>
              <a:buNone/>
              <a:defRPr sz="1200">
                <a:solidFill>
                  <a:schemeClr val="dk1"/>
                </a:solidFill>
              </a:defRPr>
            </a:lvl5pPr>
            <a:lvl6pPr lvl="5" algn="r" rtl="0">
              <a:lnSpc>
                <a:spcPct val="100000"/>
              </a:lnSpc>
              <a:spcBef>
                <a:spcPts val="0"/>
              </a:spcBef>
              <a:spcAft>
                <a:spcPts val="0"/>
              </a:spcAft>
              <a:buClr>
                <a:schemeClr val="dk1"/>
              </a:buClr>
              <a:buSzPts val="900"/>
              <a:buNone/>
              <a:defRPr sz="1200">
                <a:solidFill>
                  <a:schemeClr val="dk1"/>
                </a:solidFill>
              </a:defRPr>
            </a:lvl6pPr>
            <a:lvl7pPr lvl="6" algn="r" rtl="0">
              <a:lnSpc>
                <a:spcPct val="100000"/>
              </a:lnSpc>
              <a:spcBef>
                <a:spcPts val="0"/>
              </a:spcBef>
              <a:spcAft>
                <a:spcPts val="0"/>
              </a:spcAft>
              <a:buClr>
                <a:schemeClr val="dk1"/>
              </a:buClr>
              <a:buSzPts val="900"/>
              <a:buNone/>
              <a:defRPr sz="1200">
                <a:solidFill>
                  <a:schemeClr val="dk1"/>
                </a:solidFill>
              </a:defRPr>
            </a:lvl7pPr>
            <a:lvl8pPr lvl="7" algn="r" rtl="0">
              <a:lnSpc>
                <a:spcPct val="100000"/>
              </a:lnSpc>
              <a:spcBef>
                <a:spcPts val="0"/>
              </a:spcBef>
              <a:spcAft>
                <a:spcPts val="0"/>
              </a:spcAft>
              <a:buClr>
                <a:schemeClr val="dk1"/>
              </a:buClr>
              <a:buSzPts val="900"/>
              <a:buNone/>
              <a:defRPr sz="1200">
                <a:solidFill>
                  <a:schemeClr val="dk1"/>
                </a:solidFill>
              </a:defRPr>
            </a:lvl8pPr>
            <a:lvl9pPr lvl="8" algn="r" rtl="0">
              <a:lnSpc>
                <a:spcPct val="100000"/>
              </a:lnSpc>
              <a:spcBef>
                <a:spcPts val="0"/>
              </a:spcBef>
              <a:spcAft>
                <a:spcPts val="0"/>
              </a:spcAft>
              <a:buClr>
                <a:schemeClr val="dk1"/>
              </a:buClr>
              <a:buSzPts val="900"/>
              <a:buNone/>
              <a:defRPr sz="1200">
                <a:solidFill>
                  <a:schemeClr val="dk1"/>
                </a:solidFill>
              </a:defRPr>
            </a:lvl9pPr>
          </a:lstStyle>
          <a:p>
            <a:endParaRPr/>
          </a:p>
        </p:txBody>
      </p:sp>
    </p:spTree>
    <p:extLst>
      <p:ext uri="{BB962C8B-B14F-4D97-AF65-F5344CB8AC3E}">
        <p14:creationId xmlns:p14="http://schemas.microsoft.com/office/powerpoint/2010/main" val="20357412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5/10/2024</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2997106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 design ">
  <p:cSld name="Title + design ">
    <p:spTree>
      <p:nvGrpSpPr>
        <p:cNvPr id="1" name="Shape 82"/>
        <p:cNvGrpSpPr/>
        <p:nvPr/>
      </p:nvGrpSpPr>
      <p:grpSpPr>
        <a:xfrm>
          <a:off x="0" y="0"/>
          <a:ext cx="0" cy="0"/>
          <a:chOff x="0" y="0"/>
          <a:chExt cx="0" cy="0"/>
        </a:xfrm>
      </p:grpSpPr>
      <p:sp>
        <p:nvSpPr>
          <p:cNvPr id="83" name="Google Shape;83;p11"/>
          <p:cNvSpPr txBox="1">
            <a:spLocks noGrp="1"/>
          </p:cNvSpPr>
          <p:nvPr>
            <p:ph type="ctrTitle"/>
          </p:nvPr>
        </p:nvSpPr>
        <p:spPr>
          <a:xfrm>
            <a:off x="814495" y="540448"/>
            <a:ext cx="2316400" cy="1261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1pPr>
            <a:lvl2pPr lvl="1"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2pPr>
            <a:lvl3pPr lvl="2"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3pPr>
            <a:lvl4pPr lvl="3"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4pPr>
            <a:lvl5pPr lvl="4"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5pPr>
            <a:lvl6pPr lvl="5"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6pPr>
            <a:lvl7pPr lvl="6"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7pPr>
            <a:lvl8pPr lvl="7"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8pPr>
            <a:lvl9pPr lvl="8"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9pPr>
          </a:lstStyle>
          <a:p>
            <a:endParaRPr/>
          </a:p>
        </p:txBody>
      </p:sp>
    </p:spTree>
    <p:extLst>
      <p:ext uri="{BB962C8B-B14F-4D97-AF65-F5344CB8AC3E}">
        <p14:creationId xmlns:p14="http://schemas.microsoft.com/office/powerpoint/2010/main" val="8861893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 Design 1">
  <p:cSld name="Title + Design 1">
    <p:spTree>
      <p:nvGrpSpPr>
        <p:cNvPr id="1" name="Shape 84"/>
        <p:cNvGrpSpPr/>
        <p:nvPr/>
      </p:nvGrpSpPr>
      <p:grpSpPr>
        <a:xfrm>
          <a:off x="0" y="0"/>
          <a:ext cx="0" cy="0"/>
          <a:chOff x="0" y="0"/>
          <a:chExt cx="0" cy="0"/>
        </a:xfrm>
      </p:grpSpPr>
      <p:sp>
        <p:nvSpPr>
          <p:cNvPr id="85" name="Google Shape;85;p12"/>
          <p:cNvSpPr txBox="1">
            <a:spLocks noGrp="1"/>
          </p:cNvSpPr>
          <p:nvPr>
            <p:ph type="ctrTitle"/>
          </p:nvPr>
        </p:nvSpPr>
        <p:spPr>
          <a:xfrm>
            <a:off x="9057333" y="540448"/>
            <a:ext cx="2316400" cy="126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1pPr>
            <a:lvl2pPr lvl="1"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2pPr>
            <a:lvl3pPr lvl="2"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3pPr>
            <a:lvl4pPr lvl="3"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4pPr>
            <a:lvl5pPr lvl="4"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5pPr>
            <a:lvl6pPr lvl="5"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6pPr>
            <a:lvl7pPr lvl="6"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7pPr>
            <a:lvl8pPr lvl="7"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8pPr>
            <a:lvl9pPr lvl="8"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9pPr>
          </a:lstStyle>
          <a:p>
            <a:endParaRPr/>
          </a:p>
        </p:txBody>
      </p:sp>
    </p:spTree>
    <p:extLst>
      <p:ext uri="{BB962C8B-B14F-4D97-AF65-F5344CB8AC3E}">
        <p14:creationId xmlns:p14="http://schemas.microsoft.com/office/powerpoint/2010/main" val="1094927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 Design 2">
  <p:cSld name="Title + Design 2">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4107967" y="540448"/>
            <a:ext cx="3976000" cy="91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1pPr>
            <a:lvl2pPr lvl="1"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2pPr>
            <a:lvl3pPr lvl="2"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3pPr>
            <a:lvl4pPr lvl="3"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4pPr>
            <a:lvl5pPr lvl="4"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5pPr>
            <a:lvl6pPr lvl="5"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6pPr>
            <a:lvl7pPr lvl="6"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7pPr>
            <a:lvl8pPr lvl="7"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8pPr>
            <a:lvl9pPr lvl="8"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9pPr>
          </a:lstStyle>
          <a:p>
            <a:endParaRPr/>
          </a:p>
        </p:txBody>
      </p:sp>
    </p:spTree>
    <p:extLst>
      <p:ext uri="{BB962C8B-B14F-4D97-AF65-F5344CB8AC3E}">
        <p14:creationId xmlns:p14="http://schemas.microsoft.com/office/powerpoint/2010/main" val="29264052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88"/>
        <p:cNvGrpSpPr/>
        <p:nvPr/>
      </p:nvGrpSpPr>
      <p:grpSpPr>
        <a:xfrm>
          <a:off x="0" y="0"/>
          <a:ext cx="0" cy="0"/>
          <a:chOff x="0" y="0"/>
          <a:chExt cx="0" cy="0"/>
        </a:xfrm>
      </p:grpSpPr>
      <p:sp>
        <p:nvSpPr>
          <p:cNvPr id="89" name="Google Shape;89;p14"/>
          <p:cNvSpPr/>
          <p:nvPr/>
        </p:nvSpPr>
        <p:spPr>
          <a:xfrm flipH="1">
            <a:off x="5744668" y="-547675"/>
            <a:ext cx="8001200" cy="7619600"/>
          </a:xfrm>
          <a:prstGeom prst="hexagon">
            <a:avLst>
              <a:gd name="adj" fmla="val 25000"/>
              <a:gd name="vf" fmla="val 11547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0" name="Google Shape;90;p14"/>
          <p:cNvSpPr/>
          <p:nvPr/>
        </p:nvSpPr>
        <p:spPr>
          <a:xfrm flipH="1">
            <a:off x="10024568" y="-547675"/>
            <a:ext cx="8001200" cy="7619600"/>
          </a:xfrm>
          <a:prstGeom prst="hexagon">
            <a:avLst>
              <a:gd name="adj" fmla="val 25000"/>
              <a:gd name="vf" fmla="val 115470"/>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1" name="Google Shape;91;p14"/>
          <p:cNvSpPr txBox="1">
            <a:spLocks noGrp="1"/>
          </p:cNvSpPr>
          <p:nvPr>
            <p:ph type="ctrTitle"/>
          </p:nvPr>
        </p:nvSpPr>
        <p:spPr>
          <a:xfrm flipH="1">
            <a:off x="7368024" y="2202733"/>
            <a:ext cx="2308800" cy="863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1"/>
              </a:buClr>
              <a:buSzPts val="1800"/>
              <a:buFont typeface="Nunito Sans ExtraBold"/>
              <a:buNone/>
              <a:defRPr sz="2400" b="0">
                <a:solidFill>
                  <a:schemeClr val="dk1"/>
                </a:solidFill>
                <a:latin typeface="Nunito Sans ExtraBold"/>
                <a:ea typeface="Nunito Sans ExtraBold"/>
                <a:cs typeface="Nunito Sans ExtraBold"/>
                <a:sym typeface="Nunito Sans ExtraBold"/>
              </a:defRPr>
            </a:lvl1pPr>
            <a:lvl2pPr lvl="1" algn="r" rtl="0">
              <a:spcBef>
                <a:spcPts val="0"/>
              </a:spcBef>
              <a:spcAft>
                <a:spcPts val="0"/>
              </a:spcAft>
              <a:buClr>
                <a:schemeClr val="dk1"/>
              </a:buClr>
              <a:buSzPts val="1100"/>
              <a:buFont typeface="Nunito Sans ExtraBold"/>
              <a:buNone/>
              <a:defRPr sz="1467" b="0">
                <a:solidFill>
                  <a:schemeClr val="dk1"/>
                </a:solidFill>
                <a:latin typeface="Nunito Sans ExtraBold"/>
                <a:ea typeface="Nunito Sans ExtraBold"/>
                <a:cs typeface="Nunito Sans ExtraBold"/>
                <a:sym typeface="Nunito Sans ExtraBold"/>
              </a:defRPr>
            </a:lvl2pPr>
            <a:lvl3pPr lvl="2" algn="r" rtl="0">
              <a:spcBef>
                <a:spcPts val="0"/>
              </a:spcBef>
              <a:spcAft>
                <a:spcPts val="0"/>
              </a:spcAft>
              <a:buClr>
                <a:schemeClr val="dk1"/>
              </a:buClr>
              <a:buSzPts val="1100"/>
              <a:buFont typeface="Nunito Sans ExtraBold"/>
              <a:buNone/>
              <a:defRPr sz="1467" b="0">
                <a:solidFill>
                  <a:schemeClr val="dk1"/>
                </a:solidFill>
                <a:latin typeface="Nunito Sans ExtraBold"/>
                <a:ea typeface="Nunito Sans ExtraBold"/>
                <a:cs typeface="Nunito Sans ExtraBold"/>
                <a:sym typeface="Nunito Sans ExtraBold"/>
              </a:defRPr>
            </a:lvl3pPr>
            <a:lvl4pPr lvl="3" algn="r" rtl="0">
              <a:spcBef>
                <a:spcPts val="0"/>
              </a:spcBef>
              <a:spcAft>
                <a:spcPts val="0"/>
              </a:spcAft>
              <a:buClr>
                <a:schemeClr val="dk1"/>
              </a:buClr>
              <a:buSzPts val="1100"/>
              <a:buFont typeface="Nunito Sans ExtraBold"/>
              <a:buNone/>
              <a:defRPr sz="1467" b="0">
                <a:solidFill>
                  <a:schemeClr val="dk1"/>
                </a:solidFill>
                <a:latin typeface="Nunito Sans ExtraBold"/>
                <a:ea typeface="Nunito Sans ExtraBold"/>
                <a:cs typeface="Nunito Sans ExtraBold"/>
                <a:sym typeface="Nunito Sans ExtraBold"/>
              </a:defRPr>
            </a:lvl4pPr>
            <a:lvl5pPr lvl="4" algn="r" rtl="0">
              <a:spcBef>
                <a:spcPts val="0"/>
              </a:spcBef>
              <a:spcAft>
                <a:spcPts val="0"/>
              </a:spcAft>
              <a:buClr>
                <a:schemeClr val="dk1"/>
              </a:buClr>
              <a:buSzPts val="1100"/>
              <a:buFont typeface="Nunito Sans ExtraBold"/>
              <a:buNone/>
              <a:defRPr sz="1467" b="0">
                <a:solidFill>
                  <a:schemeClr val="dk1"/>
                </a:solidFill>
                <a:latin typeface="Nunito Sans ExtraBold"/>
                <a:ea typeface="Nunito Sans ExtraBold"/>
                <a:cs typeface="Nunito Sans ExtraBold"/>
                <a:sym typeface="Nunito Sans ExtraBold"/>
              </a:defRPr>
            </a:lvl5pPr>
            <a:lvl6pPr lvl="5" algn="r" rtl="0">
              <a:spcBef>
                <a:spcPts val="0"/>
              </a:spcBef>
              <a:spcAft>
                <a:spcPts val="0"/>
              </a:spcAft>
              <a:buClr>
                <a:schemeClr val="dk1"/>
              </a:buClr>
              <a:buSzPts val="1100"/>
              <a:buFont typeface="Nunito Sans ExtraBold"/>
              <a:buNone/>
              <a:defRPr sz="1467" b="0">
                <a:solidFill>
                  <a:schemeClr val="dk1"/>
                </a:solidFill>
                <a:latin typeface="Nunito Sans ExtraBold"/>
                <a:ea typeface="Nunito Sans ExtraBold"/>
                <a:cs typeface="Nunito Sans ExtraBold"/>
                <a:sym typeface="Nunito Sans ExtraBold"/>
              </a:defRPr>
            </a:lvl6pPr>
            <a:lvl7pPr lvl="6" algn="r" rtl="0">
              <a:spcBef>
                <a:spcPts val="0"/>
              </a:spcBef>
              <a:spcAft>
                <a:spcPts val="0"/>
              </a:spcAft>
              <a:buClr>
                <a:schemeClr val="dk1"/>
              </a:buClr>
              <a:buSzPts val="1100"/>
              <a:buFont typeface="Nunito Sans ExtraBold"/>
              <a:buNone/>
              <a:defRPr sz="1467" b="0">
                <a:solidFill>
                  <a:schemeClr val="dk1"/>
                </a:solidFill>
                <a:latin typeface="Nunito Sans ExtraBold"/>
                <a:ea typeface="Nunito Sans ExtraBold"/>
                <a:cs typeface="Nunito Sans ExtraBold"/>
                <a:sym typeface="Nunito Sans ExtraBold"/>
              </a:defRPr>
            </a:lvl7pPr>
            <a:lvl8pPr lvl="7" algn="r" rtl="0">
              <a:spcBef>
                <a:spcPts val="0"/>
              </a:spcBef>
              <a:spcAft>
                <a:spcPts val="0"/>
              </a:spcAft>
              <a:buClr>
                <a:schemeClr val="dk1"/>
              </a:buClr>
              <a:buSzPts val="1100"/>
              <a:buFont typeface="Nunito Sans ExtraBold"/>
              <a:buNone/>
              <a:defRPr sz="1467" b="0">
                <a:solidFill>
                  <a:schemeClr val="dk1"/>
                </a:solidFill>
                <a:latin typeface="Nunito Sans ExtraBold"/>
                <a:ea typeface="Nunito Sans ExtraBold"/>
                <a:cs typeface="Nunito Sans ExtraBold"/>
                <a:sym typeface="Nunito Sans ExtraBold"/>
              </a:defRPr>
            </a:lvl8pPr>
            <a:lvl9pPr lvl="8" algn="r" rtl="0">
              <a:spcBef>
                <a:spcPts val="0"/>
              </a:spcBef>
              <a:spcAft>
                <a:spcPts val="0"/>
              </a:spcAft>
              <a:buClr>
                <a:schemeClr val="dk1"/>
              </a:buClr>
              <a:buSzPts val="1100"/>
              <a:buFont typeface="Nunito Sans ExtraBold"/>
              <a:buNone/>
              <a:defRPr sz="1467" b="0">
                <a:solidFill>
                  <a:schemeClr val="dk1"/>
                </a:solidFill>
                <a:latin typeface="Nunito Sans ExtraBold"/>
                <a:ea typeface="Nunito Sans ExtraBold"/>
                <a:cs typeface="Nunito Sans ExtraBold"/>
                <a:sym typeface="Nunito Sans ExtraBold"/>
              </a:defRPr>
            </a:lvl9pPr>
          </a:lstStyle>
          <a:p>
            <a:endParaRPr/>
          </a:p>
        </p:txBody>
      </p:sp>
      <p:sp>
        <p:nvSpPr>
          <p:cNvPr id="92" name="Google Shape;92;p14"/>
          <p:cNvSpPr txBox="1">
            <a:spLocks noGrp="1"/>
          </p:cNvSpPr>
          <p:nvPr>
            <p:ph type="ctrTitle" idx="2"/>
          </p:nvPr>
        </p:nvSpPr>
        <p:spPr>
          <a:xfrm>
            <a:off x="5333259" y="3140713"/>
            <a:ext cx="4375200" cy="1070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100"/>
              <a:buFont typeface="Assistant Light"/>
              <a:buNone/>
              <a:defRPr sz="1467" b="0">
                <a:latin typeface="Assistant Light"/>
                <a:ea typeface="Assistant Light"/>
                <a:cs typeface="Assistant Light"/>
                <a:sym typeface="Assistant Light"/>
              </a:defRPr>
            </a:lvl1pPr>
            <a:lvl2pPr lvl="1" algn="r" rtl="0">
              <a:spcBef>
                <a:spcPts val="0"/>
              </a:spcBef>
              <a:spcAft>
                <a:spcPts val="0"/>
              </a:spcAft>
              <a:buSzPts val="1100"/>
              <a:buFont typeface="Assistant Light"/>
              <a:buNone/>
              <a:defRPr sz="1467" b="0">
                <a:latin typeface="Assistant Light"/>
                <a:ea typeface="Assistant Light"/>
                <a:cs typeface="Assistant Light"/>
                <a:sym typeface="Assistant Light"/>
              </a:defRPr>
            </a:lvl2pPr>
            <a:lvl3pPr lvl="2" algn="r" rtl="0">
              <a:spcBef>
                <a:spcPts val="0"/>
              </a:spcBef>
              <a:spcAft>
                <a:spcPts val="0"/>
              </a:spcAft>
              <a:buSzPts val="1100"/>
              <a:buFont typeface="Assistant Light"/>
              <a:buNone/>
              <a:defRPr sz="1467" b="0">
                <a:latin typeface="Assistant Light"/>
                <a:ea typeface="Assistant Light"/>
                <a:cs typeface="Assistant Light"/>
                <a:sym typeface="Assistant Light"/>
              </a:defRPr>
            </a:lvl3pPr>
            <a:lvl4pPr lvl="3" algn="r" rtl="0">
              <a:spcBef>
                <a:spcPts val="0"/>
              </a:spcBef>
              <a:spcAft>
                <a:spcPts val="0"/>
              </a:spcAft>
              <a:buSzPts val="1100"/>
              <a:buFont typeface="Assistant Light"/>
              <a:buNone/>
              <a:defRPr sz="1467" b="0">
                <a:latin typeface="Assistant Light"/>
                <a:ea typeface="Assistant Light"/>
                <a:cs typeface="Assistant Light"/>
                <a:sym typeface="Assistant Light"/>
              </a:defRPr>
            </a:lvl4pPr>
            <a:lvl5pPr lvl="4" algn="r" rtl="0">
              <a:spcBef>
                <a:spcPts val="0"/>
              </a:spcBef>
              <a:spcAft>
                <a:spcPts val="0"/>
              </a:spcAft>
              <a:buSzPts val="1100"/>
              <a:buFont typeface="Assistant Light"/>
              <a:buNone/>
              <a:defRPr sz="1467" b="0">
                <a:latin typeface="Assistant Light"/>
                <a:ea typeface="Assistant Light"/>
                <a:cs typeface="Assistant Light"/>
                <a:sym typeface="Assistant Light"/>
              </a:defRPr>
            </a:lvl5pPr>
            <a:lvl6pPr lvl="5" algn="r" rtl="0">
              <a:spcBef>
                <a:spcPts val="0"/>
              </a:spcBef>
              <a:spcAft>
                <a:spcPts val="0"/>
              </a:spcAft>
              <a:buSzPts val="1100"/>
              <a:buFont typeface="Assistant Light"/>
              <a:buNone/>
              <a:defRPr sz="1467" b="0">
                <a:latin typeface="Assistant Light"/>
                <a:ea typeface="Assistant Light"/>
                <a:cs typeface="Assistant Light"/>
                <a:sym typeface="Assistant Light"/>
              </a:defRPr>
            </a:lvl6pPr>
            <a:lvl7pPr lvl="6" algn="r" rtl="0">
              <a:spcBef>
                <a:spcPts val="0"/>
              </a:spcBef>
              <a:spcAft>
                <a:spcPts val="0"/>
              </a:spcAft>
              <a:buSzPts val="1100"/>
              <a:buFont typeface="Assistant Light"/>
              <a:buNone/>
              <a:defRPr sz="1467" b="0">
                <a:latin typeface="Assistant Light"/>
                <a:ea typeface="Assistant Light"/>
                <a:cs typeface="Assistant Light"/>
                <a:sym typeface="Assistant Light"/>
              </a:defRPr>
            </a:lvl7pPr>
            <a:lvl8pPr lvl="7" algn="r" rtl="0">
              <a:spcBef>
                <a:spcPts val="0"/>
              </a:spcBef>
              <a:spcAft>
                <a:spcPts val="0"/>
              </a:spcAft>
              <a:buSzPts val="1100"/>
              <a:buFont typeface="Assistant Light"/>
              <a:buNone/>
              <a:defRPr sz="1467" b="0">
                <a:latin typeface="Assistant Light"/>
                <a:ea typeface="Assistant Light"/>
                <a:cs typeface="Assistant Light"/>
                <a:sym typeface="Assistant Light"/>
              </a:defRPr>
            </a:lvl8pPr>
            <a:lvl9pPr lvl="8" algn="r" rtl="0">
              <a:spcBef>
                <a:spcPts val="0"/>
              </a:spcBef>
              <a:spcAft>
                <a:spcPts val="0"/>
              </a:spcAft>
              <a:buSzPts val="1100"/>
              <a:buFont typeface="Assistant Light"/>
              <a:buNone/>
              <a:defRPr sz="1467" b="0">
                <a:latin typeface="Assistant Light"/>
                <a:ea typeface="Assistant Light"/>
                <a:cs typeface="Assistant Light"/>
                <a:sym typeface="Assistant Light"/>
              </a:defRPr>
            </a:lvl9pPr>
          </a:lstStyle>
          <a:p>
            <a:endParaRPr/>
          </a:p>
        </p:txBody>
      </p:sp>
    </p:spTree>
    <p:extLst>
      <p:ext uri="{BB962C8B-B14F-4D97-AF65-F5344CB8AC3E}">
        <p14:creationId xmlns:p14="http://schemas.microsoft.com/office/powerpoint/2010/main" val="2172036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redits">
  <p:cSld name="Credits">
    <p:spTree>
      <p:nvGrpSpPr>
        <p:cNvPr id="1" name="Shape 93"/>
        <p:cNvGrpSpPr/>
        <p:nvPr/>
      </p:nvGrpSpPr>
      <p:grpSpPr>
        <a:xfrm>
          <a:off x="0" y="0"/>
          <a:ext cx="0" cy="0"/>
          <a:chOff x="0" y="0"/>
          <a:chExt cx="0" cy="0"/>
        </a:xfrm>
      </p:grpSpPr>
      <p:sp>
        <p:nvSpPr>
          <p:cNvPr id="94" name="Google Shape;94;p15"/>
          <p:cNvSpPr/>
          <p:nvPr/>
        </p:nvSpPr>
        <p:spPr>
          <a:xfrm>
            <a:off x="-85733" y="1431601"/>
            <a:ext cx="12335833" cy="5477833"/>
          </a:xfrm>
          <a:custGeom>
            <a:avLst/>
            <a:gdLst/>
            <a:ahLst/>
            <a:cxnLst/>
            <a:rect l="l" t="t" r="r" b="b"/>
            <a:pathLst>
              <a:path w="370075" h="164335" extrusionOk="0">
                <a:moveTo>
                  <a:pt x="2058" y="32147"/>
                </a:moveTo>
                <a:lnTo>
                  <a:pt x="186709" y="0"/>
                </a:lnTo>
                <a:lnTo>
                  <a:pt x="370075" y="32147"/>
                </a:lnTo>
                <a:lnTo>
                  <a:pt x="370075" y="164335"/>
                </a:lnTo>
                <a:lnTo>
                  <a:pt x="0" y="164335"/>
                </a:lnTo>
                <a:close/>
              </a:path>
            </a:pathLst>
          </a:custGeom>
          <a:solidFill>
            <a:schemeClr val="dk1"/>
          </a:solidFill>
          <a:ln>
            <a:noFill/>
          </a:ln>
        </p:spPr>
      </p:sp>
      <p:sp>
        <p:nvSpPr>
          <p:cNvPr id="95" name="Google Shape;95;p15"/>
          <p:cNvSpPr txBox="1">
            <a:spLocks noGrp="1"/>
          </p:cNvSpPr>
          <p:nvPr>
            <p:ph type="body" idx="1"/>
          </p:nvPr>
        </p:nvSpPr>
        <p:spPr>
          <a:xfrm>
            <a:off x="3706800" y="2846400"/>
            <a:ext cx="4778400" cy="1968000"/>
          </a:xfrm>
          <a:prstGeom prst="rect">
            <a:avLst/>
          </a:prstGeom>
        </p:spPr>
        <p:txBody>
          <a:bodyPr spcFirstLastPara="1" wrap="square" lIns="91425" tIns="91425" rIns="91425" bIns="91425" anchor="t" anchorCtr="0">
            <a:noAutofit/>
          </a:bodyPr>
          <a:lstStyle>
            <a:lvl1pPr marL="609585" lvl="0" indent="-397923" rtl="0">
              <a:spcBef>
                <a:spcPts val="0"/>
              </a:spcBef>
              <a:spcAft>
                <a:spcPts val="0"/>
              </a:spcAft>
              <a:buClr>
                <a:schemeClr val="lt1"/>
              </a:buClr>
              <a:buSzPts val="1100"/>
              <a:buChar char="●"/>
              <a:defRPr sz="1467">
                <a:solidFill>
                  <a:schemeClr val="lt1"/>
                </a:solidFill>
              </a:defRPr>
            </a:lvl1pPr>
            <a:lvl2pPr marL="1219170" lvl="1" indent="-397923" rtl="0">
              <a:spcBef>
                <a:spcPts val="2133"/>
              </a:spcBef>
              <a:spcAft>
                <a:spcPts val="0"/>
              </a:spcAft>
              <a:buClr>
                <a:schemeClr val="lt1"/>
              </a:buClr>
              <a:buSzPts val="1100"/>
              <a:buChar char="○"/>
              <a:defRPr sz="1467">
                <a:solidFill>
                  <a:schemeClr val="lt1"/>
                </a:solidFill>
              </a:defRPr>
            </a:lvl2pPr>
            <a:lvl3pPr marL="1828754" lvl="2" indent="-397923" rtl="0">
              <a:spcBef>
                <a:spcPts val="2133"/>
              </a:spcBef>
              <a:spcAft>
                <a:spcPts val="0"/>
              </a:spcAft>
              <a:buClr>
                <a:schemeClr val="lt1"/>
              </a:buClr>
              <a:buSzPts val="1100"/>
              <a:buChar char="■"/>
              <a:defRPr sz="1467">
                <a:solidFill>
                  <a:schemeClr val="lt1"/>
                </a:solidFill>
              </a:defRPr>
            </a:lvl3pPr>
            <a:lvl4pPr marL="2438339" lvl="3" indent="-397923" rtl="0">
              <a:spcBef>
                <a:spcPts val="2133"/>
              </a:spcBef>
              <a:spcAft>
                <a:spcPts val="0"/>
              </a:spcAft>
              <a:buClr>
                <a:schemeClr val="lt1"/>
              </a:buClr>
              <a:buSzPts val="1100"/>
              <a:buChar char="●"/>
              <a:defRPr sz="1467">
                <a:solidFill>
                  <a:schemeClr val="lt1"/>
                </a:solidFill>
              </a:defRPr>
            </a:lvl4pPr>
            <a:lvl5pPr marL="3047924" lvl="4" indent="-397923" rtl="0">
              <a:spcBef>
                <a:spcPts val="2133"/>
              </a:spcBef>
              <a:spcAft>
                <a:spcPts val="0"/>
              </a:spcAft>
              <a:buClr>
                <a:schemeClr val="lt1"/>
              </a:buClr>
              <a:buSzPts val="1100"/>
              <a:buChar char="○"/>
              <a:defRPr sz="1467">
                <a:solidFill>
                  <a:schemeClr val="lt1"/>
                </a:solidFill>
              </a:defRPr>
            </a:lvl5pPr>
            <a:lvl6pPr marL="3657509" lvl="5" indent="-397923" rtl="0">
              <a:spcBef>
                <a:spcPts val="2133"/>
              </a:spcBef>
              <a:spcAft>
                <a:spcPts val="0"/>
              </a:spcAft>
              <a:buClr>
                <a:schemeClr val="lt1"/>
              </a:buClr>
              <a:buSzPts val="1100"/>
              <a:buChar char="■"/>
              <a:defRPr sz="1467">
                <a:solidFill>
                  <a:schemeClr val="lt1"/>
                </a:solidFill>
              </a:defRPr>
            </a:lvl6pPr>
            <a:lvl7pPr marL="4267093" lvl="6" indent="-397923" rtl="0">
              <a:spcBef>
                <a:spcPts val="2133"/>
              </a:spcBef>
              <a:spcAft>
                <a:spcPts val="0"/>
              </a:spcAft>
              <a:buClr>
                <a:schemeClr val="lt1"/>
              </a:buClr>
              <a:buSzPts val="1100"/>
              <a:buChar char="●"/>
              <a:defRPr sz="1467">
                <a:solidFill>
                  <a:schemeClr val="lt1"/>
                </a:solidFill>
              </a:defRPr>
            </a:lvl7pPr>
            <a:lvl8pPr marL="4876678" lvl="7" indent="-397923" rtl="0">
              <a:spcBef>
                <a:spcPts val="2133"/>
              </a:spcBef>
              <a:spcAft>
                <a:spcPts val="0"/>
              </a:spcAft>
              <a:buClr>
                <a:schemeClr val="lt1"/>
              </a:buClr>
              <a:buSzPts val="1100"/>
              <a:buChar char="○"/>
              <a:defRPr sz="1467">
                <a:solidFill>
                  <a:schemeClr val="lt1"/>
                </a:solidFill>
              </a:defRPr>
            </a:lvl8pPr>
            <a:lvl9pPr marL="5486263" lvl="8" indent="-397923" rtl="0">
              <a:spcBef>
                <a:spcPts val="2133"/>
              </a:spcBef>
              <a:spcAft>
                <a:spcPts val="2133"/>
              </a:spcAft>
              <a:buClr>
                <a:schemeClr val="lt1"/>
              </a:buClr>
              <a:buSzPts val="1100"/>
              <a:buChar char="■"/>
              <a:defRPr sz="1467">
                <a:solidFill>
                  <a:schemeClr val="lt1"/>
                </a:solidFill>
              </a:defRPr>
            </a:lvl9pPr>
          </a:lstStyle>
          <a:p>
            <a:endParaRPr/>
          </a:p>
        </p:txBody>
      </p:sp>
      <p:sp>
        <p:nvSpPr>
          <p:cNvPr id="96" name="Google Shape;96;p15"/>
          <p:cNvSpPr txBox="1">
            <a:spLocks noGrp="1"/>
          </p:cNvSpPr>
          <p:nvPr>
            <p:ph type="ctrTitle"/>
          </p:nvPr>
        </p:nvSpPr>
        <p:spPr>
          <a:xfrm>
            <a:off x="4107967" y="540448"/>
            <a:ext cx="3976000" cy="91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1pPr>
            <a:lvl2pPr lvl="1"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2pPr>
            <a:lvl3pPr lvl="2"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3pPr>
            <a:lvl4pPr lvl="3"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4pPr>
            <a:lvl5pPr lvl="4"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5pPr>
            <a:lvl6pPr lvl="5"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6pPr>
            <a:lvl7pPr lvl="6"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7pPr>
            <a:lvl8pPr lvl="7"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8pPr>
            <a:lvl9pPr lvl="8"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9pPr>
          </a:lstStyle>
          <a:p>
            <a:endParaRPr/>
          </a:p>
        </p:txBody>
      </p:sp>
    </p:spTree>
    <p:extLst>
      <p:ext uri="{BB962C8B-B14F-4D97-AF65-F5344CB8AC3E}">
        <p14:creationId xmlns:p14="http://schemas.microsoft.com/office/powerpoint/2010/main" val="38075583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Resources">
  <p:cSld name="Resources">
    <p:spTree>
      <p:nvGrpSpPr>
        <p:cNvPr id="1" name="Shape 97"/>
        <p:cNvGrpSpPr/>
        <p:nvPr/>
      </p:nvGrpSpPr>
      <p:grpSpPr>
        <a:xfrm>
          <a:off x="0" y="0"/>
          <a:ext cx="0" cy="0"/>
          <a:chOff x="0" y="0"/>
          <a:chExt cx="0" cy="0"/>
        </a:xfrm>
      </p:grpSpPr>
      <p:grpSp>
        <p:nvGrpSpPr>
          <p:cNvPr id="98" name="Google Shape;98;p16"/>
          <p:cNvGrpSpPr/>
          <p:nvPr/>
        </p:nvGrpSpPr>
        <p:grpSpPr>
          <a:xfrm>
            <a:off x="-8781" y="-257167"/>
            <a:ext cx="12232233" cy="1845696"/>
            <a:chOff x="0" y="-40481"/>
            <a:chExt cx="9144000" cy="1384272"/>
          </a:xfrm>
        </p:grpSpPr>
        <p:sp>
          <p:nvSpPr>
            <p:cNvPr id="99" name="Google Shape;99;p16"/>
            <p:cNvSpPr/>
            <p:nvPr/>
          </p:nvSpPr>
          <p:spPr>
            <a:xfrm rot="10800000">
              <a:off x="1200" y="799890"/>
              <a:ext cx="9142800" cy="543900"/>
            </a:xfrm>
            <a:prstGeom prst="triangl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16"/>
            <p:cNvSpPr/>
            <p:nvPr/>
          </p:nvSpPr>
          <p:spPr>
            <a:xfrm>
              <a:off x="0" y="-40481"/>
              <a:ext cx="9144000" cy="856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1" name="Google Shape;101;p16"/>
          <p:cNvSpPr txBox="1">
            <a:spLocks noGrp="1"/>
          </p:cNvSpPr>
          <p:nvPr>
            <p:ph type="body" idx="1"/>
          </p:nvPr>
        </p:nvSpPr>
        <p:spPr>
          <a:xfrm>
            <a:off x="960000" y="1578267"/>
            <a:ext cx="5028800" cy="1968000"/>
          </a:xfrm>
          <a:prstGeom prst="rect">
            <a:avLst/>
          </a:prstGeom>
        </p:spPr>
        <p:txBody>
          <a:bodyPr spcFirstLastPara="1" wrap="square" lIns="91425" tIns="91425" rIns="91425" bIns="91425" anchor="t" anchorCtr="0">
            <a:noAutofit/>
          </a:bodyPr>
          <a:lstStyle>
            <a:lvl1pPr marL="609585" lvl="0" indent="-380990" rtl="0">
              <a:spcBef>
                <a:spcPts val="0"/>
              </a:spcBef>
              <a:spcAft>
                <a:spcPts val="0"/>
              </a:spcAft>
              <a:buClr>
                <a:srgbClr val="000000"/>
              </a:buClr>
              <a:buSzPts val="900"/>
              <a:buChar char="●"/>
              <a:defRPr sz="1200">
                <a:solidFill>
                  <a:srgbClr val="000000"/>
                </a:solidFill>
              </a:defRPr>
            </a:lvl1pPr>
            <a:lvl2pPr marL="1219170" lvl="1" indent="-380990" rtl="0">
              <a:spcBef>
                <a:spcPts val="2133"/>
              </a:spcBef>
              <a:spcAft>
                <a:spcPts val="0"/>
              </a:spcAft>
              <a:buClr>
                <a:srgbClr val="000000"/>
              </a:buClr>
              <a:buSzPts val="900"/>
              <a:buChar char="○"/>
              <a:defRPr sz="1200">
                <a:solidFill>
                  <a:srgbClr val="000000"/>
                </a:solidFill>
              </a:defRPr>
            </a:lvl2pPr>
            <a:lvl3pPr marL="1828754" lvl="2" indent="-380990" rtl="0">
              <a:spcBef>
                <a:spcPts val="2133"/>
              </a:spcBef>
              <a:spcAft>
                <a:spcPts val="0"/>
              </a:spcAft>
              <a:buClr>
                <a:srgbClr val="000000"/>
              </a:buClr>
              <a:buSzPts val="900"/>
              <a:buChar char="■"/>
              <a:defRPr sz="1200">
                <a:solidFill>
                  <a:srgbClr val="000000"/>
                </a:solidFill>
              </a:defRPr>
            </a:lvl3pPr>
            <a:lvl4pPr marL="2438339" lvl="3" indent="-380990" rtl="0">
              <a:spcBef>
                <a:spcPts val="2133"/>
              </a:spcBef>
              <a:spcAft>
                <a:spcPts val="0"/>
              </a:spcAft>
              <a:buClr>
                <a:srgbClr val="000000"/>
              </a:buClr>
              <a:buSzPts val="900"/>
              <a:buChar char="●"/>
              <a:defRPr sz="1200">
                <a:solidFill>
                  <a:srgbClr val="000000"/>
                </a:solidFill>
              </a:defRPr>
            </a:lvl4pPr>
            <a:lvl5pPr marL="3047924" lvl="4" indent="-380990" rtl="0">
              <a:spcBef>
                <a:spcPts val="2133"/>
              </a:spcBef>
              <a:spcAft>
                <a:spcPts val="0"/>
              </a:spcAft>
              <a:buClr>
                <a:srgbClr val="000000"/>
              </a:buClr>
              <a:buSzPts val="900"/>
              <a:buChar char="○"/>
              <a:defRPr sz="1200">
                <a:solidFill>
                  <a:srgbClr val="000000"/>
                </a:solidFill>
              </a:defRPr>
            </a:lvl5pPr>
            <a:lvl6pPr marL="3657509" lvl="5" indent="-380990" rtl="0">
              <a:spcBef>
                <a:spcPts val="2133"/>
              </a:spcBef>
              <a:spcAft>
                <a:spcPts val="0"/>
              </a:spcAft>
              <a:buClr>
                <a:srgbClr val="000000"/>
              </a:buClr>
              <a:buSzPts val="900"/>
              <a:buChar char="■"/>
              <a:defRPr sz="1200">
                <a:solidFill>
                  <a:srgbClr val="000000"/>
                </a:solidFill>
              </a:defRPr>
            </a:lvl6pPr>
            <a:lvl7pPr marL="4267093" lvl="6" indent="-380990" rtl="0">
              <a:spcBef>
                <a:spcPts val="2133"/>
              </a:spcBef>
              <a:spcAft>
                <a:spcPts val="0"/>
              </a:spcAft>
              <a:buClr>
                <a:srgbClr val="000000"/>
              </a:buClr>
              <a:buSzPts val="900"/>
              <a:buChar char="●"/>
              <a:defRPr sz="1200">
                <a:solidFill>
                  <a:srgbClr val="000000"/>
                </a:solidFill>
              </a:defRPr>
            </a:lvl7pPr>
            <a:lvl8pPr marL="4876678" lvl="7" indent="-380990" rtl="0">
              <a:spcBef>
                <a:spcPts val="2133"/>
              </a:spcBef>
              <a:spcAft>
                <a:spcPts val="0"/>
              </a:spcAft>
              <a:buClr>
                <a:srgbClr val="000000"/>
              </a:buClr>
              <a:buSzPts val="900"/>
              <a:buChar char="○"/>
              <a:defRPr sz="1200">
                <a:solidFill>
                  <a:srgbClr val="000000"/>
                </a:solidFill>
              </a:defRPr>
            </a:lvl8pPr>
            <a:lvl9pPr marL="5486263" lvl="8" indent="-380990" rtl="0">
              <a:spcBef>
                <a:spcPts val="2133"/>
              </a:spcBef>
              <a:spcAft>
                <a:spcPts val="2133"/>
              </a:spcAft>
              <a:buClr>
                <a:srgbClr val="000000"/>
              </a:buClr>
              <a:buSzPts val="900"/>
              <a:buChar char="■"/>
              <a:defRPr sz="1200">
                <a:solidFill>
                  <a:srgbClr val="000000"/>
                </a:solidFill>
              </a:defRPr>
            </a:lvl9pPr>
          </a:lstStyle>
          <a:p>
            <a:endParaRPr/>
          </a:p>
        </p:txBody>
      </p:sp>
      <p:sp>
        <p:nvSpPr>
          <p:cNvPr id="102" name="Google Shape;102;p16"/>
          <p:cNvSpPr txBox="1">
            <a:spLocks noGrp="1"/>
          </p:cNvSpPr>
          <p:nvPr>
            <p:ph type="ctrTitle"/>
          </p:nvPr>
        </p:nvSpPr>
        <p:spPr>
          <a:xfrm>
            <a:off x="4107967" y="540448"/>
            <a:ext cx="3976000" cy="91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Font typeface="Nunito Sans ExtraBold"/>
              <a:buNone/>
              <a:defRPr sz="1867" b="0">
                <a:solidFill>
                  <a:schemeClr val="lt1"/>
                </a:solidFill>
                <a:latin typeface="Nunito Sans ExtraBold"/>
                <a:ea typeface="Nunito Sans ExtraBold"/>
                <a:cs typeface="Nunito Sans ExtraBold"/>
                <a:sym typeface="Nunito Sans ExtraBold"/>
              </a:defRPr>
            </a:lvl1pPr>
            <a:lvl2pPr lvl="1"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2pPr>
            <a:lvl3pPr lvl="2"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3pPr>
            <a:lvl4pPr lvl="3"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4pPr>
            <a:lvl5pPr lvl="4"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5pPr>
            <a:lvl6pPr lvl="5"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6pPr>
            <a:lvl7pPr lvl="6"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7pPr>
            <a:lvl8pPr lvl="7"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8pPr>
            <a:lvl9pPr lvl="8" algn="r" rtl="0">
              <a:spcBef>
                <a:spcPts val="0"/>
              </a:spcBef>
              <a:spcAft>
                <a:spcPts val="0"/>
              </a:spcAft>
              <a:buSzPts val="1400"/>
              <a:buFont typeface="Nunito Sans ExtraBold"/>
              <a:buNone/>
              <a:defRPr sz="1867" b="0">
                <a:latin typeface="Nunito Sans ExtraBold"/>
                <a:ea typeface="Nunito Sans ExtraBold"/>
                <a:cs typeface="Nunito Sans ExtraBold"/>
                <a:sym typeface="Nunito Sans ExtraBold"/>
              </a:defRPr>
            </a:lvl9pPr>
          </a:lstStyle>
          <a:p>
            <a:endParaRPr/>
          </a:p>
        </p:txBody>
      </p:sp>
    </p:spTree>
    <p:extLst>
      <p:ext uri="{BB962C8B-B14F-4D97-AF65-F5344CB8AC3E}">
        <p14:creationId xmlns:p14="http://schemas.microsoft.com/office/powerpoint/2010/main" val="27821184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slide">
  <p:cSld name="Blank slide">
    <p:bg>
      <p:bgPr>
        <a:noFill/>
        <a:effectLst/>
      </p:bgPr>
    </p:bg>
    <p:spTree>
      <p:nvGrpSpPr>
        <p:cNvPr id="1" name="Shape 103"/>
        <p:cNvGrpSpPr/>
        <p:nvPr/>
      </p:nvGrpSpPr>
      <p:grpSpPr>
        <a:xfrm>
          <a:off x="0" y="0"/>
          <a:ext cx="0" cy="0"/>
          <a:chOff x="0" y="0"/>
          <a:chExt cx="0" cy="0"/>
        </a:xfrm>
      </p:grpSpPr>
    </p:spTree>
    <p:extLst>
      <p:ext uri="{BB962C8B-B14F-4D97-AF65-F5344CB8AC3E}">
        <p14:creationId xmlns:p14="http://schemas.microsoft.com/office/powerpoint/2010/main" val="17264734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91811" y="1562967"/>
            <a:ext cx="9027600" cy="27368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7066"/>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2191803" y="4349033"/>
            <a:ext cx="9027600" cy="742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2133">
                <a:solidFill>
                  <a:schemeClr val="accent2"/>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1" name="Google Shape;11;p2"/>
          <p:cNvSpPr/>
          <p:nvPr/>
        </p:nvSpPr>
        <p:spPr>
          <a:xfrm>
            <a:off x="0" y="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850197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5/10/2024</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1577329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5/10/2024</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5939528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5/10/2024</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58124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5/10/2024</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5535076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5/10/2024</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6035222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5/10/2024</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34564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6" Type="http://schemas.openxmlformats.org/officeDocument/2006/relationships/theme" Target="../theme/theme3.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5/10/2024</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802001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34BCCD4-CEB1-405B-A443-DD9CBCBEA552}" type="datetime1">
              <a:rPr lang="en-US" smtClean="0"/>
              <a:t>5/10/2024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211529914"/>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1"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r" defTabSz="914400" rtl="1"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r" defTabSz="914400" rtl="1"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r" defTabSz="914400" rtl="1"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r" defTabSz="914400" rtl="1"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r" defTabSz="914400" rtl="1"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r" defTabSz="914400" rtl="1"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r" defTabSz="914400" rtl="1"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r" defTabSz="914400" rtl="1"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r" defTabSz="914400" rtl="1"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Nunito Sans"/>
              <a:buNone/>
              <a:defRPr sz="2800" b="1">
                <a:solidFill>
                  <a:schemeClr val="dk1"/>
                </a:solidFill>
                <a:latin typeface="Nunito Sans"/>
                <a:ea typeface="Nunito Sans"/>
                <a:cs typeface="Nunito Sans"/>
                <a:sym typeface="Nunito Sans"/>
              </a:defRPr>
            </a:lvl1pPr>
            <a:lvl2pPr lvl="1" rtl="0">
              <a:spcBef>
                <a:spcPts val="0"/>
              </a:spcBef>
              <a:spcAft>
                <a:spcPts val="0"/>
              </a:spcAft>
              <a:buClr>
                <a:schemeClr val="dk1"/>
              </a:buClr>
              <a:buSzPts val="2800"/>
              <a:buFont typeface="Nunito Sans"/>
              <a:buNone/>
              <a:defRPr sz="2800" b="1">
                <a:solidFill>
                  <a:schemeClr val="dk1"/>
                </a:solidFill>
                <a:latin typeface="Nunito Sans"/>
                <a:ea typeface="Nunito Sans"/>
                <a:cs typeface="Nunito Sans"/>
                <a:sym typeface="Nunito Sans"/>
              </a:defRPr>
            </a:lvl2pPr>
            <a:lvl3pPr lvl="2" rtl="0">
              <a:spcBef>
                <a:spcPts val="0"/>
              </a:spcBef>
              <a:spcAft>
                <a:spcPts val="0"/>
              </a:spcAft>
              <a:buClr>
                <a:schemeClr val="dk1"/>
              </a:buClr>
              <a:buSzPts val="2800"/>
              <a:buFont typeface="Nunito Sans"/>
              <a:buNone/>
              <a:defRPr sz="2800" b="1">
                <a:solidFill>
                  <a:schemeClr val="dk1"/>
                </a:solidFill>
                <a:latin typeface="Nunito Sans"/>
                <a:ea typeface="Nunito Sans"/>
                <a:cs typeface="Nunito Sans"/>
                <a:sym typeface="Nunito Sans"/>
              </a:defRPr>
            </a:lvl3pPr>
            <a:lvl4pPr lvl="3" rtl="0">
              <a:spcBef>
                <a:spcPts val="0"/>
              </a:spcBef>
              <a:spcAft>
                <a:spcPts val="0"/>
              </a:spcAft>
              <a:buClr>
                <a:schemeClr val="dk1"/>
              </a:buClr>
              <a:buSzPts val="2800"/>
              <a:buFont typeface="Nunito Sans"/>
              <a:buNone/>
              <a:defRPr sz="2800" b="1">
                <a:solidFill>
                  <a:schemeClr val="dk1"/>
                </a:solidFill>
                <a:latin typeface="Nunito Sans"/>
                <a:ea typeface="Nunito Sans"/>
                <a:cs typeface="Nunito Sans"/>
                <a:sym typeface="Nunito Sans"/>
              </a:defRPr>
            </a:lvl4pPr>
            <a:lvl5pPr lvl="4" rtl="0">
              <a:spcBef>
                <a:spcPts val="0"/>
              </a:spcBef>
              <a:spcAft>
                <a:spcPts val="0"/>
              </a:spcAft>
              <a:buClr>
                <a:schemeClr val="dk1"/>
              </a:buClr>
              <a:buSzPts val="2800"/>
              <a:buFont typeface="Nunito Sans"/>
              <a:buNone/>
              <a:defRPr sz="2800" b="1">
                <a:solidFill>
                  <a:schemeClr val="dk1"/>
                </a:solidFill>
                <a:latin typeface="Nunito Sans"/>
                <a:ea typeface="Nunito Sans"/>
                <a:cs typeface="Nunito Sans"/>
                <a:sym typeface="Nunito Sans"/>
              </a:defRPr>
            </a:lvl5pPr>
            <a:lvl6pPr lvl="5" rtl="0">
              <a:spcBef>
                <a:spcPts val="0"/>
              </a:spcBef>
              <a:spcAft>
                <a:spcPts val="0"/>
              </a:spcAft>
              <a:buClr>
                <a:schemeClr val="dk1"/>
              </a:buClr>
              <a:buSzPts val="2800"/>
              <a:buFont typeface="Nunito Sans"/>
              <a:buNone/>
              <a:defRPr sz="2800" b="1">
                <a:solidFill>
                  <a:schemeClr val="dk1"/>
                </a:solidFill>
                <a:latin typeface="Nunito Sans"/>
                <a:ea typeface="Nunito Sans"/>
                <a:cs typeface="Nunito Sans"/>
                <a:sym typeface="Nunito Sans"/>
              </a:defRPr>
            </a:lvl6pPr>
            <a:lvl7pPr lvl="6" rtl="0">
              <a:spcBef>
                <a:spcPts val="0"/>
              </a:spcBef>
              <a:spcAft>
                <a:spcPts val="0"/>
              </a:spcAft>
              <a:buClr>
                <a:schemeClr val="dk1"/>
              </a:buClr>
              <a:buSzPts val="2800"/>
              <a:buFont typeface="Nunito Sans"/>
              <a:buNone/>
              <a:defRPr sz="2800" b="1">
                <a:solidFill>
                  <a:schemeClr val="dk1"/>
                </a:solidFill>
                <a:latin typeface="Nunito Sans"/>
                <a:ea typeface="Nunito Sans"/>
                <a:cs typeface="Nunito Sans"/>
                <a:sym typeface="Nunito Sans"/>
              </a:defRPr>
            </a:lvl7pPr>
            <a:lvl8pPr lvl="7" rtl="0">
              <a:spcBef>
                <a:spcPts val="0"/>
              </a:spcBef>
              <a:spcAft>
                <a:spcPts val="0"/>
              </a:spcAft>
              <a:buClr>
                <a:schemeClr val="dk1"/>
              </a:buClr>
              <a:buSzPts val="2800"/>
              <a:buFont typeface="Nunito Sans"/>
              <a:buNone/>
              <a:defRPr sz="2800" b="1">
                <a:solidFill>
                  <a:schemeClr val="dk1"/>
                </a:solidFill>
                <a:latin typeface="Nunito Sans"/>
                <a:ea typeface="Nunito Sans"/>
                <a:cs typeface="Nunito Sans"/>
                <a:sym typeface="Nunito Sans"/>
              </a:defRPr>
            </a:lvl8pPr>
            <a:lvl9pPr lvl="8" rtl="0">
              <a:spcBef>
                <a:spcPts val="0"/>
              </a:spcBef>
              <a:spcAft>
                <a:spcPts val="0"/>
              </a:spcAft>
              <a:buClr>
                <a:schemeClr val="dk1"/>
              </a:buClr>
              <a:buSzPts val="2800"/>
              <a:buFont typeface="Nunito Sans"/>
              <a:buNone/>
              <a:defRPr sz="2800" b="1">
                <a:solidFill>
                  <a:schemeClr val="dk1"/>
                </a:solidFill>
                <a:latin typeface="Nunito Sans"/>
                <a:ea typeface="Nunito Sans"/>
                <a:cs typeface="Nunito Sans"/>
                <a:sym typeface="Nunito Sans"/>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1pPr>
            <a:lvl2pPr marL="914400" lvl="1" indent="-304800" rtl="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2pPr>
            <a:lvl3pPr marL="1371600" lvl="2" indent="-304800" rtl="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3pPr>
            <a:lvl4pPr marL="1828800" lvl="3" indent="-304800" rtl="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4pPr>
            <a:lvl5pPr marL="2286000" lvl="4" indent="-304800" rtl="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5pPr>
            <a:lvl6pPr marL="2743200" lvl="5" indent="-304800" rtl="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6pPr>
            <a:lvl7pPr marL="3200400" lvl="6" indent="-304800" rtl="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7pPr>
            <a:lvl8pPr marL="3657600" lvl="7" indent="-304800" rtl="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8pPr>
            <a:lvl9pPr marL="4114800" lvl="8" indent="-304800" rtl="0">
              <a:lnSpc>
                <a:spcPct val="115000"/>
              </a:lnSpc>
              <a:spcBef>
                <a:spcPts val="1600"/>
              </a:spcBef>
              <a:spcAft>
                <a:spcPts val="160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9pPr>
          </a:lstStyle>
          <a:p>
            <a:endParaRPr/>
          </a:p>
        </p:txBody>
      </p:sp>
    </p:spTree>
    <p:extLst>
      <p:ext uri="{BB962C8B-B14F-4D97-AF65-F5344CB8AC3E}">
        <p14:creationId xmlns:p14="http://schemas.microsoft.com/office/powerpoint/2010/main" val="420899368"/>
      </p:ext>
    </p:extLst>
  </p:cSld>
  <p:clrMap bg1="lt1" tx1="dk1" bg2="dk2" tx2="lt2" accent1="accent1" accent2="accent2" accent3="accent3" accent4="accent4" accent5="accent5" accent6="accent6" hlink="hlink" folHlink="folHlink"/>
  <p:sldLayoutIdLst>
    <p:sldLayoutId id="2147483913"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 id="2147483925" r:id="rId12"/>
    <p:sldLayoutId id="2147483926" r:id="rId13"/>
    <p:sldLayoutId id="2147483927" r:id="rId14"/>
    <p:sldLayoutId id="2147483928" r:id="rId15"/>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orient="horz" pos="340">
          <p15:clr>
            <a:srgbClr val="EA4335"/>
          </p15:clr>
        </p15:guide>
        <p15:guide id="3" pos="5306">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3.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p:nvSpPr>
          <p:cNvPr id="117" name="Google Shape;117;p22"/>
          <p:cNvSpPr/>
          <p:nvPr/>
        </p:nvSpPr>
        <p:spPr>
          <a:xfrm>
            <a:off x="6786267" y="-26900"/>
            <a:ext cx="5459533" cy="6920767"/>
          </a:xfrm>
          <a:custGeom>
            <a:avLst/>
            <a:gdLst/>
            <a:ahLst/>
            <a:cxnLst/>
            <a:rect l="l" t="t" r="r" b="b"/>
            <a:pathLst>
              <a:path w="163786" h="207623" extrusionOk="0">
                <a:moveTo>
                  <a:pt x="0" y="0"/>
                </a:moveTo>
                <a:lnTo>
                  <a:pt x="26895" y="207623"/>
                </a:lnTo>
                <a:lnTo>
                  <a:pt x="163786" y="207623"/>
                </a:lnTo>
                <a:lnTo>
                  <a:pt x="163786" y="538"/>
                </a:lnTo>
                <a:close/>
              </a:path>
            </a:pathLst>
          </a:custGeom>
          <a:solidFill>
            <a:schemeClr val="dk1"/>
          </a:solidFill>
          <a:ln>
            <a:noFill/>
          </a:ln>
        </p:spPr>
        <p:txBody>
          <a:bodyPr/>
          <a:lstStyle/>
          <a:p>
            <a:pPr algn="l" defTabSz="1219170" rtl="0">
              <a:buClr>
                <a:srgbClr val="000000"/>
              </a:buClr>
            </a:pPr>
            <a:endParaRPr lang="ar-EG" sz="1867" kern="0">
              <a:solidFill>
                <a:srgbClr val="000000"/>
              </a:solidFill>
              <a:latin typeface="Arial"/>
              <a:cs typeface="Arial"/>
              <a:sym typeface="Arial"/>
            </a:endParaRPr>
          </a:p>
        </p:txBody>
      </p:sp>
      <p:sp>
        <p:nvSpPr>
          <p:cNvPr id="118" name="Google Shape;118;p22"/>
          <p:cNvSpPr txBox="1">
            <a:spLocks noGrp="1"/>
          </p:cNvSpPr>
          <p:nvPr>
            <p:ph type="subTitle" idx="1"/>
          </p:nvPr>
        </p:nvSpPr>
        <p:spPr>
          <a:xfrm>
            <a:off x="5836519" y="3758391"/>
            <a:ext cx="5802800" cy="1908500"/>
          </a:xfrm>
          <a:prstGeom prst="rect">
            <a:avLst/>
          </a:prstGeom>
        </p:spPr>
        <p:txBody>
          <a:bodyPr spcFirstLastPara="1" wrap="square" lIns="121900" tIns="121900" rIns="121900" bIns="121900" anchor="b" anchorCtr="0">
            <a:noAutofit/>
          </a:bodyPr>
          <a:lstStyle/>
          <a:p>
            <a:pPr marL="0" indent="0"/>
            <a:endParaRPr lang="en-US" sz="1600" b="1" dirty="0">
              <a:solidFill>
                <a:schemeClr val="lt1"/>
              </a:solidFill>
            </a:endParaRPr>
          </a:p>
          <a:p>
            <a:pPr marL="0" indent="0"/>
            <a:endParaRPr lang="en-US" sz="1600" b="1" dirty="0"/>
          </a:p>
          <a:p>
            <a:pPr marL="0" indent="0"/>
            <a:r>
              <a:rPr lang="en-US" sz="1600" b="1" dirty="0">
                <a:solidFill>
                  <a:srgbClr val="FFC000"/>
                </a:solidFill>
              </a:rPr>
              <a:t>Technical</a:t>
            </a:r>
            <a:r>
              <a:rPr lang="en-US" dirty="0">
                <a:solidFill>
                  <a:schemeClr val="lt1"/>
                </a:solidFill>
              </a:rPr>
              <a:t> Part</a:t>
            </a:r>
          </a:p>
          <a:p>
            <a:pPr marL="0" indent="0"/>
            <a:endParaRPr lang="en-US" dirty="0">
              <a:solidFill>
                <a:schemeClr val="lt1"/>
              </a:solidFill>
            </a:endParaRPr>
          </a:p>
          <a:p>
            <a:pPr marL="0" indent="0"/>
            <a:endParaRPr lang="en-US" dirty="0">
              <a:solidFill>
                <a:schemeClr val="lt1"/>
              </a:solidFill>
            </a:endParaRPr>
          </a:p>
          <a:p>
            <a:pPr marL="0" indent="0"/>
            <a:r>
              <a:rPr lang="en-US" sz="2000" dirty="0"/>
              <a:t>Presented to</a:t>
            </a:r>
          </a:p>
          <a:p>
            <a:pPr marL="0" indent="0"/>
            <a:r>
              <a:rPr lang="en-US" sz="2000" dirty="0"/>
              <a:t> </a:t>
            </a:r>
            <a:r>
              <a:rPr lang="en-US" sz="2000" b="1" dirty="0" err="1"/>
              <a:t>Eng.Omar</a:t>
            </a:r>
            <a:r>
              <a:rPr lang="en-US" sz="2000" b="1" dirty="0"/>
              <a:t> Samir</a:t>
            </a:r>
            <a:endParaRPr lang="en-US" sz="2000" b="1" dirty="0">
              <a:solidFill>
                <a:schemeClr val="lt1"/>
              </a:solidFill>
            </a:endParaRPr>
          </a:p>
        </p:txBody>
      </p:sp>
      <p:sp>
        <p:nvSpPr>
          <p:cNvPr id="119" name="Google Shape;119;p22"/>
          <p:cNvSpPr txBox="1">
            <a:spLocks noGrp="1"/>
          </p:cNvSpPr>
          <p:nvPr>
            <p:ph type="ctrTitle"/>
          </p:nvPr>
        </p:nvSpPr>
        <p:spPr>
          <a:xfrm>
            <a:off x="6485068" y="1720233"/>
            <a:ext cx="5281551" cy="2376400"/>
          </a:xfrm>
          <a:prstGeom prst="rect">
            <a:avLst/>
          </a:prstGeom>
        </p:spPr>
        <p:txBody>
          <a:bodyPr spcFirstLastPara="1" wrap="square" lIns="121900" tIns="121900" rIns="121900" bIns="121900" anchor="b" anchorCtr="0">
            <a:noAutofit/>
          </a:bodyPr>
          <a:lstStyle/>
          <a:p>
            <a:r>
              <a:rPr lang="en" dirty="0">
                <a:solidFill>
                  <a:schemeClr val="lt1"/>
                </a:solidFill>
              </a:rPr>
              <a:t>US Accidents Analysis</a:t>
            </a:r>
            <a:endParaRPr dirty="0">
              <a:solidFill>
                <a:schemeClr val="lt1"/>
              </a:solidFill>
            </a:endParaRPr>
          </a:p>
        </p:txBody>
      </p:sp>
      <p:sp>
        <p:nvSpPr>
          <p:cNvPr id="120" name="Google Shape;120;p22"/>
          <p:cNvSpPr/>
          <p:nvPr/>
        </p:nvSpPr>
        <p:spPr>
          <a:xfrm flipH="1">
            <a:off x="7892667" y="-281416"/>
            <a:ext cx="6202900" cy="2576495"/>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dk2"/>
          </a:solid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pic>
        <p:nvPicPr>
          <p:cNvPr id="1026" name="Picture 2">
            <a:extLst>
              <a:ext uri="{FF2B5EF4-FFF2-40B4-BE49-F238E27FC236}">
                <a16:creationId xmlns:a16="http://schemas.microsoft.com/office/drawing/2014/main" id="{ED138640-701E-EBEF-24B9-E1BAEA26D33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2226"/>
          <a:stretch/>
        </p:blipFill>
        <p:spPr bwMode="auto">
          <a:xfrm>
            <a:off x="0" y="35867"/>
            <a:ext cx="7691120" cy="682213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 name="صورة 1" descr="Faculty of Engineering Cairo University logo">
            <a:extLst>
              <a:ext uri="{FF2B5EF4-FFF2-40B4-BE49-F238E27FC236}">
                <a16:creationId xmlns:a16="http://schemas.microsoft.com/office/drawing/2014/main" id="{594ADCCC-FD33-628A-274D-2AAD96DB312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287000" y="231537"/>
            <a:ext cx="1905000" cy="1905000"/>
          </a:xfrm>
          <a:prstGeom prst="rect">
            <a:avLst/>
          </a:prstGeom>
          <a:noFill/>
          <a:ln>
            <a:noFill/>
          </a:ln>
        </p:spPr>
      </p:pic>
      <p:sp>
        <p:nvSpPr>
          <p:cNvPr id="4" name="مربع نص 3">
            <a:extLst>
              <a:ext uri="{FF2B5EF4-FFF2-40B4-BE49-F238E27FC236}">
                <a16:creationId xmlns:a16="http://schemas.microsoft.com/office/drawing/2014/main" id="{67140024-3D66-BB7D-3CED-A697441B1AC0}"/>
              </a:ext>
            </a:extLst>
          </p:cNvPr>
          <p:cNvSpPr txBox="1"/>
          <p:nvPr/>
        </p:nvSpPr>
        <p:spPr>
          <a:xfrm>
            <a:off x="3516923" y="268167"/>
            <a:ext cx="4051470" cy="1169551"/>
          </a:xfrm>
          <a:prstGeom prst="rect">
            <a:avLst/>
          </a:prstGeom>
          <a:noFill/>
        </p:spPr>
        <p:txBody>
          <a:bodyPr wrap="square">
            <a:spAutoFit/>
          </a:bodyPr>
          <a:lstStyle/>
          <a:p>
            <a:r>
              <a:rPr lang="en-US" sz="1400" dirty="0">
                <a:effectLst/>
                <a:latin typeface="Calibri" panose="020F0502020204030204" pitchFamily="34" charset="0"/>
                <a:ea typeface="Calibri" panose="020F0502020204030204" pitchFamily="34" charset="0"/>
                <a:cs typeface="Arial" panose="020B0604020202020204" pitchFamily="34" charset="0"/>
              </a:rPr>
              <a:t>Cairo university</a:t>
            </a:r>
            <a:br>
              <a:rPr lang="en-US" sz="1400" dirty="0">
                <a:effectLst/>
                <a:latin typeface="Calibri" panose="020F0502020204030204" pitchFamily="34" charset="0"/>
                <a:ea typeface="Calibri" panose="020F0502020204030204" pitchFamily="34" charset="0"/>
                <a:cs typeface="Arial" panose="020B0604020202020204" pitchFamily="34" charset="0"/>
              </a:rPr>
            </a:br>
            <a:r>
              <a:rPr lang="en-US" sz="1400" dirty="0">
                <a:effectLst/>
                <a:latin typeface="Calibri" panose="020F0502020204030204" pitchFamily="34" charset="0"/>
                <a:ea typeface="Calibri" panose="020F0502020204030204" pitchFamily="34" charset="0"/>
                <a:cs typeface="Arial" panose="020B0604020202020204" pitchFamily="34" charset="0"/>
              </a:rPr>
              <a:t>Faculty of engineering</a:t>
            </a:r>
            <a:br>
              <a:rPr lang="en-US" sz="1400" dirty="0">
                <a:effectLst/>
                <a:latin typeface="Calibri" panose="020F0502020204030204" pitchFamily="34" charset="0"/>
                <a:ea typeface="Calibri" panose="020F0502020204030204" pitchFamily="34" charset="0"/>
                <a:cs typeface="Arial" panose="020B0604020202020204" pitchFamily="34" charset="0"/>
              </a:rPr>
            </a:br>
            <a:r>
              <a:rPr lang="en-US" sz="1400" dirty="0">
                <a:effectLst/>
                <a:latin typeface="Calibri" panose="020F0502020204030204" pitchFamily="34" charset="0"/>
                <a:ea typeface="Calibri" panose="020F0502020204030204" pitchFamily="34" charset="0"/>
                <a:cs typeface="Arial" panose="020B0604020202020204" pitchFamily="34" charset="0"/>
              </a:rPr>
              <a:t>Computer engineering department</a:t>
            </a:r>
            <a:br>
              <a:rPr lang="en-US" sz="1400" dirty="0">
                <a:effectLst/>
                <a:latin typeface="Calibri" panose="020F0502020204030204" pitchFamily="34" charset="0"/>
                <a:ea typeface="Calibri" panose="020F0502020204030204" pitchFamily="34" charset="0"/>
                <a:cs typeface="Arial" panose="020B0604020202020204" pitchFamily="34" charset="0"/>
              </a:rPr>
            </a:br>
            <a:r>
              <a:rPr lang="en-US" sz="1400" dirty="0">
                <a:effectLst/>
                <a:latin typeface="Calibri" panose="020F0502020204030204" pitchFamily="34" charset="0"/>
                <a:ea typeface="Calibri" panose="020F0502020204030204" pitchFamily="34" charset="0"/>
                <a:cs typeface="Arial" panose="020B0604020202020204" pitchFamily="34" charset="0"/>
              </a:rPr>
              <a:t>Big Data [</a:t>
            </a:r>
            <a:r>
              <a:rPr lang="en-US" sz="1400" b="1" dirty="0">
                <a:effectLst/>
                <a:latin typeface="Calibri" panose="020F0502020204030204" pitchFamily="34" charset="0"/>
                <a:ea typeface="Calibri" panose="020F0502020204030204" pitchFamily="34" charset="0"/>
                <a:cs typeface="Arial" panose="020B0604020202020204" pitchFamily="34" charset="0"/>
              </a:rPr>
              <a:t>CMP4011</a:t>
            </a:r>
            <a:r>
              <a:rPr lang="en-US" sz="1400" dirty="0">
                <a:effectLst/>
                <a:latin typeface="Calibri" panose="020F0502020204030204" pitchFamily="34" charset="0"/>
                <a:ea typeface="Calibri" panose="020F0502020204030204" pitchFamily="34" charset="0"/>
                <a:cs typeface="Arial" panose="020B0604020202020204" pitchFamily="34" charset="0"/>
              </a:rPr>
              <a:t>] </a:t>
            </a:r>
            <a:br>
              <a:rPr lang="en-US" sz="1400" dirty="0">
                <a:effectLst/>
                <a:latin typeface="Calibri" panose="020F0502020204030204" pitchFamily="34" charset="0"/>
                <a:ea typeface="Calibri" panose="020F0502020204030204" pitchFamily="34" charset="0"/>
                <a:cs typeface="Arial" panose="020B0604020202020204" pitchFamily="34" charset="0"/>
              </a:rPr>
            </a:br>
            <a:r>
              <a:rPr lang="en-US" sz="1400" dirty="0">
                <a:effectLst/>
                <a:latin typeface="Calibri" panose="020F0502020204030204" pitchFamily="34" charset="0"/>
                <a:ea typeface="Calibri" panose="020F0502020204030204" pitchFamily="34" charset="0"/>
                <a:cs typeface="Arial" panose="020B0604020202020204" pitchFamily="34" charset="0"/>
              </a:rPr>
              <a:t>Project presentation</a:t>
            </a:r>
            <a:endParaRPr lang="ar-EG" sz="1400"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2C6CA0D-7F7A-530C-C5BD-6B9C6C73BCDD}"/>
              </a:ext>
            </a:extLst>
          </p:cNvPr>
          <p:cNvSpPr>
            <a:spLocks noGrp="1"/>
          </p:cNvSpPr>
          <p:nvPr>
            <p:ph type="title"/>
          </p:nvPr>
        </p:nvSpPr>
        <p:spPr>
          <a:xfrm>
            <a:off x="856923" y="404947"/>
            <a:ext cx="10306796" cy="868362"/>
          </a:xfrm>
        </p:spPr>
        <p:txBody>
          <a:bodyPr>
            <a:normAutofit fontScale="90000"/>
          </a:bodyPr>
          <a:lstStyle/>
          <a:p>
            <a:pPr rtl="0"/>
            <a:r>
              <a:rPr lang="en-US" sz="6000" dirty="0">
                <a:latin typeface="ADLaM Display" panose="02010000000000000000" pitchFamily="2" charset="0"/>
                <a:ea typeface="ADLaM Display" panose="02010000000000000000" pitchFamily="2" charset="0"/>
                <a:cs typeface="ADLaM Display" panose="02010000000000000000" pitchFamily="2" charset="0"/>
              </a:rPr>
              <a:t>c. Start Time analysis</a:t>
            </a:r>
            <a:endParaRPr lang="ar-EG" sz="60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عنصر نائب للمحتوى 2">
            <a:extLst>
              <a:ext uri="{FF2B5EF4-FFF2-40B4-BE49-F238E27FC236}">
                <a16:creationId xmlns:a16="http://schemas.microsoft.com/office/drawing/2014/main" id="{841A243B-1663-C807-CAAC-ABDFB1830836}"/>
              </a:ext>
            </a:extLst>
          </p:cNvPr>
          <p:cNvSpPr>
            <a:spLocks noGrp="1"/>
          </p:cNvSpPr>
          <p:nvPr>
            <p:ph idx="1"/>
          </p:nvPr>
        </p:nvSpPr>
        <p:spPr>
          <a:xfrm>
            <a:off x="653142" y="1557338"/>
            <a:ext cx="9941705" cy="4351337"/>
          </a:xfrm>
        </p:spPr>
        <p:txBody>
          <a:bodyPr>
            <a:normAutofit/>
          </a:bodyPr>
          <a:lstStyle/>
          <a:p>
            <a:pPr marL="742950" lvl="1" indent="-285750" algn="l" rtl="0">
              <a:lnSpc>
                <a:spcPct val="107000"/>
              </a:lnSpc>
              <a:spcAft>
                <a:spcPts val="800"/>
              </a:spcAft>
              <a:buFont typeface="+mj-lt"/>
              <a:buAutoNum type="arabicPeriod"/>
            </a:pPr>
            <a:r>
              <a:rPr lang="en-US" sz="2800" dirty="0">
                <a:effectLst/>
                <a:latin typeface="Calibri" panose="020F0502020204030204" pitchFamily="34" charset="0"/>
                <a:ea typeface="Calibri" panose="020F0502020204030204" pitchFamily="34" charset="0"/>
                <a:cs typeface="Arial" panose="020B0604020202020204" pitchFamily="34" charset="0"/>
              </a:rPr>
              <a:t>Convert "</a:t>
            </a:r>
            <a:r>
              <a:rPr lang="en-US" sz="2800" dirty="0" err="1">
                <a:effectLst/>
                <a:latin typeface="Calibri" panose="020F0502020204030204" pitchFamily="34" charset="0"/>
                <a:ea typeface="Calibri" panose="020F0502020204030204" pitchFamily="34" charset="0"/>
                <a:cs typeface="Arial" panose="020B0604020202020204" pitchFamily="34" charset="0"/>
              </a:rPr>
              <a:t>Start_Time</a:t>
            </a:r>
            <a:r>
              <a:rPr lang="en-US" sz="2800" dirty="0">
                <a:effectLst/>
                <a:latin typeface="Calibri" panose="020F0502020204030204" pitchFamily="34" charset="0"/>
                <a:ea typeface="Calibri" panose="020F0502020204030204" pitchFamily="34" charset="0"/>
                <a:cs typeface="Arial" panose="020B0604020202020204" pitchFamily="34" charset="0"/>
              </a:rPr>
              <a:t>" and "</a:t>
            </a:r>
            <a:r>
              <a:rPr lang="en-US" sz="2800" dirty="0" err="1">
                <a:effectLst/>
                <a:latin typeface="Calibri" panose="020F0502020204030204" pitchFamily="34" charset="0"/>
                <a:ea typeface="Calibri" panose="020F0502020204030204" pitchFamily="34" charset="0"/>
                <a:cs typeface="Arial" panose="020B0604020202020204" pitchFamily="34" charset="0"/>
              </a:rPr>
              <a:t>End_Time</a:t>
            </a:r>
            <a:r>
              <a:rPr lang="en-US" sz="2800" dirty="0">
                <a:effectLst/>
                <a:latin typeface="Calibri" panose="020F0502020204030204" pitchFamily="34" charset="0"/>
                <a:ea typeface="Calibri" panose="020F0502020204030204" pitchFamily="34" charset="0"/>
                <a:cs typeface="Arial" panose="020B0604020202020204" pitchFamily="34" charset="0"/>
              </a:rPr>
              <a:t>" columns to datetime format</a:t>
            </a:r>
          </a:p>
          <a:p>
            <a:pPr marL="1017270" lvl="2" indent="-285750" algn="l" rtl="0">
              <a:lnSpc>
                <a:spcPct val="107000"/>
              </a:lnSpc>
              <a:spcAft>
                <a:spcPts val="800"/>
              </a:spcAft>
              <a:buFont typeface="+mj-lt"/>
              <a:buAutoNum type="arabicPeriod"/>
            </a:pPr>
            <a:r>
              <a:rPr lang="en-US" sz="2600" dirty="0">
                <a:effectLst/>
                <a:latin typeface="Calibri" panose="020F0502020204030204" pitchFamily="34" charset="0"/>
                <a:ea typeface="Calibri" panose="020F0502020204030204" pitchFamily="34" charset="0"/>
                <a:cs typeface="Arial" panose="020B0604020202020204" pitchFamily="34" charset="0"/>
              </a:rPr>
              <a:t>	Hour, day/week , month, year:</a:t>
            </a:r>
          </a:p>
          <a:p>
            <a:pPr marL="1017270" lvl="2" indent="-285750" algn="l" rtl="0">
              <a:lnSpc>
                <a:spcPct val="107000"/>
              </a:lnSpc>
              <a:spcAft>
                <a:spcPts val="800"/>
              </a:spcAft>
              <a:buFont typeface="+mj-lt"/>
              <a:buAutoNum type="arabicPeriod"/>
            </a:pPr>
            <a:r>
              <a:rPr lang="en-US" sz="2600" dirty="0">
                <a:effectLst/>
                <a:latin typeface="Calibri" panose="020F0502020204030204" pitchFamily="34" charset="0"/>
                <a:ea typeface="Calibri" panose="020F0502020204030204" pitchFamily="34" charset="0"/>
                <a:cs typeface="Arial" panose="020B0604020202020204" pitchFamily="34" charset="0"/>
              </a:rPr>
              <a:t>	Extract each in a separate column	</a:t>
            </a:r>
          </a:p>
        </p:txBody>
      </p:sp>
    </p:spTree>
    <p:extLst>
      <p:ext uri="{BB962C8B-B14F-4D97-AF65-F5344CB8AC3E}">
        <p14:creationId xmlns:p14="http://schemas.microsoft.com/office/powerpoint/2010/main" val="40728645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ar-EG"/>
          </a:p>
        </p:txBody>
      </p:sp>
      <p:sp>
        <p:nvSpPr>
          <p:cNvPr id="11" name="Rectangle 10">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ar-EG"/>
          </a:p>
        </p:txBody>
      </p:sp>
      <p:sp>
        <p:nvSpPr>
          <p:cNvPr id="2" name="عنوان 1">
            <a:extLst>
              <a:ext uri="{FF2B5EF4-FFF2-40B4-BE49-F238E27FC236}">
                <a16:creationId xmlns:a16="http://schemas.microsoft.com/office/drawing/2014/main" id="{12C6CA0D-7F7A-530C-C5BD-6B9C6C73BCDD}"/>
              </a:ext>
            </a:extLst>
          </p:cNvPr>
          <p:cNvSpPr>
            <a:spLocks noGrp="1"/>
          </p:cNvSpPr>
          <p:nvPr>
            <p:ph type="title"/>
          </p:nvPr>
        </p:nvSpPr>
        <p:spPr>
          <a:xfrm>
            <a:off x="8318090" y="758952"/>
            <a:ext cx="2802194" cy="4041648"/>
          </a:xfrm>
        </p:spPr>
        <p:txBody>
          <a:bodyPr vert="horz" lIns="91440" tIns="45720" rIns="91440" bIns="45720" rtlCol="0" anchor="b">
            <a:normAutofit/>
          </a:bodyPr>
          <a:lstStyle/>
          <a:p>
            <a:pPr rtl="0">
              <a:lnSpc>
                <a:spcPct val="85000"/>
              </a:lnSpc>
            </a:pPr>
            <a:r>
              <a:rPr lang="en-US">
                <a:solidFill>
                  <a:srgbClr val="FFFFFF"/>
                </a:solidFill>
              </a:rPr>
              <a:t>d. Start latitude &amp; longitude </a:t>
            </a:r>
          </a:p>
        </p:txBody>
      </p:sp>
      <p:sp>
        <p:nvSpPr>
          <p:cNvPr id="3" name="عنصر نائب للمحتوى 2">
            <a:extLst>
              <a:ext uri="{FF2B5EF4-FFF2-40B4-BE49-F238E27FC236}">
                <a16:creationId xmlns:a16="http://schemas.microsoft.com/office/drawing/2014/main" id="{841A243B-1663-C807-CAAC-ABDFB1830836}"/>
              </a:ext>
            </a:extLst>
          </p:cNvPr>
          <p:cNvSpPr>
            <a:spLocks noGrp="1"/>
          </p:cNvSpPr>
          <p:nvPr>
            <p:ph idx="1"/>
          </p:nvPr>
        </p:nvSpPr>
        <p:spPr>
          <a:xfrm>
            <a:off x="8318089" y="4800600"/>
            <a:ext cx="2802195" cy="1691640"/>
          </a:xfrm>
        </p:spPr>
        <p:txBody>
          <a:bodyPr vert="horz" lIns="91440" tIns="45720" rIns="91440" bIns="45720" rtlCol="0">
            <a:normAutofit/>
          </a:bodyPr>
          <a:lstStyle/>
          <a:p>
            <a:pPr marL="0" lvl="1" indent="0" algn="l" rtl="0">
              <a:lnSpc>
                <a:spcPct val="95000"/>
              </a:lnSpc>
              <a:spcBef>
                <a:spcPts val="1400"/>
              </a:spcBef>
              <a:spcAft>
                <a:spcPts val="200"/>
              </a:spcAft>
              <a:buSzPct val="80000"/>
              <a:buNone/>
            </a:pPr>
            <a:r>
              <a:rPr lang="en-US" sz="1800" spc="10">
                <a:solidFill>
                  <a:srgbClr val="D9D9D9"/>
                </a:solidFill>
                <a:effectLst/>
              </a:rPr>
              <a:t>We plot a scatter plot to distribute the locations of accidents geographically:	</a:t>
            </a:r>
          </a:p>
        </p:txBody>
      </p:sp>
      <p:sp useBgFill="1">
        <p:nvSpPr>
          <p:cNvPr id="15" name="Rectangle 14">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صورة 3" descr="صورة تحتوي على نص, خريطة&#10;&#10;تم إنشاء الوصف تلقائياً">
            <a:extLst>
              <a:ext uri="{FF2B5EF4-FFF2-40B4-BE49-F238E27FC236}">
                <a16:creationId xmlns:a16="http://schemas.microsoft.com/office/drawing/2014/main" id="{2BA508C3-4C5E-5864-2455-E54DC802DE5D}"/>
              </a:ext>
            </a:extLst>
          </p:cNvPr>
          <p:cNvPicPr>
            <a:picLocks noChangeAspect="1"/>
          </p:cNvPicPr>
          <p:nvPr/>
        </p:nvPicPr>
        <p:blipFill>
          <a:blip r:embed="rId3"/>
          <a:stretch>
            <a:fillRect/>
          </a:stretch>
        </p:blipFill>
        <p:spPr>
          <a:xfrm>
            <a:off x="924375" y="861737"/>
            <a:ext cx="6616823" cy="5128037"/>
          </a:xfrm>
          <a:prstGeom prst="rect">
            <a:avLst/>
          </a:prstGeom>
        </p:spPr>
      </p:pic>
      <p:sp>
        <p:nvSpPr>
          <p:cNvPr id="17" name="Rectangle 16">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72983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2C6CA0D-7F7A-530C-C5BD-6B9C6C73BCDD}"/>
              </a:ext>
            </a:extLst>
          </p:cNvPr>
          <p:cNvSpPr>
            <a:spLocks noGrp="1"/>
          </p:cNvSpPr>
          <p:nvPr>
            <p:ph type="title"/>
          </p:nvPr>
        </p:nvSpPr>
        <p:spPr>
          <a:xfrm>
            <a:off x="856923" y="404947"/>
            <a:ext cx="10306796" cy="868362"/>
          </a:xfrm>
        </p:spPr>
        <p:txBody>
          <a:bodyPr>
            <a:normAutofit fontScale="90000"/>
          </a:bodyPr>
          <a:lstStyle/>
          <a:p>
            <a:pPr rtl="0"/>
            <a:r>
              <a:rPr lang="en-US" sz="6000" dirty="0" err="1">
                <a:latin typeface="ADLaM Display" panose="02010000000000000000" pitchFamily="2" charset="0"/>
                <a:ea typeface="ADLaM Display" panose="02010000000000000000" pitchFamily="2" charset="0"/>
                <a:cs typeface="ADLaM Display" panose="02010000000000000000" pitchFamily="2" charset="0"/>
              </a:rPr>
              <a:t>e.Analyzing</a:t>
            </a:r>
            <a:r>
              <a:rPr lang="en-US" sz="6000" dirty="0">
                <a:latin typeface="ADLaM Display" panose="02010000000000000000" pitchFamily="2" charset="0"/>
                <a:ea typeface="ADLaM Display" panose="02010000000000000000" pitchFamily="2" charset="0"/>
                <a:cs typeface="ADLaM Display" panose="02010000000000000000" pitchFamily="2" charset="0"/>
              </a:rPr>
              <a:t> weather columns</a:t>
            </a:r>
            <a:endParaRPr lang="ar-EG" sz="60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عنصر نائب للمحتوى 2">
            <a:extLst>
              <a:ext uri="{FF2B5EF4-FFF2-40B4-BE49-F238E27FC236}">
                <a16:creationId xmlns:a16="http://schemas.microsoft.com/office/drawing/2014/main" id="{841A243B-1663-C807-CAAC-ABDFB1830836}"/>
              </a:ext>
            </a:extLst>
          </p:cNvPr>
          <p:cNvSpPr>
            <a:spLocks noGrp="1"/>
          </p:cNvSpPr>
          <p:nvPr>
            <p:ph idx="1"/>
          </p:nvPr>
        </p:nvSpPr>
        <p:spPr>
          <a:xfrm>
            <a:off x="0" y="1464740"/>
            <a:ext cx="5817105" cy="4351337"/>
          </a:xfrm>
        </p:spPr>
        <p:txBody>
          <a:bodyPr>
            <a:normAutofit fontScale="70000" lnSpcReduction="20000"/>
          </a:bodyPr>
          <a:lstStyle/>
          <a:p>
            <a:pPr marL="742950" lvl="1" indent="-285750" algn="l" rtl="0">
              <a:lnSpc>
                <a:spcPct val="107000"/>
              </a:lnSpc>
              <a:spcAft>
                <a:spcPts val="800"/>
              </a:spcAft>
              <a:buFont typeface="+mj-lt"/>
              <a:buAutoNum type="alphaLcPeriod"/>
            </a:pPr>
            <a:r>
              <a:rPr lang="en-US" sz="3000" dirty="0">
                <a:effectLst/>
                <a:latin typeface="Calibri" panose="020F0502020204030204" pitchFamily="34" charset="0"/>
                <a:ea typeface="Calibri" panose="020F0502020204030204" pitchFamily="34" charset="0"/>
                <a:cs typeface="Arial" panose="020B0604020202020204" pitchFamily="34" charset="0"/>
              </a:rPr>
              <a:t>Analyzing </a:t>
            </a:r>
            <a:r>
              <a:rPr lang="en-US" sz="3000" b="1" dirty="0">
                <a:effectLst/>
                <a:latin typeface="Calibri" panose="020F0502020204030204" pitchFamily="34" charset="0"/>
                <a:ea typeface="Calibri" panose="020F0502020204030204" pitchFamily="34" charset="0"/>
                <a:cs typeface="Arial" panose="020B0604020202020204" pitchFamily="34" charset="0"/>
              </a:rPr>
              <a:t>weather</a:t>
            </a:r>
            <a:r>
              <a:rPr lang="en-US" sz="3000" dirty="0">
                <a:effectLst/>
                <a:latin typeface="Calibri" panose="020F0502020204030204" pitchFamily="34" charset="0"/>
                <a:ea typeface="Calibri" panose="020F0502020204030204" pitchFamily="34" charset="0"/>
                <a:cs typeface="Arial" panose="020B0604020202020204" pitchFamily="34" charset="0"/>
              </a:rPr>
              <a:t> columns:</a:t>
            </a:r>
          </a:p>
          <a:p>
            <a:pPr marL="1143000" lvl="2" indent="-228600" algn="l" rtl="0">
              <a:lnSpc>
                <a:spcPct val="107000"/>
              </a:lnSpc>
              <a:spcAft>
                <a:spcPts val="800"/>
              </a:spcAft>
              <a:buFont typeface="+mj-lt"/>
              <a:buAutoNum type="romanLcPeriod"/>
            </a:pPr>
            <a:r>
              <a:rPr lang="en-US" sz="3000" dirty="0">
                <a:effectLst/>
                <a:latin typeface="Calibri" panose="020F0502020204030204" pitchFamily="34" charset="0"/>
                <a:ea typeface="Calibri" panose="020F0502020204030204" pitchFamily="34" charset="0"/>
                <a:cs typeface="Arial" panose="020B0604020202020204" pitchFamily="34" charset="0"/>
              </a:rPr>
              <a:t>1.Are there more accidents in warmer or colder areas?</a:t>
            </a:r>
          </a:p>
          <a:p>
            <a:pPr marL="1600200" lvl="3" indent="-228600" algn="l" rtl="0">
              <a:lnSpc>
                <a:spcPct val="107000"/>
              </a:lnSpc>
              <a:spcAft>
                <a:spcPts val="800"/>
              </a:spcAft>
              <a:buFont typeface="+mj-lt"/>
              <a:buAutoNum type="arabicPeriod"/>
            </a:pPr>
            <a:r>
              <a:rPr lang="en-US" sz="3000" dirty="0">
                <a:effectLst/>
                <a:latin typeface="Calibri" panose="020F0502020204030204" pitchFamily="34" charset="0"/>
                <a:ea typeface="Calibri" panose="020F0502020204030204" pitchFamily="34" charset="0"/>
                <a:cs typeface="Arial" panose="020B0604020202020204" pitchFamily="34" charset="0"/>
              </a:rPr>
              <a:t>Define temperature bins and labels</a:t>
            </a:r>
          </a:p>
          <a:p>
            <a:pPr marL="1600200" lvl="3" indent="-228600" algn="l" rtl="0">
              <a:lnSpc>
                <a:spcPct val="107000"/>
              </a:lnSpc>
              <a:spcAft>
                <a:spcPts val="800"/>
              </a:spcAft>
              <a:buFont typeface="+mj-lt"/>
              <a:buAutoNum type="arabicPeriod"/>
            </a:pPr>
            <a:r>
              <a:rPr lang="en-US" sz="3000" dirty="0">
                <a:effectLst/>
                <a:latin typeface="Calibri" panose="020F0502020204030204" pitchFamily="34" charset="0"/>
                <a:ea typeface="Calibri" panose="020F0502020204030204" pitchFamily="34" charset="0"/>
                <a:cs typeface="Arial" panose="020B0604020202020204" pitchFamily="34" charset="0"/>
              </a:rPr>
              <a:t>Use 'when' function to assign temperature categories based on the bins</a:t>
            </a:r>
          </a:p>
          <a:p>
            <a:pPr marL="1600200" lvl="3" indent="-228600" algn="l" rtl="0">
              <a:lnSpc>
                <a:spcPct val="107000"/>
              </a:lnSpc>
              <a:spcAft>
                <a:spcPts val="800"/>
              </a:spcAft>
              <a:buFont typeface="+mj-lt"/>
              <a:buAutoNum type="arabicPeriod"/>
            </a:pPr>
            <a:r>
              <a:rPr lang="en-US" sz="3000" dirty="0">
                <a:effectLst/>
                <a:latin typeface="Calibri" panose="020F0502020204030204" pitchFamily="34" charset="0"/>
                <a:ea typeface="Calibri" panose="020F0502020204030204" pitchFamily="34" charset="0"/>
                <a:cs typeface="Arial" panose="020B0604020202020204" pitchFamily="34" charset="0"/>
              </a:rPr>
              <a:t>Add the temperature category column to the </a:t>
            </a:r>
            <a:r>
              <a:rPr lang="en-US" sz="3000" dirty="0" err="1">
                <a:effectLst/>
                <a:latin typeface="Calibri" panose="020F0502020204030204" pitchFamily="34" charset="0"/>
                <a:ea typeface="Calibri" panose="020F0502020204030204" pitchFamily="34" charset="0"/>
                <a:cs typeface="Arial" panose="020B0604020202020204" pitchFamily="34" charset="0"/>
              </a:rPr>
              <a:t>DataFrame</a:t>
            </a:r>
            <a:endParaRPr lang="en-US" sz="3000" dirty="0">
              <a:effectLst/>
              <a:latin typeface="Calibri" panose="020F0502020204030204" pitchFamily="34" charset="0"/>
              <a:ea typeface="Calibri" panose="020F0502020204030204" pitchFamily="34" charset="0"/>
              <a:cs typeface="Arial" panose="020B0604020202020204" pitchFamily="34" charset="0"/>
            </a:endParaRPr>
          </a:p>
          <a:p>
            <a:pPr marL="1600200" lvl="3" indent="-228600" algn="l" rtl="0">
              <a:lnSpc>
                <a:spcPct val="107000"/>
              </a:lnSpc>
              <a:spcAft>
                <a:spcPts val="800"/>
              </a:spcAft>
              <a:buFont typeface="+mj-lt"/>
              <a:buAutoNum type="arabicPeriod"/>
            </a:pPr>
            <a:r>
              <a:rPr lang="en-US" sz="3000" dirty="0">
                <a:effectLst/>
                <a:latin typeface="Calibri" panose="020F0502020204030204" pitchFamily="34" charset="0"/>
                <a:ea typeface="Calibri" panose="020F0502020204030204" pitchFamily="34" charset="0"/>
                <a:cs typeface="Arial" panose="020B0604020202020204" pitchFamily="34" charset="0"/>
              </a:rPr>
              <a:t>Group by temperature category and count the number of accidents</a:t>
            </a:r>
          </a:p>
          <a:p>
            <a:pPr marL="1600200" lvl="3" indent="-228600" algn="l" rtl="0">
              <a:lnSpc>
                <a:spcPct val="107000"/>
              </a:lnSpc>
              <a:spcAft>
                <a:spcPts val="800"/>
              </a:spcAft>
              <a:buFont typeface="+mj-lt"/>
              <a:buAutoNum type="arabicPeriod"/>
            </a:pPr>
            <a:r>
              <a:rPr lang="en-US" sz="3000" dirty="0">
                <a:effectLst/>
                <a:latin typeface="Calibri" panose="020F0502020204030204" pitchFamily="34" charset="0"/>
                <a:ea typeface="Calibri" panose="020F0502020204030204" pitchFamily="34" charset="0"/>
                <a:cs typeface="Arial" panose="020B0604020202020204" pitchFamily="34" charset="0"/>
              </a:rPr>
              <a:t>Results</a:t>
            </a:r>
          </a:p>
        </p:txBody>
      </p:sp>
      <p:sp>
        <p:nvSpPr>
          <p:cNvPr id="5" name="مربع نص 4">
            <a:extLst>
              <a:ext uri="{FF2B5EF4-FFF2-40B4-BE49-F238E27FC236}">
                <a16:creationId xmlns:a16="http://schemas.microsoft.com/office/drawing/2014/main" id="{3B17526B-4A4A-FF9B-B1A0-021E29A6F3C9}"/>
              </a:ext>
            </a:extLst>
          </p:cNvPr>
          <p:cNvSpPr txBox="1"/>
          <p:nvPr/>
        </p:nvSpPr>
        <p:spPr>
          <a:xfrm>
            <a:off x="4118595" y="3912878"/>
            <a:ext cx="7045124" cy="2775568"/>
          </a:xfrm>
          <a:prstGeom prst="rect">
            <a:avLst/>
          </a:prstGeom>
          <a:noFill/>
        </p:spPr>
        <p:txBody>
          <a:bodyPr wrap="square">
            <a:spAutoFit/>
          </a:bodyPr>
          <a:lstStyle/>
          <a:p>
            <a:pPr marL="1371600" algn="l" rtl="0">
              <a:lnSpc>
                <a:spcPct val="107000"/>
              </a:lnSpc>
              <a:spcAft>
                <a:spcPts val="800"/>
              </a:spcAft>
            </a:pPr>
            <a:r>
              <a:rPr lang="en-US" sz="1800" dirty="0">
                <a:solidFill>
                  <a:srgbClr val="00B050"/>
                </a:solidFill>
                <a:effectLst/>
                <a:latin typeface="Fira Code" pitchFamily="1" charset="0"/>
                <a:ea typeface="Times New Roman" panose="02020603050405020304" pitchFamily="18" charset="0"/>
                <a:cs typeface="Arial" panose="020B0604020202020204" pitchFamily="34" charset="0"/>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1371600" algn="l" rtl="0">
              <a:lnSpc>
                <a:spcPct val="107000"/>
              </a:lnSpc>
              <a:spcAft>
                <a:spcPts val="800"/>
              </a:spcAft>
            </a:pPr>
            <a:r>
              <a:rPr lang="en-US" sz="1800" dirty="0">
                <a:solidFill>
                  <a:srgbClr val="00B050"/>
                </a:solidFill>
                <a:effectLst/>
                <a:latin typeface="Fira Code" pitchFamily="1" charset="0"/>
                <a:ea typeface="Times New Roman" panose="02020603050405020304" pitchFamily="18" charset="0"/>
                <a:cs typeface="Arial" panose="020B0604020202020204" pitchFamily="34" charset="0"/>
              </a:rPr>
              <a:t>|</a:t>
            </a:r>
            <a:r>
              <a:rPr lang="en-US" sz="1800" dirty="0" err="1">
                <a:solidFill>
                  <a:srgbClr val="00B050"/>
                </a:solidFill>
                <a:effectLst/>
                <a:latin typeface="Fira Code" pitchFamily="1" charset="0"/>
                <a:ea typeface="Times New Roman" panose="02020603050405020304" pitchFamily="18" charset="0"/>
                <a:cs typeface="Arial" panose="020B0604020202020204" pitchFamily="34" charset="0"/>
              </a:rPr>
              <a:t>Temperature_Category|Accidents</a:t>
            </a:r>
            <a:r>
              <a:rPr lang="en-US" sz="1800" dirty="0">
                <a:solidFill>
                  <a:srgbClr val="00B050"/>
                </a:solidFill>
                <a:effectLst/>
                <a:latin typeface="Fira Code" pitchFamily="1" charset="0"/>
                <a:ea typeface="Times New Roman" panose="02020603050405020304" pitchFamily="18" charset="0"/>
                <a:cs typeface="Arial" panose="020B0604020202020204" pitchFamily="34" charset="0"/>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1371600" algn="l" rtl="0">
              <a:lnSpc>
                <a:spcPct val="107000"/>
              </a:lnSpc>
              <a:spcAft>
                <a:spcPts val="800"/>
              </a:spcAft>
            </a:pPr>
            <a:r>
              <a:rPr lang="en-US" sz="1800" dirty="0">
                <a:solidFill>
                  <a:srgbClr val="00B050"/>
                </a:solidFill>
                <a:effectLst/>
                <a:latin typeface="Fira Code" pitchFamily="1" charset="0"/>
                <a:ea typeface="Times New Roman" panose="02020603050405020304" pitchFamily="18" charset="0"/>
                <a:cs typeface="Arial" panose="020B0604020202020204" pitchFamily="34" charset="0"/>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1371600" algn="l" rtl="0">
              <a:lnSpc>
                <a:spcPct val="107000"/>
              </a:lnSpc>
              <a:spcAft>
                <a:spcPts val="800"/>
              </a:spcAft>
            </a:pPr>
            <a:r>
              <a:rPr lang="en-US" sz="1800" dirty="0">
                <a:solidFill>
                  <a:srgbClr val="00B050"/>
                </a:solidFill>
                <a:effectLst/>
                <a:latin typeface="Fira Code" pitchFamily="1" charset="0"/>
                <a:ea typeface="Times New Roman" panose="02020603050405020304" pitchFamily="18" charset="0"/>
                <a:cs typeface="Arial" panose="020B0604020202020204" pitchFamily="34" charset="0"/>
              </a:rPr>
              <a:t>|                Cold|  1800430|</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1371600" algn="l" rtl="0">
              <a:lnSpc>
                <a:spcPct val="107000"/>
              </a:lnSpc>
              <a:spcAft>
                <a:spcPts val="800"/>
              </a:spcAft>
            </a:pPr>
            <a:r>
              <a:rPr lang="en-US" sz="1800" dirty="0">
                <a:solidFill>
                  <a:srgbClr val="00B050"/>
                </a:solidFill>
                <a:effectLst/>
                <a:latin typeface="Fira Code" pitchFamily="1" charset="0"/>
                <a:ea typeface="Times New Roman" panose="02020603050405020304" pitchFamily="18" charset="0"/>
                <a:cs typeface="Arial" panose="020B0604020202020204" pitchFamily="34" charset="0"/>
              </a:rPr>
              <a:t>|                Warm|  1393745|</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1371600" algn="l" rtl="0">
              <a:lnSpc>
                <a:spcPct val="107000"/>
              </a:lnSpc>
              <a:spcAft>
                <a:spcPts val="800"/>
              </a:spcAft>
            </a:pPr>
            <a:r>
              <a:rPr lang="en-US" sz="1800" dirty="0">
                <a:solidFill>
                  <a:srgbClr val="00B050"/>
                </a:solidFill>
                <a:effectLst/>
                <a:latin typeface="Fira Code" pitchFamily="1" charset="0"/>
                <a:ea typeface="Times New Roman" panose="02020603050405020304" pitchFamily="18" charset="0"/>
                <a:cs typeface="Arial" panose="020B0604020202020204" pitchFamily="34" charset="0"/>
              </a:rPr>
              <a:t>|            Moderate|  2462664|</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1371600" algn="l" rtl="0">
              <a:lnSpc>
                <a:spcPct val="107000"/>
              </a:lnSpc>
              <a:spcAft>
                <a:spcPts val="800"/>
              </a:spcAft>
            </a:pPr>
            <a:r>
              <a:rPr lang="en-US" sz="1800" dirty="0">
                <a:solidFill>
                  <a:srgbClr val="00B050"/>
                </a:solidFill>
                <a:effectLst/>
                <a:latin typeface="Fira Code" pitchFamily="1" charset="0"/>
                <a:ea typeface="Times New Roman" panose="02020603050405020304" pitchFamily="18" charset="0"/>
                <a:cs typeface="Arial" panose="020B0604020202020204" pitchFamily="34" charset="0"/>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صورة 5" descr="صورة تحتوي على رسم بياني, لقطة شاشة, الرسومات, دائرة&#10;&#10;تم إنشاء الوصف تلقائياً">
            <a:extLst>
              <a:ext uri="{FF2B5EF4-FFF2-40B4-BE49-F238E27FC236}">
                <a16:creationId xmlns:a16="http://schemas.microsoft.com/office/drawing/2014/main" id="{597F249B-5AC3-D4F9-0565-428DCF05BF6D}"/>
              </a:ext>
            </a:extLst>
          </p:cNvPr>
          <p:cNvPicPr>
            <a:picLocks noChangeAspect="1"/>
          </p:cNvPicPr>
          <p:nvPr/>
        </p:nvPicPr>
        <p:blipFill>
          <a:blip r:embed="rId3"/>
          <a:stretch>
            <a:fillRect/>
          </a:stretch>
        </p:blipFill>
        <p:spPr>
          <a:xfrm>
            <a:off x="6881601" y="1534387"/>
            <a:ext cx="2609640" cy="2482028"/>
          </a:xfrm>
          <a:prstGeom prst="rect">
            <a:avLst/>
          </a:prstGeom>
        </p:spPr>
      </p:pic>
    </p:spTree>
    <p:extLst>
      <p:ext uri="{BB962C8B-B14F-4D97-AF65-F5344CB8AC3E}">
        <p14:creationId xmlns:p14="http://schemas.microsoft.com/office/powerpoint/2010/main" val="25380949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2C6CA0D-7F7A-530C-C5BD-6B9C6C73BCDD}"/>
              </a:ext>
            </a:extLst>
          </p:cNvPr>
          <p:cNvSpPr>
            <a:spLocks noGrp="1"/>
          </p:cNvSpPr>
          <p:nvPr>
            <p:ph type="title"/>
          </p:nvPr>
        </p:nvSpPr>
        <p:spPr>
          <a:xfrm>
            <a:off x="7878675" y="640079"/>
            <a:ext cx="3075836" cy="1366141"/>
          </a:xfrm>
        </p:spPr>
        <p:txBody>
          <a:bodyPr>
            <a:normAutofit/>
          </a:bodyPr>
          <a:lstStyle/>
          <a:p>
            <a:pPr rtl="0"/>
            <a:r>
              <a:rPr lang="en-US" sz="3000">
                <a:latin typeface="ADLaM Display" panose="02010000000000000000" pitchFamily="2" charset="0"/>
                <a:ea typeface="ADLaM Display" panose="02010000000000000000" pitchFamily="2" charset="0"/>
                <a:cs typeface="ADLaM Display" panose="02010000000000000000" pitchFamily="2" charset="0"/>
              </a:rPr>
              <a:t>e.ii:Frequency of Weather Conditions</a:t>
            </a:r>
            <a:endParaRPr lang="ar-EG" sz="300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10" name="صورة 9" descr="صورة تحتوي على نص, لقطة شاشة, رسم بياني, تخطيط&#10;&#10;تم إنشاء الوصف تلقائياً">
            <a:extLst>
              <a:ext uri="{FF2B5EF4-FFF2-40B4-BE49-F238E27FC236}">
                <a16:creationId xmlns:a16="http://schemas.microsoft.com/office/drawing/2014/main" id="{3E7CCDD9-A616-6E01-8F2D-EB5287B46431}"/>
              </a:ext>
            </a:extLst>
          </p:cNvPr>
          <p:cNvPicPr>
            <a:picLocks noChangeAspect="1"/>
          </p:cNvPicPr>
          <p:nvPr/>
        </p:nvPicPr>
        <p:blipFill>
          <a:blip r:embed="rId3"/>
          <a:stretch>
            <a:fillRect/>
          </a:stretch>
        </p:blipFill>
        <p:spPr>
          <a:xfrm>
            <a:off x="633998" y="853821"/>
            <a:ext cx="6927007" cy="5160619"/>
          </a:xfrm>
          <a:prstGeom prst="rect">
            <a:avLst/>
          </a:prstGeom>
        </p:spPr>
      </p:pic>
      <p:sp>
        <p:nvSpPr>
          <p:cNvPr id="3" name="عنصر نائب للمحتوى 2">
            <a:extLst>
              <a:ext uri="{FF2B5EF4-FFF2-40B4-BE49-F238E27FC236}">
                <a16:creationId xmlns:a16="http://schemas.microsoft.com/office/drawing/2014/main" id="{841A243B-1663-C807-CAAC-ABDFB1830836}"/>
              </a:ext>
            </a:extLst>
          </p:cNvPr>
          <p:cNvSpPr>
            <a:spLocks noGrp="1"/>
          </p:cNvSpPr>
          <p:nvPr>
            <p:ph idx="1"/>
          </p:nvPr>
        </p:nvSpPr>
        <p:spPr>
          <a:xfrm>
            <a:off x="6551271" y="2325157"/>
            <a:ext cx="4403240" cy="3854979"/>
          </a:xfrm>
        </p:spPr>
        <p:txBody>
          <a:bodyPr>
            <a:normAutofit/>
          </a:bodyPr>
          <a:lstStyle/>
          <a:p>
            <a:pPr marL="1600200" lvl="3" indent="-228600" algn="l" rtl="0">
              <a:spcAft>
                <a:spcPts val="800"/>
              </a:spcAft>
              <a:buFont typeface="+mj-lt"/>
              <a:buAutoNum type="arabicPeriod"/>
            </a:pPr>
            <a:r>
              <a:rPr lang="en-US" sz="1600" dirty="0">
                <a:effectLst/>
                <a:latin typeface="Calibri" panose="020F0502020204030204" pitchFamily="34" charset="0"/>
                <a:ea typeface="Calibri" panose="020F0502020204030204" pitchFamily="34" charset="0"/>
                <a:cs typeface="Arial" panose="020B0604020202020204" pitchFamily="34" charset="0"/>
              </a:rPr>
              <a:t>Group by weather condition and count the frequency of each condition</a:t>
            </a:r>
          </a:p>
          <a:p>
            <a:pPr marL="1600200" lvl="3" indent="-228600" algn="l" rtl="0">
              <a:spcAft>
                <a:spcPts val="800"/>
              </a:spcAft>
              <a:buFont typeface="+mj-lt"/>
              <a:buAutoNum type="arabicPeriod"/>
            </a:pPr>
            <a:r>
              <a:rPr lang="en-US" sz="1600" dirty="0">
                <a:effectLst/>
                <a:latin typeface="Calibri" panose="020F0502020204030204" pitchFamily="34" charset="0"/>
                <a:ea typeface="Calibri" panose="020F0502020204030204" pitchFamily="34" charset="0"/>
                <a:cs typeface="Arial" panose="020B0604020202020204" pitchFamily="34" charset="0"/>
              </a:rPr>
              <a:t>Get top 10 most frequent weather conditions:</a:t>
            </a:r>
          </a:p>
        </p:txBody>
      </p:sp>
    </p:spTree>
    <p:extLst>
      <p:ext uri="{BB962C8B-B14F-4D97-AF65-F5344CB8AC3E}">
        <p14:creationId xmlns:p14="http://schemas.microsoft.com/office/powerpoint/2010/main" val="42687173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عنوان 4">
            <a:extLst>
              <a:ext uri="{FF2B5EF4-FFF2-40B4-BE49-F238E27FC236}">
                <a16:creationId xmlns:a16="http://schemas.microsoft.com/office/drawing/2014/main" id="{BABC2DC2-9D6B-9A41-7CE1-BC841143E6FD}"/>
              </a:ext>
            </a:extLst>
          </p:cNvPr>
          <p:cNvSpPr>
            <a:spLocks noGrp="1"/>
          </p:cNvSpPr>
          <p:nvPr>
            <p:ph type="title"/>
          </p:nvPr>
        </p:nvSpPr>
        <p:spPr>
          <a:xfrm>
            <a:off x="643831" y="640080"/>
            <a:ext cx="3690425" cy="1363344"/>
          </a:xfrm>
        </p:spPr>
        <p:txBody>
          <a:bodyPr>
            <a:normAutofit/>
          </a:bodyPr>
          <a:lstStyle/>
          <a:p>
            <a:r>
              <a:rPr lang="en-US" sz="3200" dirty="0"/>
              <a:t>Cont’d:</a:t>
            </a:r>
            <a:endParaRPr lang="ar-EG" sz="3200" dirty="0"/>
          </a:p>
        </p:txBody>
      </p:sp>
      <p:sp>
        <p:nvSpPr>
          <p:cNvPr id="3" name="عنصر نائب للمحتوى 2">
            <a:extLst>
              <a:ext uri="{FF2B5EF4-FFF2-40B4-BE49-F238E27FC236}">
                <a16:creationId xmlns:a16="http://schemas.microsoft.com/office/drawing/2014/main" id="{841A243B-1663-C807-CAAC-ABDFB1830836}"/>
              </a:ext>
            </a:extLst>
          </p:cNvPr>
          <p:cNvSpPr>
            <a:spLocks noGrp="1"/>
          </p:cNvSpPr>
          <p:nvPr>
            <p:ph idx="1"/>
          </p:nvPr>
        </p:nvSpPr>
        <p:spPr>
          <a:xfrm>
            <a:off x="643831" y="2325157"/>
            <a:ext cx="3690425" cy="3854979"/>
          </a:xfrm>
        </p:spPr>
        <p:txBody>
          <a:bodyPr>
            <a:normAutofit/>
          </a:bodyPr>
          <a:lstStyle/>
          <a:p>
            <a:pPr marL="1600200" lvl="3" indent="-228600" rtl="0">
              <a:spcAft>
                <a:spcPts val="800"/>
              </a:spcAft>
              <a:buFont typeface="+mj-lt"/>
              <a:buAutoNum type="arabicPeriod"/>
            </a:pPr>
            <a:r>
              <a:rPr lang="en-US" sz="1600">
                <a:effectLst/>
                <a:latin typeface="Calibri" panose="020F0502020204030204" pitchFamily="34" charset="0"/>
                <a:ea typeface="Calibri" panose="020F0502020204030204" pitchFamily="34" charset="0"/>
                <a:cs typeface="Arial" panose="020B0604020202020204" pitchFamily="34" charset="0"/>
              </a:rPr>
              <a:t>Impact of Weather on Accident Severity</a:t>
            </a:r>
          </a:p>
          <a:p>
            <a:pPr marL="2057400" lvl="4" indent="-228600" rtl="0">
              <a:spcAft>
                <a:spcPts val="800"/>
              </a:spcAft>
              <a:buFont typeface="+mj-lt"/>
              <a:buAutoNum type="alphaLcPeriod"/>
            </a:pPr>
            <a:r>
              <a:rPr lang="en-US" sz="1600">
                <a:effectLst/>
                <a:latin typeface="Calibri" panose="020F0502020204030204" pitchFamily="34" charset="0"/>
                <a:ea typeface="Calibri" panose="020F0502020204030204" pitchFamily="34" charset="0"/>
                <a:cs typeface="Arial" panose="020B0604020202020204" pitchFamily="34" charset="0"/>
              </a:rPr>
              <a:t>Group data by weather condition and calculate mean severity</a:t>
            </a:r>
          </a:p>
          <a:p>
            <a:pPr marL="2057400" lvl="4" indent="-228600" rtl="0">
              <a:spcAft>
                <a:spcPts val="800"/>
              </a:spcAft>
              <a:buFont typeface="+mj-lt"/>
              <a:buAutoNum type="alphaLcPeriod"/>
            </a:pPr>
            <a:r>
              <a:rPr lang="en-US" sz="1600">
                <a:effectLst/>
                <a:latin typeface="Calibri" panose="020F0502020204030204" pitchFamily="34" charset="0"/>
                <a:ea typeface="Calibri" panose="020F0502020204030204" pitchFamily="34" charset="0"/>
                <a:cs typeface="Arial" panose="020B0604020202020204" pitchFamily="34" charset="0"/>
              </a:rPr>
              <a:t>Plot the values:</a:t>
            </a:r>
          </a:p>
        </p:txBody>
      </p:sp>
      <p:pic>
        <p:nvPicPr>
          <p:cNvPr id="6" name="صورة 5" descr="صورة تحتوي على نص, لقطة شاشة, التصميم&#10;&#10;تم إنشاء الوصف تلقائياً">
            <a:extLst>
              <a:ext uri="{FF2B5EF4-FFF2-40B4-BE49-F238E27FC236}">
                <a16:creationId xmlns:a16="http://schemas.microsoft.com/office/drawing/2014/main" id="{1131BFEC-A5E6-8AE9-C9F8-A6000EAFD8A8}"/>
              </a:ext>
            </a:extLst>
          </p:cNvPr>
          <p:cNvPicPr>
            <a:picLocks noChangeAspect="1"/>
          </p:cNvPicPr>
          <p:nvPr/>
        </p:nvPicPr>
        <p:blipFill>
          <a:blip r:embed="rId3"/>
          <a:stretch>
            <a:fillRect/>
          </a:stretch>
        </p:blipFill>
        <p:spPr>
          <a:xfrm>
            <a:off x="4654296" y="679439"/>
            <a:ext cx="6155736" cy="5509383"/>
          </a:xfrm>
          <a:prstGeom prst="rect">
            <a:avLst/>
          </a:prstGeom>
        </p:spPr>
      </p:pic>
    </p:spTree>
    <p:extLst>
      <p:ext uri="{BB962C8B-B14F-4D97-AF65-F5344CB8AC3E}">
        <p14:creationId xmlns:p14="http://schemas.microsoft.com/office/powerpoint/2010/main" val="31701828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عنوان 4">
            <a:extLst>
              <a:ext uri="{FF2B5EF4-FFF2-40B4-BE49-F238E27FC236}">
                <a16:creationId xmlns:a16="http://schemas.microsoft.com/office/drawing/2014/main" id="{BABC2DC2-9D6B-9A41-7CE1-BC841143E6FD}"/>
              </a:ext>
            </a:extLst>
          </p:cNvPr>
          <p:cNvSpPr>
            <a:spLocks noGrp="1"/>
          </p:cNvSpPr>
          <p:nvPr>
            <p:ph type="title"/>
          </p:nvPr>
        </p:nvSpPr>
        <p:spPr>
          <a:xfrm>
            <a:off x="4965290" y="365760"/>
            <a:ext cx="5997678" cy="1325562"/>
          </a:xfrm>
        </p:spPr>
        <p:txBody>
          <a:bodyPr>
            <a:normAutofit/>
          </a:bodyPr>
          <a:lstStyle/>
          <a:p>
            <a:r>
              <a:rPr lang="en-US" dirty="0"/>
              <a:t>Analysis</a:t>
            </a:r>
            <a:endParaRPr lang="ar-EG" dirty="0"/>
          </a:p>
        </p:txBody>
      </p:sp>
      <p:pic>
        <p:nvPicPr>
          <p:cNvPr id="7" name="Picture 6" descr="Snow in pine tree forest">
            <a:extLst>
              <a:ext uri="{FF2B5EF4-FFF2-40B4-BE49-F238E27FC236}">
                <a16:creationId xmlns:a16="http://schemas.microsoft.com/office/drawing/2014/main" id="{8D938816-4DF3-5EC4-B2FF-729F113E0BBF}"/>
              </a:ext>
            </a:extLst>
          </p:cNvPr>
          <p:cNvPicPr>
            <a:picLocks noChangeAspect="1"/>
          </p:cNvPicPr>
          <p:nvPr/>
        </p:nvPicPr>
        <p:blipFill rotWithShape="1">
          <a:blip r:embed="rId3"/>
          <a:srcRect l="27674" r="27034" b="-1"/>
          <a:stretch/>
        </p:blipFill>
        <p:spPr>
          <a:xfrm>
            <a:off x="20" y="10"/>
            <a:ext cx="4653291" cy="6857990"/>
          </a:xfrm>
          <a:prstGeom prst="rect">
            <a:avLst/>
          </a:prstGeom>
        </p:spPr>
      </p:pic>
      <p:sp>
        <p:nvSpPr>
          <p:cNvPr id="3" name="عنصر نائب للمحتوى 2">
            <a:extLst>
              <a:ext uri="{FF2B5EF4-FFF2-40B4-BE49-F238E27FC236}">
                <a16:creationId xmlns:a16="http://schemas.microsoft.com/office/drawing/2014/main" id="{841A243B-1663-C807-CAAC-ABDFB1830836}"/>
              </a:ext>
            </a:extLst>
          </p:cNvPr>
          <p:cNvSpPr>
            <a:spLocks noGrp="1"/>
          </p:cNvSpPr>
          <p:nvPr>
            <p:ph idx="1"/>
          </p:nvPr>
        </p:nvSpPr>
        <p:spPr>
          <a:xfrm>
            <a:off x="4965290" y="2005739"/>
            <a:ext cx="6015571" cy="4174398"/>
          </a:xfrm>
        </p:spPr>
        <p:txBody>
          <a:bodyPr>
            <a:normAutofit fontScale="92500"/>
          </a:bodyPr>
          <a:lstStyle/>
          <a:p>
            <a:pPr algn="l" rtl="0">
              <a:lnSpc>
                <a:spcPct val="200000"/>
              </a:lnSpc>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Light blowing snow is a weather condition characterized by light snowfall accompanied by strong winds that cause the snow to be lifted from the ground and blown around. This weather condition can significantly reduce visibility and create hazardous driving conditions. Overall, it poses significant hazards to drivers and can contribute to the severity of accidents by reducing visibility, creating slippery road conditions, and increasing the likelihood of collisions.</a:t>
            </a:r>
          </a:p>
        </p:txBody>
      </p:sp>
    </p:spTree>
    <p:extLst>
      <p:ext uri="{BB962C8B-B14F-4D97-AF65-F5344CB8AC3E}">
        <p14:creationId xmlns:p14="http://schemas.microsoft.com/office/powerpoint/2010/main" val="31942544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ar-EG"/>
          </a:p>
        </p:txBody>
      </p:sp>
      <p:sp useBgFill="1">
        <p:nvSpPr>
          <p:cNvPr id="14" name="Rectangle 13">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ar-EG"/>
          </a:p>
        </p:txBody>
      </p:sp>
      <p:sp>
        <p:nvSpPr>
          <p:cNvPr id="16" name="Rectangle 15">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ar-EG"/>
          </a:p>
        </p:txBody>
      </p:sp>
      <p:sp>
        <p:nvSpPr>
          <p:cNvPr id="2" name="عنوان 1">
            <a:extLst>
              <a:ext uri="{FF2B5EF4-FFF2-40B4-BE49-F238E27FC236}">
                <a16:creationId xmlns:a16="http://schemas.microsoft.com/office/drawing/2014/main" id="{12C6CA0D-7F7A-530C-C5BD-6B9C6C73BCDD}"/>
              </a:ext>
            </a:extLst>
          </p:cNvPr>
          <p:cNvSpPr>
            <a:spLocks noGrp="1"/>
          </p:cNvSpPr>
          <p:nvPr>
            <p:ph type="title"/>
          </p:nvPr>
        </p:nvSpPr>
        <p:spPr>
          <a:xfrm>
            <a:off x="944183" y="5181600"/>
            <a:ext cx="10156435" cy="1076324"/>
          </a:xfrm>
        </p:spPr>
        <p:txBody>
          <a:bodyPr vert="horz" lIns="91440" tIns="45720" rIns="91440" bIns="45720" rtlCol="0" anchor="b">
            <a:normAutofit/>
          </a:bodyPr>
          <a:lstStyle/>
          <a:p>
            <a:pPr rtl="0">
              <a:lnSpc>
                <a:spcPct val="85000"/>
              </a:lnSpc>
            </a:pPr>
            <a:r>
              <a:rPr lang="en-US" sz="5400">
                <a:solidFill>
                  <a:srgbClr val="FFFFFF"/>
                </a:solidFill>
              </a:rPr>
              <a:t>f. Word cloud of ‘description’</a:t>
            </a:r>
          </a:p>
        </p:txBody>
      </p:sp>
      <p:sp>
        <p:nvSpPr>
          <p:cNvPr id="18" name="Rectangle 17">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صورة 6" descr="صورة تحتوي على نص, الخط, لقطة شاشة, رقم&#10;&#10;تم إنشاء الوصف تلقائياً">
            <a:extLst>
              <a:ext uri="{FF2B5EF4-FFF2-40B4-BE49-F238E27FC236}">
                <a16:creationId xmlns:a16="http://schemas.microsoft.com/office/drawing/2014/main" id="{3D995AA9-6085-F4A1-8B5E-9CC9B285B5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1314" y="640081"/>
            <a:ext cx="4766654" cy="3825240"/>
          </a:xfrm>
          <a:prstGeom prst="rect">
            <a:avLst/>
          </a:prstGeom>
        </p:spPr>
      </p:pic>
      <p:sp>
        <p:nvSpPr>
          <p:cNvPr id="20" name="Rectangle 19">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00974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ar-EG"/>
          </a:p>
        </p:txBody>
      </p:sp>
      <p:sp useBgFill="1">
        <p:nvSpPr>
          <p:cNvPr id="14" name="Rectangle 13">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ar-EG"/>
          </a:p>
        </p:txBody>
      </p:sp>
      <p:sp>
        <p:nvSpPr>
          <p:cNvPr id="16" name="Rectangle 15">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ar-EG"/>
          </a:p>
        </p:txBody>
      </p:sp>
      <p:sp>
        <p:nvSpPr>
          <p:cNvPr id="2" name="عنوان 1">
            <a:extLst>
              <a:ext uri="{FF2B5EF4-FFF2-40B4-BE49-F238E27FC236}">
                <a16:creationId xmlns:a16="http://schemas.microsoft.com/office/drawing/2014/main" id="{12C6CA0D-7F7A-530C-C5BD-6B9C6C73BCDD}"/>
              </a:ext>
            </a:extLst>
          </p:cNvPr>
          <p:cNvSpPr>
            <a:spLocks noGrp="1"/>
          </p:cNvSpPr>
          <p:nvPr>
            <p:ph type="title"/>
          </p:nvPr>
        </p:nvSpPr>
        <p:spPr>
          <a:xfrm>
            <a:off x="944183" y="5181600"/>
            <a:ext cx="10156435" cy="1076324"/>
          </a:xfrm>
        </p:spPr>
        <p:txBody>
          <a:bodyPr vert="horz" lIns="91440" tIns="45720" rIns="91440" bIns="45720" rtlCol="0" anchor="b">
            <a:normAutofit/>
          </a:bodyPr>
          <a:lstStyle/>
          <a:p>
            <a:pPr rtl="0">
              <a:lnSpc>
                <a:spcPct val="85000"/>
              </a:lnSpc>
            </a:pPr>
            <a:r>
              <a:rPr lang="en-US" sz="5400">
                <a:solidFill>
                  <a:srgbClr val="FFFFFF"/>
                </a:solidFill>
              </a:rPr>
              <a:t>g. Correlation matrix</a:t>
            </a:r>
          </a:p>
        </p:txBody>
      </p:sp>
      <p:sp>
        <p:nvSpPr>
          <p:cNvPr id="18" name="Rectangle 17">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صورة 6" descr="صورة تحتوي على نص, لقطة شاشة, شكل, خط&#10;&#10;تم إنشاء الوصف تلقائياً">
            <a:extLst>
              <a:ext uri="{FF2B5EF4-FFF2-40B4-BE49-F238E27FC236}">
                <a16:creationId xmlns:a16="http://schemas.microsoft.com/office/drawing/2014/main" id="{BE099C25-078E-945B-C898-37DA940A992F}"/>
              </a:ext>
            </a:extLst>
          </p:cNvPr>
          <p:cNvPicPr>
            <a:picLocks noChangeAspect="1"/>
          </p:cNvPicPr>
          <p:nvPr/>
        </p:nvPicPr>
        <p:blipFill>
          <a:blip r:embed="rId3"/>
          <a:stretch>
            <a:fillRect/>
          </a:stretch>
        </p:blipFill>
        <p:spPr>
          <a:xfrm>
            <a:off x="2546430" y="-33793"/>
            <a:ext cx="6696422" cy="5172988"/>
          </a:xfrm>
          <a:prstGeom prst="rect">
            <a:avLst/>
          </a:prstGeom>
        </p:spPr>
      </p:pic>
      <p:sp>
        <p:nvSpPr>
          <p:cNvPr id="20" name="Rectangle 19">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41894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5AEA891-B547-8E37-65E0-B28D4F5764BE}"/>
              </a:ext>
            </a:extLst>
          </p:cNvPr>
          <p:cNvSpPr>
            <a:spLocks noGrp="1"/>
          </p:cNvSpPr>
          <p:nvPr>
            <p:ph type="ctrTitle"/>
          </p:nvPr>
        </p:nvSpPr>
        <p:spPr>
          <a:xfrm>
            <a:off x="517870" y="978408"/>
            <a:ext cx="5578130" cy="5074226"/>
          </a:xfrm>
        </p:spPr>
        <p:txBody>
          <a:bodyPr/>
          <a:lstStyle/>
          <a:p>
            <a:pPr marL="0" lvl="0" indent="0" rtl="0">
              <a:spcBef>
                <a:spcPts val="0"/>
              </a:spcBef>
              <a:spcAft>
                <a:spcPts val="0"/>
              </a:spcAft>
              <a:buNone/>
            </a:pPr>
            <a:r>
              <a:rPr lang="en-US" dirty="0"/>
              <a:t>03</a:t>
            </a:r>
            <a:br>
              <a:rPr lang="en-US" dirty="0"/>
            </a:br>
            <a:r>
              <a:rPr lang="en-US" sz="5400" dirty="0"/>
              <a:t>Machine Learning Models</a:t>
            </a:r>
            <a:endParaRPr lang="en-US" dirty="0"/>
          </a:p>
        </p:txBody>
      </p:sp>
    </p:spTree>
    <p:extLst>
      <p:ext uri="{BB962C8B-B14F-4D97-AF65-F5344CB8AC3E}">
        <p14:creationId xmlns:p14="http://schemas.microsoft.com/office/powerpoint/2010/main" val="20469681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841A243B-1663-C807-CAAC-ABDFB1830836}"/>
              </a:ext>
            </a:extLst>
          </p:cNvPr>
          <p:cNvSpPr>
            <a:spLocks noGrp="1"/>
          </p:cNvSpPr>
          <p:nvPr>
            <p:ph idx="1"/>
          </p:nvPr>
        </p:nvSpPr>
        <p:spPr>
          <a:xfrm>
            <a:off x="653142" y="1557338"/>
            <a:ext cx="10306796" cy="5300662"/>
          </a:xfrm>
        </p:spPr>
        <p:txBody>
          <a:bodyPr>
            <a:normAutofit/>
          </a:bodyPr>
          <a:lstStyle/>
          <a:p>
            <a:pPr lvl="1" algn="l" rtl="0">
              <a:lnSpc>
                <a:spcPct val="150000"/>
              </a:lnSpc>
            </a:pPr>
            <a:r>
              <a:rPr lang="en-US" sz="2400" b="1" dirty="0">
                <a:latin typeface="Comic Sans MS" panose="030F0702030302020204" pitchFamily="66" charset="0"/>
              </a:rPr>
              <a:t>For more details please refer to the report</a:t>
            </a:r>
            <a:endParaRPr lang="en-US" sz="2200" b="0" i="0" dirty="0">
              <a:effectLst/>
              <a:latin typeface="Comic Sans MS" panose="030F0702030302020204" pitchFamily="66" charset="0"/>
            </a:endParaRPr>
          </a:p>
        </p:txBody>
      </p:sp>
    </p:spTree>
    <p:extLst>
      <p:ext uri="{BB962C8B-B14F-4D97-AF65-F5344CB8AC3E}">
        <p14:creationId xmlns:p14="http://schemas.microsoft.com/office/powerpoint/2010/main" val="29004835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graphicFrame>
        <p:nvGraphicFramePr>
          <p:cNvPr id="191" name="Google Shape;191;p29"/>
          <p:cNvGraphicFramePr/>
          <p:nvPr/>
        </p:nvGraphicFramePr>
        <p:xfrm>
          <a:off x="1847134" y="1655933"/>
          <a:ext cx="8758834" cy="3422800"/>
        </p:xfrm>
        <a:graphic>
          <a:graphicData uri="http://schemas.openxmlformats.org/drawingml/2006/table">
            <a:tbl>
              <a:tblPr>
                <a:noFill/>
              </a:tblPr>
              <a:tblGrid>
                <a:gridCol w="6997000">
                  <a:extLst>
                    <a:ext uri="{9D8B030D-6E8A-4147-A177-3AD203B41FA5}">
                      <a16:colId xmlns:a16="http://schemas.microsoft.com/office/drawing/2014/main" val="20000"/>
                    </a:ext>
                  </a:extLst>
                </a:gridCol>
                <a:gridCol w="956467">
                  <a:extLst>
                    <a:ext uri="{9D8B030D-6E8A-4147-A177-3AD203B41FA5}">
                      <a16:colId xmlns:a16="http://schemas.microsoft.com/office/drawing/2014/main" val="20001"/>
                    </a:ext>
                  </a:extLst>
                </a:gridCol>
                <a:gridCol w="805367">
                  <a:extLst>
                    <a:ext uri="{9D8B030D-6E8A-4147-A177-3AD203B41FA5}">
                      <a16:colId xmlns:a16="http://schemas.microsoft.com/office/drawing/2014/main" val="20002"/>
                    </a:ext>
                  </a:extLst>
                </a:gridCol>
              </a:tblGrid>
              <a:tr h="855700">
                <a:tc>
                  <a:txBody>
                    <a:bodyPr/>
                    <a:lstStyle/>
                    <a:p>
                      <a:pPr marL="0" lvl="0" indent="0" algn="ctr" rtl="0">
                        <a:lnSpc>
                          <a:spcPct val="115000"/>
                        </a:lnSpc>
                        <a:spcBef>
                          <a:spcPts val="0"/>
                        </a:spcBef>
                        <a:spcAft>
                          <a:spcPts val="0"/>
                        </a:spcAft>
                        <a:buNone/>
                      </a:pPr>
                      <a:r>
                        <a:rPr lang="en" sz="2700" dirty="0"/>
                        <a:t>Ahmed asaad darwish mohamed</a:t>
                      </a:r>
                      <a:endParaRPr sz="2700" dirty="0"/>
                    </a:p>
                  </a:txBody>
                  <a:tcPr marL="38100" marR="38100" marT="25400" marB="25400"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700"/>
                        <a:t>1</a:t>
                      </a:r>
                      <a:endParaRPr sz="2700"/>
                    </a:p>
                  </a:txBody>
                  <a:tcPr marL="38100" marR="38100" marT="25400" marB="25400"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700"/>
                        <a:t>1</a:t>
                      </a:r>
                      <a:endParaRPr sz="2700"/>
                    </a:p>
                  </a:txBody>
                  <a:tcPr marL="38100" marR="38100" marT="25400" marB="25400"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855700">
                <a:tc>
                  <a:txBody>
                    <a:bodyPr/>
                    <a:lstStyle/>
                    <a:p>
                      <a:pPr marL="0" lvl="0" indent="0" algn="ctr" rtl="0">
                        <a:lnSpc>
                          <a:spcPct val="115000"/>
                        </a:lnSpc>
                        <a:spcBef>
                          <a:spcPts val="0"/>
                        </a:spcBef>
                        <a:spcAft>
                          <a:spcPts val="0"/>
                        </a:spcAft>
                        <a:buNone/>
                      </a:pPr>
                      <a:r>
                        <a:rPr lang="en" sz="2700"/>
                        <a:t>Mamdouh ahmed Mohamed attia</a:t>
                      </a:r>
                      <a:endParaRPr sz="2700"/>
                    </a:p>
                  </a:txBody>
                  <a:tcPr marL="38100" marR="38100" marT="25400" marB="25400"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700"/>
                        <a:t>2</a:t>
                      </a:r>
                      <a:endParaRPr sz="2700"/>
                    </a:p>
                  </a:txBody>
                  <a:tcPr marL="38100" marR="38100" marT="25400" marB="25400"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700"/>
                        <a:t>26</a:t>
                      </a:r>
                      <a:endParaRPr sz="2700"/>
                    </a:p>
                  </a:txBody>
                  <a:tcPr marL="38100" marR="38100" marT="25400" marB="25400"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855700">
                <a:tc>
                  <a:txBody>
                    <a:bodyPr/>
                    <a:lstStyle/>
                    <a:p>
                      <a:pPr marL="0" lvl="0" indent="0" algn="ctr" rtl="0">
                        <a:lnSpc>
                          <a:spcPct val="115000"/>
                        </a:lnSpc>
                        <a:spcBef>
                          <a:spcPts val="0"/>
                        </a:spcBef>
                        <a:spcAft>
                          <a:spcPts val="0"/>
                        </a:spcAft>
                        <a:buNone/>
                      </a:pPr>
                      <a:r>
                        <a:rPr lang="en" sz="2700"/>
                        <a:t>Omar fareed Abdel-Aaty</a:t>
                      </a:r>
                      <a:endParaRPr sz="2700"/>
                    </a:p>
                  </a:txBody>
                  <a:tcPr marL="38100" marR="38100" marT="25400" marB="25400"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700"/>
                        <a:t>2</a:t>
                      </a:r>
                      <a:endParaRPr sz="2700"/>
                    </a:p>
                  </a:txBody>
                  <a:tcPr marL="38100" marR="38100" marT="25400" marB="25400"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700"/>
                        <a:t>6</a:t>
                      </a:r>
                      <a:endParaRPr sz="2700"/>
                    </a:p>
                  </a:txBody>
                  <a:tcPr marL="38100" marR="38100" marT="25400" marB="25400"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855700">
                <a:tc>
                  <a:txBody>
                    <a:bodyPr/>
                    <a:lstStyle/>
                    <a:p>
                      <a:pPr marL="0" lvl="0" indent="0" algn="ctr" rtl="0">
                        <a:lnSpc>
                          <a:spcPct val="115000"/>
                        </a:lnSpc>
                        <a:spcBef>
                          <a:spcPts val="0"/>
                        </a:spcBef>
                        <a:spcAft>
                          <a:spcPts val="0"/>
                        </a:spcAft>
                        <a:buNone/>
                      </a:pPr>
                      <a:r>
                        <a:rPr lang="en" sz="2700" dirty="0"/>
                        <a:t>Mohamed Nabil Abd-Alfattah</a:t>
                      </a:r>
                      <a:endParaRPr sz="2700" dirty="0"/>
                    </a:p>
                  </a:txBody>
                  <a:tcPr marL="38100" marR="38100" marT="25400" marB="25400" anchor="ctr">
                    <a:lnL w="28575" cap="flat" cmpd="sng">
                      <a:solidFill>
                        <a:schemeClr val="dk2"/>
                      </a:solidFill>
                      <a:prstDash val="solid"/>
                      <a:round/>
                      <a:headEnd type="none" w="sm" len="sm"/>
                      <a:tailEnd type="none" w="sm" len="sm"/>
                    </a:lnL>
                    <a:lnR w="28575" cap="flat" cmpd="sng" algn="ctr">
                      <a:solidFill>
                        <a:schemeClr val="dk2"/>
                      </a:solidFill>
                      <a:prstDash val="solid"/>
                      <a:round/>
                      <a:headEnd type="none" w="sm" len="sm"/>
                      <a:tailEnd type="none" w="sm" len="sm"/>
                    </a:lnR>
                    <a:lnT w="28575" cap="flat" cmpd="sng" algn="ctr">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700"/>
                        <a:t>2</a:t>
                      </a:r>
                      <a:endParaRPr sz="2700"/>
                    </a:p>
                  </a:txBody>
                  <a:tcPr marL="38100" marR="38100" marT="25400" marB="25400" anchor="ctr">
                    <a:lnL w="28575" cap="flat" cmpd="sng" algn="ctr">
                      <a:solidFill>
                        <a:schemeClr val="dk2"/>
                      </a:solidFill>
                      <a:prstDash val="solid"/>
                      <a:round/>
                      <a:headEnd type="none" w="sm" len="sm"/>
                      <a:tailEnd type="none" w="sm" len="sm"/>
                    </a:lnL>
                    <a:lnR w="28575" cap="flat" cmpd="sng" algn="ctr">
                      <a:solidFill>
                        <a:schemeClr val="dk2"/>
                      </a:solidFill>
                      <a:prstDash val="solid"/>
                      <a:round/>
                      <a:headEnd type="none" w="sm" len="sm"/>
                      <a:tailEnd type="none" w="sm" len="sm"/>
                    </a:lnR>
                    <a:lnT w="28575" cap="flat" cmpd="sng" algn="ctr">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700" dirty="0"/>
                        <a:t>19</a:t>
                      </a:r>
                      <a:endParaRPr sz="2700" dirty="0"/>
                    </a:p>
                  </a:txBody>
                  <a:tcPr marL="38100" marR="38100" marT="25400" marB="25400" anchor="ctr">
                    <a:lnL w="28575" cap="flat" cmpd="sng" algn="ctr">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lgn="ctr">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92" name="Google Shape;192;p29"/>
          <p:cNvSpPr txBox="1">
            <a:spLocks noGrp="1"/>
          </p:cNvSpPr>
          <p:nvPr>
            <p:ph type="ctrTitle"/>
          </p:nvPr>
        </p:nvSpPr>
        <p:spPr>
          <a:xfrm>
            <a:off x="2217967" y="277733"/>
            <a:ext cx="9027600" cy="1077200"/>
          </a:xfrm>
          <a:prstGeom prst="rect">
            <a:avLst/>
          </a:prstGeom>
        </p:spPr>
        <p:txBody>
          <a:bodyPr spcFirstLastPara="1" wrap="square" lIns="121900" tIns="121900" rIns="121900" bIns="121900" anchor="b" anchorCtr="0">
            <a:noAutofit/>
          </a:bodyPr>
          <a:lstStyle/>
          <a:p>
            <a:pPr algn="ctr"/>
            <a:r>
              <a:rPr lang="en" dirty="0"/>
              <a:t>Team 14</a:t>
            </a:r>
            <a:endParaRPr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0E99ED6D-365F-4CAE-942F-ECA78F74B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ar-EG"/>
          </a:p>
        </p:txBody>
      </p:sp>
      <p:sp>
        <p:nvSpPr>
          <p:cNvPr id="17" name="Rectangle 11">
            <a:extLst>
              <a:ext uri="{FF2B5EF4-FFF2-40B4-BE49-F238E27FC236}">
                <a16:creationId xmlns:a16="http://schemas.microsoft.com/office/drawing/2014/main" id="{C42F24F1-C1EF-471F-A19B-A340CE541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85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3">
            <a:extLst>
              <a:ext uri="{FF2B5EF4-FFF2-40B4-BE49-F238E27FC236}">
                <a16:creationId xmlns:a16="http://schemas.microsoft.com/office/drawing/2014/main" id="{E56C425C-3C64-47BA-B583-94D39B9B7F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6568"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صورة 4" descr="صورة تحتوي على نص, برمجيات, برامج الوسائط المتعددة, خريطة&#10;&#10;تم إنشاء الوصف تلقائياً">
            <a:extLst>
              <a:ext uri="{FF2B5EF4-FFF2-40B4-BE49-F238E27FC236}">
                <a16:creationId xmlns:a16="http://schemas.microsoft.com/office/drawing/2014/main" id="{C2E0415D-55CE-75E0-BD7D-260D58C12A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839047"/>
            <a:ext cx="10905066" cy="5179906"/>
          </a:xfrm>
          <a:prstGeom prst="rect">
            <a:avLst/>
          </a:prstGeom>
        </p:spPr>
      </p:pic>
    </p:spTree>
    <p:extLst>
      <p:ext uri="{BB962C8B-B14F-4D97-AF65-F5344CB8AC3E}">
        <p14:creationId xmlns:p14="http://schemas.microsoft.com/office/powerpoint/2010/main" val="888602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5AEA891-B547-8E37-65E0-B28D4F5764BE}"/>
              </a:ext>
            </a:extLst>
          </p:cNvPr>
          <p:cNvSpPr>
            <a:spLocks noGrp="1"/>
          </p:cNvSpPr>
          <p:nvPr>
            <p:ph type="ctrTitle"/>
          </p:nvPr>
        </p:nvSpPr>
        <p:spPr>
          <a:xfrm>
            <a:off x="517870" y="978408"/>
            <a:ext cx="5350367" cy="5074226"/>
          </a:xfrm>
        </p:spPr>
        <p:txBody>
          <a:bodyPr/>
          <a:lstStyle/>
          <a:p>
            <a:pPr>
              <a:spcBef>
                <a:spcPts val="0"/>
              </a:spcBef>
            </a:pPr>
            <a:br>
              <a:rPr lang="en-US" dirty="0"/>
            </a:br>
            <a:r>
              <a:rPr lang="en-US" dirty="0"/>
              <a:t>04</a:t>
            </a:r>
            <a:br>
              <a:rPr lang="en-US" dirty="0"/>
            </a:br>
            <a:r>
              <a:rPr lang="en-US" sz="5400" dirty="0"/>
              <a:t>Results and Evaluation</a:t>
            </a:r>
            <a:endParaRPr lang="en-US" dirty="0"/>
          </a:p>
        </p:txBody>
      </p:sp>
    </p:spTree>
    <p:extLst>
      <p:ext uri="{BB962C8B-B14F-4D97-AF65-F5344CB8AC3E}">
        <p14:creationId xmlns:p14="http://schemas.microsoft.com/office/powerpoint/2010/main" val="10972542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2">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ar-EG"/>
          </a:p>
        </p:txBody>
      </p:sp>
      <p:sp useBgFill="1">
        <p:nvSpPr>
          <p:cNvPr id="24" name="Rectangle 14">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ar-EG"/>
          </a:p>
        </p:txBody>
      </p:sp>
      <p:sp>
        <p:nvSpPr>
          <p:cNvPr id="25" name="Rectangle 16">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ar-EG"/>
          </a:p>
        </p:txBody>
      </p:sp>
      <p:sp>
        <p:nvSpPr>
          <p:cNvPr id="2" name="عنوان 1">
            <a:extLst>
              <a:ext uri="{FF2B5EF4-FFF2-40B4-BE49-F238E27FC236}">
                <a16:creationId xmlns:a16="http://schemas.microsoft.com/office/drawing/2014/main" id="{12C6CA0D-7F7A-530C-C5BD-6B9C6C73BCDD}"/>
              </a:ext>
            </a:extLst>
          </p:cNvPr>
          <p:cNvSpPr>
            <a:spLocks noGrp="1"/>
          </p:cNvSpPr>
          <p:nvPr>
            <p:ph type="title"/>
          </p:nvPr>
        </p:nvSpPr>
        <p:spPr>
          <a:xfrm>
            <a:off x="944183" y="5181600"/>
            <a:ext cx="10156435" cy="1076324"/>
          </a:xfrm>
        </p:spPr>
        <p:txBody>
          <a:bodyPr vert="horz" lIns="91440" tIns="45720" rIns="91440" bIns="45720" rtlCol="0" anchor="b">
            <a:normAutofit/>
          </a:bodyPr>
          <a:lstStyle/>
          <a:p>
            <a:pPr rtl="0">
              <a:lnSpc>
                <a:spcPct val="85000"/>
              </a:lnSpc>
            </a:pPr>
            <a:r>
              <a:rPr lang="en-US" sz="5400">
                <a:solidFill>
                  <a:srgbClr val="FFFFFF"/>
                </a:solidFill>
              </a:rPr>
              <a:t>Results summary</a:t>
            </a:r>
          </a:p>
        </p:txBody>
      </p:sp>
      <p:sp>
        <p:nvSpPr>
          <p:cNvPr id="26" name="Rectangle 18">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0">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جدول 7">
            <a:extLst>
              <a:ext uri="{FF2B5EF4-FFF2-40B4-BE49-F238E27FC236}">
                <a16:creationId xmlns:a16="http://schemas.microsoft.com/office/drawing/2014/main" id="{CF1BC431-8CAC-D686-A88F-B82B7137F37C}"/>
              </a:ext>
            </a:extLst>
          </p:cNvPr>
          <p:cNvGraphicFramePr>
            <a:graphicFrameLocks noGrp="1"/>
          </p:cNvGraphicFramePr>
          <p:nvPr>
            <p:extLst>
              <p:ext uri="{D42A27DB-BD31-4B8C-83A1-F6EECF244321}">
                <p14:modId xmlns:p14="http://schemas.microsoft.com/office/powerpoint/2010/main" val="227877906"/>
              </p:ext>
            </p:extLst>
          </p:nvPr>
        </p:nvGraphicFramePr>
        <p:xfrm>
          <a:off x="1097280" y="1138275"/>
          <a:ext cx="9594724" cy="2828854"/>
        </p:xfrm>
        <a:graphic>
          <a:graphicData uri="http://schemas.openxmlformats.org/drawingml/2006/table">
            <a:tbl>
              <a:tblPr firstRow="1" firstCol="1" bandRow="1"/>
              <a:tblGrid>
                <a:gridCol w="3581328">
                  <a:extLst>
                    <a:ext uri="{9D8B030D-6E8A-4147-A177-3AD203B41FA5}">
                      <a16:colId xmlns:a16="http://schemas.microsoft.com/office/drawing/2014/main" val="1768944557"/>
                    </a:ext>
                  </a:extLst>
                </a:gridCol>
                <a:gridCol w="3006698">
                  <a:extLst>
                    <a:ext uri="{9D8B030D-6E8A-4147-A177-3AD203B41FA5}">
                      <a16:colId xmlns:a16="http://schemas.microsoft.com/office/drawing/2014/main" val="434548551"/>
                    </a:ext>
                  </a:extLst>
                </a:gridCol>
                <a:gridCol w="3006698">
                  <a:extLst>
                    <a:ext uri="{9D8B030D-6E8A-4147-A177-3AD203B41FA5}">
                      <a16:colId xmlns:a16="http://schemas.microsoft.com/office/drawing/2014/main" val="3768713331"/>
                    </a:ext>
                  </a:extLst>
                </a:gridCol>
              </a:tblGrid>
              <a:tr h="420668">
                <a:tc>
                  <a:txBody>
                    <a:bodyPr/>
                    <a:lstStyle/>
                    <a:p>
                      <a:pPr algn="ctr" rtl="0">
                        <a:lnSpc>
                          <a:spcPct val="107000"/>
                        </a:lnSpc>
                        <a:spcAft>
                          <a:spcPts val="800"/>
                        </a:spcAft>
                      </a:pPr>
                      <a:r>
                        <a:rPr lang="en-US" sz="2200" b="1">
                          <a:solidFill>
                            <a:srgbClr val="FFFFFF"/>
                          </a:solidFill>
                          <a:effectLst/>
                          <a:highlight>
                            <a:srgbClr val="000000"/>
                          </a:highlight>
                          <a:latin typeface="Calibri" panose="020F0502020204030204" pitchFamily="34" charset="0"/>
                          <a:ea typeface="Calibri" panose="020F0502020204030204" pitchFamily="34" charset="0"/>
                          <a:cs typeface="Arial" panose="020B0604020202020204" pitchFamily="34" charset="0"/>
                        </a:rPr>
                        <a:t>Model</a:t>
                      </a:r>
                      <a:endParaRPr lang="en-US" sz="2200">
                        <a:effectLst/>
                        <a:highlight>
                          <a:srgbClr val="000000"/>
                        </a:highlight>
                        <a:latin typeface="Calibri" panose="020F0502020204030204" pitchFamily="34" charset="0"/>
                        <a:ea typeface="Calibri" panose="020F0502020204030204" pitchFamily="34" charset="0"/>
                        <a:cs typeface="Arial" panose="020B0604020202020204" pitchFamily="34" charset="0"/>
                      </a:endParaRPr>
                    </a:p>
                  </a:txBody>
                  <a:tcPr marL="138682" marR="13868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rtl="0">
                        <a:lnSpc>
                          <a:spcPct val="107000"/>
                        </a:lnSpc>
                        <a:spcAft>
                          <a:spcPts val="800"/>
                        </a:spcAft>
                      </a:pPr>
                      <a:r>
                        <a:rPr lang="en-US" sz="2200" b="1">
                          <a:solidFill>
                            <a:srgbClr val="FFFFFF"/>
                          </a:solidFill>
                          <a:effectLst/>
                          <a:highlight>
                            <a:srgbClr val="000000"/>
                          </a:highlight>
                          <a:latin typeface="Calibri" panose="020F0502020204030204" pitchFamily="34" charset="0"/>
                          <a:ea typeface="Calibri" panose="020F0502020204030204" pitchFamily="34" charset="0"/>
                          <a:cs typeface="Arial" panose="020B0604020202020204" pitchFamily="34" charset="0"/>
                        </a:rPr>
                        <a:t>Accuracy</a:t>
                      </a:r>
                      <a:endParaRPr lang="en-US" sz="2200">
                        <a:effectLst/>
                        <a:highlight>
                          <a:srgbClr val="000000"/>
                        </a:highlight>
                        <a:latin typeface="Calibri" panose="020F0502020204030204" pitchFamily="34" charset="0"/>
                        <a:ea typeface="Calibri" panose="020F0502020204030204" pitchFamily="34" charset="0"/>
                        <a:cs typeface="Arial" panose="020B0604020202020204" pitchFamily="34" charset="0"/>
                      </a:endParaRPr>
                    </a:p>
                  </a:txBody>
                  <a:tcPr marL="138682" marR="138682"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l" rtl="0">
                        <a:lnSpc>
                          <a:spcPct val="107000"/>
                        </a:lnSpc>
                        <a:spcAft>
                          <a:spcPts val="800"/>
                        </a:spcAft>
                      </a:pPr>
                      <a:r>
                        <a:rPr lang="en-US" sz="2200" b="1">
                          <a:solidFill>
                            <a:srgbClr val="FFFFFF"/>
                          </a:solidFill>
                          <a:effectLst/>
                          <a:highlight>
                            <a:srgbClr val="000000"/>
                          </a:highlight>
                          <a:latin typeface="Calibri" panose="020F0502020204030204" pitchFamily="34" charset="0"/>
                          <a:ea typeface="Calibri" panose="020F0502020204030204" pitchFamily="34" charset="0"/>
                          <a:cs typeface="Arial" panose="020B0604020202020204" pitchFamily="34" charset="0"/>
                        </a:rPr>
                        <a:t>F1 – Score</a:t>
                      </a:r>
                      <a:endParaRPr lang="en-US" sz="2200">
                        <a:effectLst/>
                        <a:highlight>
                          <a:srgbClr val="000000"/>
                        </a:highlight>
                        <a:latin typeface="Calibri" panose="020F0502020204030204" pitchFamily="34" charset="0"/>
                        <a:ea typeface="Calibri" panose="020F0502020204030204" pitchFamily="34" charset="0"/>
                        <a:cs typeface="Arial" panose="020B0604020202020204" pitchFamily="34" charset="0"/>
                      </a:endParaRPr>
                    </a:p>
                  </a:txBody>
                  <a:tcPr marL="138682" marR="138682"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2826029744"/>
                  </a:ext>
                </a:extLst>
              </a:tr>
              <a:tr h="783425">
                <a:tc>
                  <a:txBody>
                    <a:bodyPr/>
                    <a:lstStyle/>
                    <a:p>
                      <a:pPr algn="ctr" rtl="0">
                        <a:lnSpc>
                          <a:spcPct val="107000"/>
                        </a:lnSpc>
                        <a:spcAft>
                          <a:spcPts val="800"/>
                        </a:spcAft>
                      </a:pPr>
                      <a:r>
                        <a:rPr lang="en-US" sz="2200" b="1">
                          <a:solidFill>
                            <a:srgbClr val="000000"/>
                          </a:solidFill>
                          <a:effectLst/>
                          <a:highlight>
                            <a:srgbClr val="CCCCCC"/>
                          </a:highlight>
                          <a:latin typeface="Calibri" panose="020F0502020204030204" pitchFamily="34" charset="0"/>
                          <a:ea typeface="Calibri" panose="020F0502020204030204" pitchFamily="34" charset="0"/>
                          <a:cs typeface="Arial" panose="020B0604020202020204" pitchFamily="34" charset="0"/>
                        </a:rPr>
                        <a:t>Logistic regression [ Ready made ]</a:t>
                      </a:r>
                      <a:endParaRPr lang="en-US" sz="2200">
                        <a:effectLst/>
                        <a:highlight>
                          <a:srgbClr val="CCCCCC"/>
                        </a:highlight>
                        <a:latin typeface="Calibri" panose="020F0502020204030204" pitchFamily="34" charset="0"/>
                        <a:ea typeface="Calibri" panose="020F0502020204030204" pitchFamily="34" charset="0"/>
                        <a:cs typeface="Arial" panose="020B0604020202020204" pitchFamily="34" charset="0"/>
                      </a:endParaRPr>
                    </a:p>
                  </a:txBody>
                  <a:tcPr marL="138682" marR="138682" marT="0" marB="0" anchor="ctr">
                    <a:lnL w="12700" cap="flat" cmpd="sng" algn="ctr">
                      <a:solidFill>
                        <a:srgbClr val="666666"/>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gn="ctr" rtl="0">
                        <a:lnSpc>
                          <a:spcPct val="107000"/>
                        </a:lnSpc>
                        <a:spcAft>
                          <a:spcPts val="800"/>
                        </a:spcAft>
                      </a:pPr>
                      <a:r>
                        <a:rPr lang="en-US" sz="2200">
                          <a:solidFill>
                            <a:srgbClr val="000000"/>
                          </a:solidFill>
                          <a:effectLst/>
                          <a:highlight>
                            <a:srgbClr val="CCCCCC"/>
                          </a:highlight>
                          <a:latin typeface="Calibri" panose="020F0502020204030204" pitchFamily="34" charset="0"/>
                          <a:ea typeface="Calibri" panose="020F0502020204030204" pitchFamily="34" charset="0"/>
                          <a:cs typeface="Arial" panose="020B0604020202020204" pitchFamily="34" charset="0"/>
                        </a:rPr>
                        <a:t>0.8408217891358007</a:t>
                      </a:r>
                      <a:endParaRPr lang="en-US" sz="2200">
                        <a:effectLst/>
                        <a:highlight>
                          <a:srgbClr val="CCCCCC"/>
                        </a:highlight>
                        <a:latin typeface="Calibri" panose="020F0502020204030204" pitchFamily="34" charset="0"/>
                        <a:ea typeface="Calibri" panose="020F0502020204030204" pitchFamily="34" charset="0"/>
                        <a:cs typeface="Arial" panose="020B0604020202020204" pitchFamily="34" charset="0"/>
                      </a:endParaRPr>
                    </a:p>
                  </a:txBody>
                  <a:tcPr marL="138682" marR="138682"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gn="l" rtl="0">
                        <a:lnSpc>
                          <a:spcPct val="107000"/>
                        </a:lnSpc>
                        <a:spcAft>
                          <a:spcPts val="800"/>
                        </a:spcAft>
                      </a:pPr>
                      <a:r>
                        <a:rPr lang="en-US" sz="2200">
                          <a:solidFill>
                            <a:srgbClr val="000000"/>
                          </a:solidFill>
                          <a:effectLst/>
                          <a:highlight>
                            <a:srgbClr val="CCCCCC"/>
                          </a:highlight>
                          <a:latin typeface="Calibri" panose="020F0502020204030204" pitchFamily="34" charset="0"/>
                          <a:ea typeface="Calibri" panose="020F0502020204030204" pitchFamily="34" charset="0"/>
                          <a:cs typeface="Arial" panose="020B0604020202020204" pitchFamily="34" charset="0"/>
                        </a:rPr>
                        <a:t>0.7685677937765466</a:t>
                      </a:r>
                      <a:endParaRPr lang="en-US" sz="2200">
                        <a:effectLst/>
                        <a:highlight>
                          <a:srgbClr val="CCCCCC"/>
                        </a:highlight>
                        <a:latin typeface="Calibri" panose="020F0502020204030204" pitchFamily="34" charset="0"/>
                        <a:ea typeface="Calibri" panose="020F0502020204030204" pitchFamily="34" charset="0"/>
                        <a:cs typeface="Arial" panose="020B0604020202020204" pitchFamily="34" charset="0"/>
                      </a:endParaRPr>
                    </a:p>
                  </a:txBody>
                  <a:tcPr marL="138682" marR="138682" marT="0" marB="0">
                    <a:lnL>
                      <a:noFill/>
                    </a:lnL>
                    <a:lnR w="12700" cap="flat" cmpd="sng" algn="ctr">
                      <a:solidFill>
                        <a:srgbClr val="66666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3545288799"/>
                  </a:ext>
                </a:extLst>
              </a:tr>
              <a:tr h="783425">
                <a:tc>
                  <a:txBody>
                    <a:bodyPr/>
                    <a:lstStyle/>
                    <a:p>
                      <a:pPr algn="ctr" rtl="0">
                        <a:lnSpc>
                          <a:spcPct val="107000"/>
                        </a:lnSpc>
                        <a:spcAft>
                          <a:spcPts val="800"/>
                        </a:spcAft>
                      </a:pPr>
                      <a:r>
                        <a:rPr lang="en-US" sz="2200" b="1">
                          <a:effectLst/>
                          <a:latin typeface="Calibri" panose="020F0502020204030204" pitchFamily="34" charset="0"/>
                          <a:ea typeface="Calibri" panose="020F0502020204030204" pitchFamily="34" charset="0"/>
                          <a:cs typeface="Arial" panose="020B0604020202020204" pitchFamily="34" charset="0"/>
                        </a:rPr>
                        <a:t>Logistic regression [ Student made]</a:t>
                      </a:r>
                      <a:endParaRPr lang="en-US" sz="2200">
                        <a:effectLst/>
                        <a:latin typeface="Calibri" panose="020F0502020204030204" pitchFamily="34" charset="0"/>
                        <a:ea typeface="Calibri" panose="020F0502020204030204" pitchFamily="34" charset="0"/>
                        <a:cs typeface="Arial" panose="020B0604020202020204" pitchFamily="34" charset="0"/>
                      </a:endParaRPr>
                    </a:p>
                  </a:txBody>
                  <a:tcPr marL="138682" marR="138682" marT="0" marB="0" anchor="ctr">
                    <a:lnL w="12700" cap="flat" cmpd="sng" algn="ctr">
                      <a:solidFill>
                        <a:srgbClr val="666666"/>
                      </a:solidFill>
                      <a:prstDash val="solid"/>
                      <a:round/>
                      <a:headEnd type="none" w="med" len="med"/>
                      <a:tailEnd type="none" w="med" len="med"/>
                    </a:lnL>
                    <a:lnR>
                      <a:noFill/>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noFill/>
                  </a:tcPr>
                </a:tc>
                <a:tc gridSpan="2">
                  <a:txBody>
                    <a:bodyPr/>
                    <a:lstStyle/>
                    <a:p>
                      <a:pPr algn="ctr" rtl="0">
                        <a:lnSpc>
                          <a:spcPct val="107000"/>
                        </a:lnSpc>
                        <a:spcAft>
                          <a:spcPts val="800"/>
                        </a:spcAft>
                      </a:pPr>
                      <a:r>
                        <a:rPr lang="en-US" sz="2200">
                          <a:effectLst/>
                          <a:latin typeface="Calibri" panose="020F0502020204030204" pitchFamily="34" charset="0"/>
                          <a:ea typeface="Calibri" panose="020F0502020204030204" pitchFamily="34" charset="0"/>
                          <a:cs typeface="Arial" panose="020B0604020202020204" pitchFamily="34" charset="0"/>
                        </a:rPr>
                        <a:t>Errors occurred we didn't manage to solve on time</a:t>
                      </a:r>
                    </a:p>
                  </a:txBody>
                  <a:tcPr marL="138682" marR="138682" marT="0" marB="0" anchor="ctr">
                    <a:lnL>
                      <a:noFill/>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noFill/>
                  </a:tcPr>
                </a:tc>
                <a:tc hMerge="1">
                  <a:txBody>
                    <a:bodyPr/>
                    <a:lstStyle/>
                    <a:p>
                      <a:pPr rtl="1"/>
                      <a:endParaRPr lang="ar-EG"/>
                    </a:p>
                  </a:txBody>
                  <a:tcPr/>
                </a:tc>
                <a:extLst>
                  <a:ext uri="{0D108BD9-81ED-4DB2-BD59-A6C34878D82A}">
                    <a16:rowId xmlns:a16="http://schemas.microsoft.com/office/drawing/2014/main" val="1518401182"/>
                  </a:ext>
                </a:extLst>
              </a:tr>
              <a:tr h="420668">
                <a:tc>
                  <a:txBody>
                    <a:bodyPr/>
                    <a:lstStyle/>
                    <a:p>
                      <a:pPr algn="ctr" rtl="0">
                        <a:lnSpc>
                          <a:spcPct val="107000"/>
                        </a:lnSpc>
                        <a:spcAft>
                          <a:spcPts val="800"/>
                        </a:spcAft>
                      </a:pPr>
                      <a:r>
                        <a:rPr lang="en-US" sz="2200" b="1">
                          <a:solidFill>
                            <a:srgbClr val="000000"/>
                          </a:solidFill>
                          <a:effectLst/>
                          <a:highlight>
                            <a:srgbClr val="CCCCCC"/>
                          </a:highlight>
                          <a:latin typeface="Calibri" panose="020F0502020204030204" pitchFamily="34" charset="0"/>
                          <a:ea typeface="Calibri" panose="020F0502020204030204" pitchFamily="34" charset="0"/>
                          <a:cs typeface="Arial" panose="020B0604020202020204" pitchFamily="34" charset="0"/>
                        </a:rPr>
                        <a:t>Random Forest </a:t>
                      </a:r>
                      <a:endParaRPr lang="en-US" sz="2200">
                        <a:effectLst/>
                        <a:highlight>
                          <a:srgbClr val="CCCCCC"/>
                        </a:highlight>
                        <a:latin typeface="Calibri" panose="020F0502020204030204" pitchFamily="34" charset="0"/>
                        <a:ea typeface="Calibri" panose="020F0502020204030204" pitchFamily="34" charset="0"/>
                        <a:cs typeface="Arial" panose="020B0604020202020204" pitchFamily="34" charset="0"/>
                      </a:endParaRPr>
                    </a:p>
                  </a:txBody>
                  <a:tcPr marL="138682" marR="138682" marT="0" marB="0" anchor="ctr">
                    <a:lnL w="12700" cap="flat" cmpd="sng" algn="ctr">
                      <a:solidFill>
                        <a:srgbClr val="666666"/>
                      </a:solidFill>
                      <a:prstDash val="solid"/>
                      <a:round/>
                      <a:headEnd type="none" w="med" len="med"/>
                      <a:tailEnd type="none" w="med" len="med"/>
                    </a:lnL>
                    <a:lnR>
                      <a:noFill/>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gn="ctr" rtl="0">
                        <a:lnSpc>
                          <a:spcPct val="107000"/>
                        </a:lnSpc>
                        <a:spcAft>
                          <a:spcPts val="800"/>
                        </a:spcAft>
                      </a:pPr>
                      <a:r>
                        <a:rPr lang="en-US" sz="2200">
                          <a:solidFill>
                            <a:srgbClr val="000000"/>
                          </a:solidFill>
                          <a:effectLst/>
                          <a:highlight>
                            <a:srgbClr val="CCCCCC"/>
                          </a:highlight>
                          <a:latin typeface="Calibri" panose="020F0502020204030204" pitchFamily="34" charset="0"/>
                          <a:ea typeface="Calibri" panose="020F0502020204030204" pitchFamily="34" charset="0"/>
                          <a:cs typeface="Arial" panose="020B0604020202020204" pitchFamily="34" charset="0"/>
                        </a:rPr>
                        <a:t>0.8406899831395097</a:t>
                      </a:r>
                      <a:endParaRPr lang="en-US" sz="2200">
                        <a:effectLst/>
                        <a:highlight>
                          <a:srgbClr val="CCCCCC"/>
                        </a:highlight>
                        <a:latin typeface="Calibri" panose="020F0502020204030204" pitchFamily="34" charset="0"/>
                        <a:ea typeface="Calibri" panose="020F0502020204030204" pitchFamily="34" charset="0"/>
                        <a:cs typeface="Arial" panose="020B0604020202020204" pitchFamily="34" charset="0"/>
                      </a:endParaRPr>
                    </a:p>
                  </a:txBody>
                  <a:tcPr marL="138682" marR="138682" marT="0" marB="0" anchor="ctr">
                    <a:lnL>
                      <a:noFill/>
                    </a:lnL>
                    <a:lnR>
                      <a:noFill/>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gn="l" rtl="0">
                        <a:lnSpc>
                          <a:spcPct val="107000"/>
                        </a:lnSpc>
                        <a:spcAft>
                          <a:spcPts val="800"/>
                        </a:spcAft>
                      </a:pPr>
                      <a:r>
                        <a:rPr lang="en-US" sz="2200">
                          <a:solidFill>
                            <a:srgbClr val="000000"/>
                          </a:solidFill>
                          <a:effectLst/>
                          <a:highlight>
                            <a:srgbClr val="CCCCCC"/>
                          </a:highlight>
                          <a:latin typeface="Calibri" panose="020F0502020204030204" pitchFamily="34" charset="0"/>
                          <a:ea typeface="Calibri" panose="020F0502020204030204" pitchFamily="34" charset="0"/>
                          <a:cs typeface="Arial" panose="020B0604020202020204" pitchFamily="34" charset="0"/>
                        </a:rPr>
                        <a:t>0.7680208605030131</a:t>
                      </a:r>
                      <a:endParaRPr lang="en-US" sz="2200">
                        <a:effectLst/>
                        <a:highlight>
                          <a:srgbClr val="CCCCCC"/>
                        </a:highlight>
                        <a:latin typeface="Calibri" panose="020F0502020204030204" pitchFamily="34" charset="0"/>
                        <a:ea typeface="Calibri" panose="020F0502020204030204" pitchFamily="34" charset="0"/>
                        <a:cs typeface="Arial" panose="020B0604020202020204" pitchFamily="34" charset="0"/>
                      </a:endParaRPr>
                    </a:p>
                  </a:txBody>
                  <a:tcPr marL="138682" marR="138682" marT="0" marB="0">
                    <a:lnL>
                      <a:noFill/>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424557023"/>
                  </a:ext>
                </a:extLst>
              </a:tr>
              <a:tr h="420668">
                <a:tc>
                  <a:txBody>
                    <a:bodyPr/>
                    <a:lstStyle/>
                    <a:p>
                      <a:pPr algn="ctr" rtl="0">
                        <a:lnSpc>
                          <a:spcPct val="107000"/>
                        </a:lnSpc>
                        <a:spcAft>
                          <a:spcPts val="800"/>
                        </a:spcAft>
                      </a:pPr>
                      <a:r>
                        <a:rPr lang="en-US" sz="2200" b="1">
                          <a:effectLst/>
                          <a:latin typeface="Calibri" panose="020F0502020204030204" pitchFamily="34" charset="0"/>
                          <a:ea typeface="Calibri" panose="020F0502020204030204" pitchFamily="34" charset="0"/>
                          <a:cs typeface="Arial" panose="020B0604020202020204" pitchFamily="34" charset="0"/>
                        </a:rPr>
                        <a:t>Naïve Bayes</a:t>
                      </a:r>
                      <a:endParaRPr lang="en-US" sz="2200">
                        <a:effectLst/>
                        <a:latin typeface="Calibri" panose="020F0502020204030204" pitchFamily="34" charset="0"/>
                        <a:ea typeface="Calibri" panose="020F0502020204030204" pitchFamily="34" charset="0"/>
                        <a:cs typeface="Arial" panose="020B0604020202020204" pitchFamily="34" charset="0"/>
                      </a:endParaRPr>
                    </a:p>
                  </a:txBody>
                  <a:tcPr marL="138682" marR="138682" marT="0" marB="0" anchor="ctr">
                    <a:lnL w="12700" cap="flat" cmpd="sng" algn="ctr">
                      <a:solidFill>
                        <a:srgbClr val="666666"/>
                      </a:solidFill>
                      <a:prstDash val="solid"/>
                      <a:round/>
                      <a:headEnd type="none" w="med" len="med"/>
                      <a:tailEnd type="none" w="med" len="med"/>
                    </a:lnL>
                    <a:lnR>
                      <a:noFill/>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noFill/>
                  </a:tcPr>
                </a:tc>
                <a:tc>
                  <a:txBody>
                    <a:bodyPr/>
                    <a:lstStyle/>
                    <a:p>
                      <a:pPr algn="ctr" rtl="0">
                        <a:lnSpc>
                          <a:spcPct val="107000"/>
                        </a:lnSpc>
                        <a:spcAft>
                          <a:spcPts val="800"/>
                        </a:spcAft>
                      </a:pPr>
                      <a:r>
                        <a:rPr lang="en-US" sz="2200">
                          <a:effectLst/>
                          <a:latin typeface="Calibri" panose="020F0502020204030204" pitchFamily="34" charset="0"/>
                          <a:ea typeface="Calibri" panose="020F0502020204030204" pitchFamily="34" charset="0"/>
                          <a:cs typeface="Arial" panose="020B0604020202020204" pitchFamily="34" charset="0"/>
                        </a:rPr>
                        <a:t>0.0114178970079841</a:t>
                      </a:r>
                    </a:p>
                  </a:txBody>
                  <a:tcPr marL="138682" marR="138682" marT="0" marB="0" anchor="ctr">
                    <a:lnL>
                      <a:noFill/>
                    </a:lnL>
                    <a:lnR>
                      <a:noFill/>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noFill/>
                  </a:tcPr>
                </a:tc>
                <a:tc>
                  <a:txBody>
                    <a:bodyPr/>
                    <a:lstStyle/>
                    <a:p>
                      <a:pPr algn="l" rtl="0">
                        <a:lnSpc>
                          <a:spcPct val="107000"/>
                        </a:lnSpc>
                        <a:spcAft>
                          <a:spcPts val="800"/>
                        </a:spcAft>
                      </a:pPr>
                      <a:r>
                        <a:rPr lang="en-US" sz="2200">
                          <a:effectLst/>
                          <a:latin typeface="Calibri" panose="020F0502020204030204" pitchFamily="34" charset="0"/>
                          <a:ea typeface="Calibri" panose="020F0502020204030204" pitchFamily="34" charset="0"/>
                          <a:cs typeface="Arial" panose="020B0604020202020204" pitchFamily="34" charset="0"/>
                        </a:rPr>
                        <a:t>0.0002577932869698</a:t>
                      </a:r>
                    </a:p>
                  </a:txBody>
                  <a:tcPr marL="138682" marR="138682" marT="0" marB="0">
                    <a:lnL>
                      <a:noFill/>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noFill/>
                  </a:tcPr>
                </a:tc>
                <a:extLst>
                  <a:ext uri="{0D108BD9-81ED-4DB2-BD59-A6C34878D82A}">
                    <a16:rowId xmlns:a16="http://schemas.microsoft.com/office/drawing/2014/main" val="3157709135"/>
                  </a:ext>
                </a:extLst>
              </a:tr>
            </a:tbl>
          </a:graphicData>
        </a:graphic>
      </p:graphicFrame>
    </p:spTree>
    <p:extLst>
      <p:ext uri="{BB962C8B-B14F-4D97-AF65-F5344CB8AC3E}">
        <p14:creationId xmlns:p14="http://schemas.microsoft.com/office/powerpoint/2010/main" val="37662098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5AEA891-B547-8E37-65E0-B28D4F5764BE}"/>
              </a:ext>
            </a:extLst>
          </p:cNvPr>
          <p:cNvSpPr>
            <a:spLocks noGrp="1"/>
          </p:cNvSpPr>
          <p:nvPr>
            <p:ph type="ctrTitle"/>
          </p:nvPr>
        </p:nvSpPr>
        <p:spPr>
          <a:xfrm>
            <a:off x="517870" y="978408"/>
            <a:ext cx="5350367" cy="5074226"/>
          </a:xfrm>
        </p:spPr>
        <p:txBody>
          <a:bodyPr/>
          <a:lstStyle/>
          <a:p>
            <a:pPr>
              <a:spcBef>
                <a:spcPts val="0"/>
              </a:spcBef>
            </a:pPr>
            <a:br>
              <a:rPr lang="en-US" dirty="0"/>
            </a:br>
            <a:r>
              <a:rPr lang="en-US" dirty="0"/>
              <a:t>05</a:t>
            </a:r>
            <a:br>
              <a:rPr lang="en-US" dirty="0"/>
            </a:br>
            <a:r>
              <a:rPr lang="en-US" dirty="0"/>
              <a:t>Cloud Journey</a:t>
            </a:r>
          </a:p>
        </p:txBody>
      </p:sp>
    </p:spTree>
    <p:extLst>
      <p:ext uri="{BB962C8B-B14F-4D97-AF65-F5344CB8AC3E}">
        <p14:creationId xmlns:p14="http://schemas.microsoft.com/office/powerpoint/2010/main" val="26253951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E99ED6D-365F-4CAE-942F-ECA78F74B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ar-EG"/>
          </a:p>
        </p:txBody>
      </p:sp>
      <p:sp>
        <p:nvSpPr>
          <p:cNvPr id="13" name="Rectangle 12">
            <a:extLst>
              <a:ext uri="{FF2B5EF4-FFF2-40B4-BE49-F238E27FC236}">
                <a16:creationId xmlns:a16="http://schemas.microsoft.com/office/drawing/2014/main" id="{C42F24F1-C1EF-471F-A19B-A340CE541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A8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56C425C-3C64-47BA-B583-94D39B9B7F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6568"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صورة 5" descr="صورة تحتوي على نص, لقطة شاشة, برمجيات, أيقونة الحاسوب&#10;&#10;تم إنشاء الوصف تلقائياً">
            <a:extLst>
              <a:ext uri="{FF2B5EF4-FFF2-40B4-BE49-F238E27FC236}">
                <a16:creationId xmlns:a16="http://schemas.microsoft.com/office/drawing/2014/main" id="{8AC56872-31E4-6A19-F2C9-1BEB72BB83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643467" y="1125306"/>
            <a:ext cx="10905066" cy="4607388"/>
          </a:xfrm>
          <a:prstGeom prst="rect">
            <a:avLst/>
          </a:prstGeom>
          <a:noFill/>
        </p:spPr>
      </p:pic>
    </p:spTree>
    <p:extLst>
      <p:ext uri="{BB962C8B-B14F-4D97-AF65-F5344CB8AC3E}">
        <p14:creationId xmlns:p14="http://schemas.microsoft.com/office/powerpoint/2010/main" val="11996349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E99ED6D-365F-4CAE-942F-ECA78F74B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ar-EG"/>
          </a:p>
        </p:txBody>
      </p:sp>
      <p:sp>
        <p:nvSpPr>
          <p:cNvPr id="22" name="Rectangle 21">
            <a:extLst>
              <a:ext uri="{FF2B5EF4-FFF2-40B4-BE49-F238E27FC236}">
                <a16:creationId xmlns:a16="http://schemas.microsoft.com/office/drawing/2014/main" id="{C42F24F1-C1EF-471F-A19B-A340CE541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56C425C-3C64-47BA-B583-94D39B9B7F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6568"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صورة 1" descr="صورة تحتوي على نص, رقم, لقطة شاشة&#10;&#10;تم إنشاء الوصف تلقائياً">
            <a:extLst>
              <a:ext uri="{FF2B5EF4-FFF2-40B4-BE49-F238E27FC236}">
                <a16:creationId xmlns:a16="http://schemas.microsoft.com/office/drawing/2014/main" id="{796E585C-4E0C-220F-66FE-377F45E935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643467" y="1125306"/>
            <a:ext cx="10905066" cy="4607388"/>
          </a:xfrm>
          <a:prstGeom prst="rect">
            <a:avLst/>
          </a:prstGeom>
          <a:noFill/>
        </p:spPr>
      </p:pic>
      <p:sp>
        <p:nvSpPr>
          <p:cNvPr id="4" name="مربع نص 3">
            <a:extLst>
              <a:ext uri="{FF2B5EF4-FFF2-40B4-BE49-F238E27FC236}">
                <a16:creationId xmlns:a16="http://schemas.microsoft.com/office/drawing/2014/main" id="{ED2CAE7E-BEB7-90D8-119B-1206326E14C8}"/>
              </a:ext>
            </a:extLst>
          </p:cNvPr>
          <p:cNvSpPr txBox="1"/>
          <p:nvPr/>
        </p:nvSpPr>
        <p:spPr>
          <a:xfrm>
            <a:off x="1879042" y="5865491"/>
            <a:ext cx="8611516" cy="373757"/>
          </a:xfrm>
          <a:prstGeom prst="rect">
            <a:avLst/>
          </a:prstGeom>
          <a:noFill/>
        </p:spPr>
        <p:txBody>
          <a:bodyPr wrap="square">
            <a:spAutoFit/>
          </a:bodyPr>
          <a:lstStyle/>
          <a:p>
            <a:pPr algn="l" rtl="0">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Used </a:t>
            </a:r>
            <a:r>
              <a:rPr lang="en-US" sz="1800" b="1" dirty="0">
                <a:effectLst/>
                <a:latin typeface="Calibri" panose="020F0502020204030204" pitchFamily="34" charset="0"/>
                <a:ea typeface="Calibri" panose="020F0502020204030204" pitchFamily="34" charset="0"/>
                <a:cs typeface="Arial" panose="020B0604020202020204" pitchFamily="34" charset="0"/>
              </a:rPr>
              <a:t>terraform</a:t>
            </a:r>
            <a:r>
              <a:rPr lang="en-US" sz="1800" dirty="0">
                <a:effectLst/>
                <a:latin typeface="Calibri" panose="020F0502020204030204" pitchFamily="34" charset="0"/>
                <a:ea typeface="Calibri" panose="020F0502020204030204" pitchFamily="34" charset="0"/>
                <a:cs typeface="Arial" panose="020B0604020202020204" pitchFamily="34" charset="0"/>
              </a:rPr>
              <a:t> as </a:t>
            </a:r>
            <a:r>
              <a:rPr lang="en-US" sz="1800" i="1" dirty="0">
                <a:effectLst/>
                <a:latin typeface="Calibri" panose="020F0502020204030204" pitchFamily="34" charset="0"/>
                <a:ea typeface="Calibri" panose="020F0502020204030204" pitchFamily="34" charset="0"/>
                <a:cs typeface="Arial" panose="020B0604020202020204" pitchFamily="34" charset="0"/>
              </a:rPr>
              <a:t>IAC</a:t>
            </a:r>
            <a:r>
              <a:rPr lang="en-US" sz="1800" dirty="0">
                <a:effectLst/>
                <a:latin typeface="Calibri" panose="020F0502020204030204" pitchFamily="34" charset="0"/>
                <a:ea typeface="Calibri" panose="020F0502020204030204" pitchFamily="34" charset="0"/>
                <a:cs typeface="Arial" panose="020B0604020202020204" pitchFamily="34" charset="0"/>
              </a:rPr>
              <a:t> (infrastructure as Code)</a:t>
            </a:r>
            <a:r>
              <a:rPr lang="en-US" sz="1800" dirty="0">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a:t>
            </a:r>
            <a:r>
              <a:rPr lang="en-US" sz="1800" dirty="0">
                <a:effectLst/>
                <a:latin typeface="Calibri" panose="020F0502020204030204" pitchFamily="34" charset="0"/>
                <a:ea typeface="Calibri" panose="020F0502020204030204" pitchFamily="34" charset="0"/>
                <a:cs typeface="Arial" panose="020B0604020202020204" pitchFamily="34" charset="0"/>
              </a:rPr>
              <a:t> to create our resources on GCS</a:t>
            </a:r>
          </a:p>
        </p:txBody>
      </p:sp>
    </p:spTree>
    <p:extLst>
      <p:ext uri="{BB962C8B-B14F-4D97-AF65-F5344CB8AC3E}">
        <p14:creationId xmlns:p14="http://schemas.microsoft.com/office/powerpoint/2010/main" val="12751191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9">
            <a:extLst>
              <a:ext uri="{FF2B5EF4-FFF2-40B4-BE49-F238E27FC236}">
                <a16:creationId xmlns:a16="http://schemas.microsoft.com/office/drawing/2014/main" id="{21FFDA05-9640-4040-B33E-D46FD0443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ar-EG"/>
          </a:p>
        </p:txBody>
      </p:sp>
      <p:sp>
        <p:nvSpPr>
          <p:cNvPr id="27" name="Rectangle 21">
            <a:extLst>
              <a:ext uri="{FF2B5EF4-FFF2-40B4-BE49-F238E27FC236}">
                <a16:creationId xmlns:a16="http://schemas.microsoft.com/office/drawing/2014/main" id="{1DFB0247-B3BE-415F-964D-FF65CFDD6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صورة 1" descr="صورة تحتوي على نص, لقطة شاشة, رقم, برمجيات&#10;&#10;تم إنشاء الوصف تلقائياً">
            <a:extLst>
              <a:ext uri="{FF2B5EF4-FFF2-40B4-BE49-F238E27FC236}">
                <a16:creationId xmlns:a16="http://schemas.microsoft.com/office/drawing/2014/main" id="{A22217D6-FD43-B055-E6D8-22D57EE0ADA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7298"/>
          <a:stretch/>
        </p:blipFill>
        <p:spPr bwMode="auto">
          <a:xfrm>
            <a:off x="643467" y="643467"/>
            <a:ext cx="10905066" cy="5571066"/>
          </a:xfrm>
          <a:prstGeom prst="rect">
            <a:avLst/>
          </a:prstGeom>
          <a:noFill/>
        </p:spPr>
      </p:pic>
      <p:sp>
        <p:nvSpPr>
          <p:cNvPr id="28" name="Rectangle 23">
            <a:extLst>
              <a:ext uri="{FF2B5EF4-FFF2-40B4-BE49-F238E27FC236}">
                <a16:creationId xmlns:a16="http://schemas.microsoft.com/office/drawing/2014/main" id="{68F94CD0-ECDA-4C0C-ADE1-50638BD0C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97210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2">
            <a:extLst>
              <a:ext uri="{FF2B5EF4-FFF2-40B4-BE49-F238E27FC236}">
                <a16:creationId xmlns:a16="http://schemas.microsoft.com/office/drawing/2014/main" id="{21FFDA05-9640-4040-B33E-D46FD0443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ar-EG"/>
          </a:p>
        </p:txBody>
      </p:sp>
      <p:pic>
        <p:nvPicPr>
          <p:cNvPr id="3" name="صورة 2" descr="صورة تحتوي على نص, برمجيات, برامج الوسائط المتعددة, أيقونة الحاسوب&#10;&#10;تم إنشاء الوصف تلقائياً">
            <a:extLst>
              <a:ext uri="{FF2B5EF4-FFF2-40B4-BE49-F238E27FC236}">
                <a16:creationId xmlns:a16="http://schemas.microsoft.com/office/drawing/2014/main" id="{142E865F-6E7D-5E2B-2E7C-D110CAC6B4A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104" b="-1"/>
          <a:stretch/>
        </p:blipFill>
        <p:spPr bwMode="auto">
          <a:xfrm>
            <a:off x="20" y="10"/>
            <a:ext cx="12207220" cy="6857990"/>
          </a:xfrm>
          <a:prstGeom prst="rect">
            <a:avLst/>
          </a:prstGeom>
          <a:noFill/>
        </p:spPr>
      </p:pic>
    </p:spTree>
    <p:extLst>
      <p:ext uri="{BB962C8B-B14F-4D97-AF65-F5344CB8AC3E}">
        <p14:creationId xmlns:p14="http://schemas.microsoft.com/office/powerpoint/2010/main" val="34230551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F1B4704-9A6E-97A2-D90C-4D5377878F5F}"/>
              </a:ext>
            </a:extLst>
          </p:cNvPr>
          <p:cNvSpPr>
            <a:spLocks noGrp="1"/>
          </p:cNvSpPr>
          <p:nvPr>
            <p:ph type="title"/>
          </p:nvPr>
        </p:nvSpPr>
        <p:spPr/>
        <p:txBody>
          <a:bodyPr/>
          <a:lstStyle/>
          <a:p>
            <a:br>
              <a:rPr lang="en-US" dirty="0"/>
            </a:br>
            <a:r>
              <a:rPr lang="en-US" dirty="0"/>
              <a:t>Cloud details</a:t>
            </a:r>
            <a:endParaRPr lang="ar-EG" dirty="0"/>
          </a:p>
        </p:txBody>
      </p:sp>
      <p:sp>
        <p:nvSpPr>
          <p:cNvPr id="3" name="عنصر نائب للمحتوى 2">
            <a:extLst>
              <a:ext uri="{FF2B5EF4-FFF2-40B4-BE49-F238E27FC236}">
                <a16:creationId xmlns:a16="http://schemas.microsoft.com/office/drawing/2014/main" id="{E002B954-D39E-6C4A-99D5-46AFA0310D25}"/>
              </a:ext>
            </a:extLst>
          </p:cNvPr>
          <p:cNvSpPr>
            <a:spLocks noGrp="1"/>
          </p:cNvSpPr>
          <p:nvPr>
            <p:ph idx="1"/>
          </p:nvPr>
        </p:nvSpPr>
        <p:spPr/>
        <p:txBody>
          <a:bodyPr/>
          <a:lstStyle/>
          <a:p>
            <a:pPr algn="l" rtl="0"/>
            <a:r>
              <a:rPr lang="en-US" sz="1800" dirty="0">
                <a:effectLst/>
                <a:latin typeface="Calibri" panose="020F0502020204030204" pitchFamily="34" charset="0"/>
                <a:ea typeface="Calibri" panose="020F0502020204030204" pitchFamily="34" charset="0"/>
                <a:cs typeface="Arial" panose="020B0604020202020204" pitchFamily="34" charset="0"/>
              </a:rPr>
              <a:t>We used a remote VM and accessed it through VScode SSH connection</a:t>
            </a:r>
          </a:p>
          <a:p>
            <a:pPr algn="l" rtl="0">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Use </a:t>
            </a:r>
            <a:r>
              <a:rPr lang="en-US" sz="1800" b="1" dirty="0">
                <a:effectLst/>
                <a:latin typeface="Calibri" panose="020F0502020204030204" pitchFamily="34" charset="0"/>
                <a:ea typeface="Calibri" panose="020F0502020204030204" pitchFamily="34" charset="0"/>
                <a:cs typeface="Arial" panose="020B0604020202020204" pitchFamily="34" charset="0"/>
              </a:rPr>
              <a:t>Mage</a:t>
            </a:r>
            <a:r>
              <a:rPr lang="en-US" sz="1800" dirty="0">
                <a:effectLst/>
                <a:latin typeface="Calibri" panose="020F0502020204030204" pitchFamily="34" charset="0"/>
                <a:ea typeface="Calibri" panose="020F0502020204030204" pitchFamily="34" charset="0"/>
                <a:cs typeface="Arial" panose="020B0604020202020204" pitchFamily="34" charset="0"/>
              </a:rPr>
              <a:t> for data pipeline Orchestration:</a:t>
            </a:r>
          </a:p>
          <a:p>
            <a:pPr algn="l" rtl="0">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  Load the data from local after downloading from Kaggle</a:t>
            </a:r>
          </a:p>
          <a:p>
            <a:pPr algn="l" rtl="0">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  Apply some cleaning and column removing</a:t>
            </a:r>
          </a:p>
          <a:p>
            <a:pPr algn="l" rtl="0">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  Partition the data into 7 parquet files and export them to GCS (Google Cloud Storage)</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l" rtl="0"/>
            <a:endParaRPr lang="ar-EG" dirty="0"/>
          </a:p>
        </p:txBody>
      </p:sp>
    </p:spTree>
    <p:extLst>
      <p:ext uri="{BB962C8B-B14F-4D97-AF65-F5344CB8AC3E}">
        <p14:creationId xmlns:p14="http://schemas.microsoft.com/office/powerpoint/2010/main" val="15459598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43">
            <a:extLst>
              <a:ext uri="{FF2B5EF4-FFF2-40B4-BE49-F238E27FC236}">
                <a16:creationId xmlns:a16="http://schemas.microsoft.com/office/drawing/2014/main" id="{0E99ED6D-365F-4CAE-942F-ECA78F74B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ar-EG"/>
          </a:p>
        </p:txBody>
      </p:sp>
      <p:sp>
        <p:nvSpPr>
          <p:cNvPr id="46" name="Rectangle 45">
            <a:extLst>
              <a:ext uri="{FF2B5EF4-FFF2-40B4-BE49-F238E27FC236}">
                <a16:creationId xmlns:a16="http://schemas.microsoft.com/office/drawing/2014/main" id="{C42F24F1-C1EF-471F-A19B-A340CE541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B45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56C425C-3C64-47BA-B583-94D39B9B7F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6568"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صورة 1" descr="صورة تحتوي على نص, لقطة شاشة, برامج الوسائط المتعددة, برمجيات&#10;&#10;تم إنشاء الوصف تلقائياً">
            <a:extLst>
              <a:ext uri="{FF2B5EF4-FFF2-40B4-BE49-F238E27FC236}">
                <a16:creationId xmlns:a16="http://schemas.microsoft.com/office/drawing/2014/main" id="{3EED8EFD-6B87-B135-4C11-9CF7CB9BC1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643467" y="1084409"/>
            <a:ext cx="10905066" cy="4689182"/>
          </a:xfrm>
          <a:prstGeom prst="rect">
            <a:avLst/>
          </a:prstGeom>
          <a:noFill/>
        </p:spPr>
      </p:pic>
    </p:spTree>
    <p:extLst>
      <p:ext uri="{BB962C8B-B14F-4D97-AF65-F5344CB8AC3E}">
        <p14:creationId xmlns:p14="http://schemas.microsoft.com/office/powerpoint/2010/main" val="18086090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5AEA891-B547-8E37-65E0-B28D4F5764BE}"/>
              </a:ext>
            </a:extLst>
          </p:cNvPr>
          <p:cNvSpPr>
            <a:spLocks noGrp="1"/>
          </p:cNvSpPr>
          <p:nvPr>
            <p:ph type="ctrTitle"/>
          </p:nvPr>
        </p:nvSpPr>
        <p:spPr>
          <a:xfrm>
            <a:off x="517870" y="978408"/>
            <a:ext cx="5021183" cy="1513583"/>
          </a:xfrm>
        </p:spPr>
        <p:txBody>
          <a:bodyPr>
            <a:normAutofit fontScale="90000"/>
          </a:bodyPr>
          <a:lstStyle/>
          <a:p>
            <a:r>
              <a:rPr lang="en-US" dirty="0"/>
              <a:t>01</a:t>
            </a:r>
            <a:br>
              <a:rPr lang="en-US" dirty="0"/>
            </a:br>
            <a:r>
              <a:rPr lang="en-US" sz="2700" b="1" dirty="0"/>
              <a:t>Data Acquisition &amp; Preprocessing</a:t>
            </a:r>
            <a:r>
              <a:rPr lang="en-US" sz="2700" dirty="0"/>
              <a:t> </a:t>
            </a:r>
            <a:br>
              <a:rPr lang="en-US" sz="2700" dirty="0"/>
            </a:br>
            <a:endParaRPr lang="ar-EG" sz="2700" dirty="0"/>
          </a:p>
        </p:txBody>
      </p:sp>
      <p:sp>
        <p:nvSpPr>
          <p:cNvPr id="6" name="عنوان 1">
            <a:extLst>
              <a:ext uri="{FF2B5EF4-FFF2-40B4-BE49-F238E27FC236}">
                <a16:creationId xmlns:a16="http://schemas.microsoft.com/office/drawing/2014/main" id="{04AFDADE-1A15-5EFD-A763-527D4DF203DD}"/>
              </a:ext>
            </a:extLst>
          </p:cNvPr>
          <p:cNvSpPr txBox="1">
            <a:spLocks/>
          </p:cNvSpPr>
          <p:nvPr/>
        </p:nvSpPr>
        <p:spPr>
          <a:xfrm>
            <a:off x="517870" y="2493666"/>
            <a:ext cx="5021183" cy="1513583"/>
          </a:xfrm>
          <a:prstGeom prst="rect">
            <a:avLst/>
          </a:prstGeom>
        </p:spPr>
        <p:txBody>
          <a:bodyPr vert="horz" lIns="91440" tIns="45720" rIns="91440" bIns="45720" rtlCol="0" anchor="b">
            <a:normAutofit fontScale="97500"/>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dirty="0"/>
              <a:t>02</a:t>
            </a:r>
            <a:br>
              <a:rPr lang="en-US" dirty="0"/>
            </a:br>
            <a:r>
              <a:rPr lang="en-US" sz="2700" dirty="0"/>
              <a:t>Exploratory Data Analysis (EDA)</a:t>
            </a:r>
            <a:endParaRPr lang="ar-EG" sz="2700" dirty="0"/>
          </a:p>
        </p:txBody>
      </p:sp>
      <p:sp>
        <p:nvSpPr>
          <p:cNvPr id="7" name="عنوان 1">
            <a:extLst>
              <a:ext uri="{FF2B5EF4-FFF2-40B4-BE49-F238E27FC236}">
                <a16:creationId xmlns:a16="http://schemas.microsoft.com/office/drawing/2014/main" id="{1143A22B-120A-CC90-AA7B-13B04DB24CE4}"/>
              </a:ext>
            </a:extLst>
          </p:cNvPr>
          <p:cNvSpPr txBox="1">
            <a:spLocks/>
          </p:cNvSpPr>
          <p:nvPr/>
        </p:nvSpPr>
        <p:spPr>
          <a:xfrm>
            <a:off x="517870" y="4007249"/>
            <a:ext cx="5021183" cy="1513583"/>
          </a:xfrm>
          <a:prstGeom prst="rect">
            <a:avLst/>
          </a:prstGeom>
        </p:spPr>
        <p:txBody>
          <a:bodyPr vert="horz" lIns="91440" tIns="45720" rIns="91440" bIns="45720" rtlCol="0" anchor="b">
            <a:normAutofit fontScale="97500"/>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dirty="0"/>
              <a:t>03</a:t>
            </a:r>
            <a:br>
              <a:rPr lang="en-US" dirty="0"/>
            </a:br>
            <a:r>
              <a:rPr lang="en-US" sz="2700" dirty="0"/>
              <a:t>Machine Learning Models</a:t>
            </a:r>
            <a:endParaRPr lang="ar-EG" sz="2700" dirty="0"/>
          </a:p>
        </p:txBody>
      </p:sp>
      <p:sp>
        <p:nvSpPr>
          <p:cNvPr id="8" name="عنوان 1">
            <a:extLst>
              <a:ext uri="{FF2B5EF4-FFF2-40B4-BE49-F238E27FC236}">
                <a16:creationId xmlns:a16="http://schemas.microsoft.com/office/drawing/2014/main" id="{042C061C-EACE-8BC5-CC3D-8DBD257CCE3B}"/>
              </a:ext>
            </a:extLst>
          </p:cNvPr>
          <p:cNvSpPr txBox="1">
            <a:spLocks/>
          </p:cNvSpPr>
          <p:nvPr/>
        </p:nvSpPr>
        <p:spPr>
          <a:xfrm>
            <a:off x="6096000" y="978407"/>
            <a:ext cx="5021183" cy="1513583"/>
          </a:xfrm>
          <a:prstGeom prst="rect">
            <a:avLst/>
          </a:prstGeom>
        </p:spPr>
        <p:txBody>
          <a:bodyPr vert="horz" lIns="91440" tIns="45720" rIns="91440" bIns="45720" rtlCol="0" anchor="b">
            <a:normAutofit fontScale="97500"/>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dirty="0"/>
              <a:t>04</a:t>
            </a:r>
            <a:br>
              <a:rPr lang="en-US" dirty="0"/>
            </a:br>
            <a:r>
              <a:rPr lang="en-US" sz="2700" dirty="0"/>
              <a:t>Results and Evaluation</a:t>
            </a:r>
            <a:endParaRPr lang="ar-EG" sz="2700" dirty="0"/>
          </a:p>
        </p:txBody>
      </p:sp>
      <p:sp>
        <p:nvSpPr>
          <p:cNvPr id="9" name="عنوان 1">
            <a:extLst>
              <a:ext uri="{FF2B5EF4-FFF2-40B4-BE49-F238E27FC236}">
                <a16:creationId xmlns:a16="http://schemas.microsoft.com/office/drawing/2014/main" id="{B5F9CF8F-C5CB-DD43-1F35-2EF3717EE492}"/>
              </a:ext>
            </a:extLst>
          </p:cNvPr>
          <p:cNvSpPr txBox="1">
            <a:spLocks/>
          </p:cNvSpPr>
          <p:nvPr/>
        </p:nvSpPr>
        <p:spPr>
          <a:xfrm>
            <a:off x="6096000" y="2672208"/>
            <a:ext cx="5021183" cy="1513583"/>
          </a:xfrm>
          <a:prstGeom prst="rect">
            <a:avLst/>
          </a:prstGeom>
        </p:spPr>
        <p:txBody>
          <a:bodyPr vert="horz" lIns="91440" tIns="45720" rIns="91440" bIns="45720" rtlCol="0" anchor="b">
            <a:normAutofit fontScale="97500"/>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dirty="0"/>
              <a:t>05</a:t>
            </a:r>
            <a:br>
              <a:rPr lang="en-US" dirty="0"/>
            </a:br>
            <a:r>
              <a:rPr lang="en-US" sz="2700" dirty="0"/>
              <a:t>Cloud journey</a:t>
            </a:r>
            <a:endParaRPr lang="ar-EG" sz="2700" dirty="0"/>
          </a:p>
        </p:txBody>
      </p:sp>
      <p:sp>
        <p:nvSpPr>
          <p:cNvPr id="10" name="عنوان 1">
            <a:extLst>
              <a:ext uri="{FF2B5EF4-FFF2-40B4-BE49-F238E27FC236}">
                <a16:creationId xmlns:a16="http://schemas.microsoft.com/office/drawing/2014/main" id="{8E399EE8-476C-EB30-0ADC-B7A196524EA3}"/>
              </a:ext>
            </a:extLst>
          </p:cNvPr>
          <p:cNvSpPr txBox="1">
            <a:spLocks/>
          </p:cNvSpPr>
          <p:nvPr/>
        </p:nvSpPr>
        <p:spPr>
          <a:xfrm>
            <a:off x="6096000" y="4007249"/>
            <a:ext cx="5021183" cy="203181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dirty="0"/>
              <a:t>06</a:t>
            </a:r>
            <a:br>
              <a:rPr lang="en-US" dirty="0"/>
            </a:br>
            <a:r>
              <a:rPr lang="en-US" sz="2700" dirty="0"/>
              <a:t>Challenges faced</a:t>
            </a:r>
          </a:p>
          <a:p>
            <a:r>
              <a:rPr lang="en-US" sz="2700" dirty="0"/>
              <a:t>lessons learnt</a:t>
            </a:r>
          </a:p>
          <a:p>
            <a:r>
              <a:rPr lang="en-US" sz="2700" dirty="0"/>
              <a:t>Future work</a:t>
            </a:r>
            <a:endParaRPr lang="ar-EG" sz="2700" dirty="0"/>
          </a:p>
        </p:txBody>
      </p:sp>
    </p:spTree>
    <p:extLst>
      <p:ext uri="{BB962C8B-B14F-4D97-AF65-F5344CB8AC3E}">
        <p14:creationId xmlns:p14="http://schemas.microsoft.com/office/powerpoint/2010/main" val="4447567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C1D51C6-E2A2-3A47-2416-23FF8293D431}"/>
              </a:ext>
            </a:extLst>
          </p:cNvPr>
          <p:cNvSpPr>
            <a:spLocks noGrp="1"/>
          </p:cNvSpPr>
          <p:nvPr>
            <p:ph type="ctrTitle"/>
          </p:nvPr>
        </p:nvSpPr>
        <p:spPr/>
        <p:txBody>
          <a:bodyPr/>
          <a:lstStyle/>
          <a:p>
            <a:r>
              <a:rPr lang="en-US" dirty="0"/>
              <a:t>Thank You !</a:t>
            </a:r>
            <a:endParaRPr lang="ar-EG" dirty="0"/>
          </a:p>
        </p:txBody>
      </p:sp>
      <p:sp>
        <p:nvSpPr>
          <p:cNvPr id="3" name="عنوان فرعي 2">
            <a:extLst>
              <a:ext uri="{FF2B5EF4-FFF2-40B4-BE49-F238E27FC236}">
                <a16:creationId xmlns:a16="http://schemas.microsoft.com/office/drawing/2014/main" id="{BB8B10F9-9C92-1651-ED82-075860776815}"/>
              </a:ext>
            </a:extLst>
          </p:cNvPr>
          <p:cNvSpPr>
            <a:spLocks noGrp="1"/>
          </p:cNvSpPr>
          <p:nvPr>
            <p:ph type="subTitle" idx="1"/>
          </p:nvPr>
        </p:nvSpPr>
        <p:spPr/>
        <p:txBody>
          <a:bodyPr/>
          <a:lstStyle/>
          <a:p>
            <a:r>
              <a:rPr lang="en-US" dirty="0"/>
              <a:t>End </a:t>
            </a:r>
            <a:r>
              <a:rPr lang="en-US"/>
              <a:t>of Technical </a:t>
            </a:r>
            <a:r>
              <a:rPr lang="en-US" dirty="0"/>
              <a:t>Part</a:t>
            </a:r>
            <a:endParaRPr lang="ar-EG" dirty="0"/>
          </a:p>
        </p:txBody>
      </p:sp>
    </p:spTree>
    <p:extLst>
      <p:ext uri="{BB962C8B-B14F-4D97-AF65-F5344CB8AC3E}">
        <p14:creationId xmlns:p14="http://schemas.microsoft.com/office/powerpoint/2010/main" val="2444021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5AEA891-B547-8E37-65E0-B28D4F5764BE}"/>
              </a:ext>
            </a:extLst>
          </p:cNvPr>
          <p:cNvSpPr>
            <a:spLocks noGrp="1"/>
          </p:cNvSpPr>
          <p:nvPr>
            <p:ph type="ctrTitle"/>
          </p:nvPr>
        </p:nvSpPr>
        <p:spPr/>
        <p:txBody>
          <a:bodyPr/>
          <a:lstStyle/>
          <a:p>
            <a:r>
              <a:rPr lang="en-US" dirty="0"/>
              <a:t>01</a:t>
            </a:r>
            <a:br>
              <a:rPr lang="en-US" dirty="0"/>
            </a:br>
            <a:r>
              <a:rPr lang="en-US" dirty="0"/>
              <a:t>Data preprocessing</a:t>
            </a:r>
            <a:endParaRPr lang="ar-EG" dirty="0"/>
          </a:p>
        </p:txBody>
      </p:sp>
    </p:spTree>
    <p:extLst>
      <p:ext uri="{BB962C8B-B14F-4D97-AF65-F5344CB8AC3E}">
        <p14:creationId xmlns:p14="http://schemas.microsoft.com/office/powerpoint/2010/main" val="11781338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وان 2">
            <a:extLst>
              <a:ext uri="{FF2B5EF4-FFF2-40B4-BE49-F238E27FC236}">
                <a16:creationId xmlns:a16="http://schemas.microsoft.com/office/drawing/2014/main" id="{5E1D5D57-A532-6A63-850A-5443BBC1008B}"/>
              </a:ext>
            </a:extLst>
          </p:cNvPr>
          <p:cNvSpPr>
            <a:spLocks noGrp="1"/>
          </p:cNvSpPr>
          <p:nvPr>
            <p:ph type="ctrTitle"/>
          </p:nvPr>
        </p:nvSpPr>
        <p:spPr>
          <a:xfrm>
            <a:off x="1332133" y="257715"/>
            <a:ext cx="9884508" cy="1821277"/>
          </a:xfrm>
        </p:spPr>
        <p:txBody>
          <a:bodyPr/>
          <a:lstStyle/>
          <a:p>
            <a:r>
              <a:rPr lang="en-US" sz="5333" dirty="0"/>
              <a:t>1.	Data preprocessing steps:	</a:t>
            </a:r>
            <a:endParaRPr lang="ar-EG" sz="5333" dirty="0"/>
          </a:p>
        </p:txBody>
      </p:sp>
      <p:sp>
        <p:nvSpPr>
          <p:cNvPr id="4" name="Rectangle 1">
            <a:extLst>
              <a:ext uri="{FF2B5EF4-FFF2-40B4-BE49-F238E27FC236}">
                <a16:creationId xmlns:a16="http://schemas.microsoft.com/office/drawing/2014/main" id="{472C9533-15C4-8D9C-A3C9-3D54C9297473}"/>
              </a:ext>
            </a:extLst>
          </p:cNvPr>
          <p:cNvSpPr>
            <a:spLocks noGrp="1" noChangeArrowheads="1"/>
          </p:cNvSpPr>
          <p:nvPr>
            <p:ph type="body" idx="1"/>
          </p:nvPr>
        </p:nvSpPr>
        <p:spPr bwMode="auto">
          <a:xfrm>
            <a:off x="960000" y="1879069"/>
            <a:ext cx="10567883" cy="3817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121920" tIns="60960" rIns="121920" bIns="60960" numCol="1" anchor="ctr" anchorCtr="0" compatLnSpc="1">
            <a:prstTxWarp prst="textNoShape">
              <a:avLst/>
            </a:prstTxWarp>
            <a:spAutoFit/>
          </a:bodyPr>
          <a:lstStyle/>
          <a:p>
            <a:pPr marL="0" indent="0" eaLnBrk="0" fontAlgn="base" hangingPunct="0">
              <a:lnSpc>
                <a:spcPct val="100000"/>
              </a:lnSpc>
              <a:spcBef>
                <a:spcPct val="0"/>
              </a:spcBef>
              <a:spcAft>
                <a:spcPct val="0"/>
              </a:spcAft>
              <a:buClrTx/>
              <a:buSzTx/>
              <a:buFontTx/>
              <a:buChar char="•"/>
            </a:pPr>
            <a:r>
              <a:rPr lang="en-US" altLang="ar-EG" sz="2667" dirty="0">
                <a:solidFill>
                  <a:srgbClr val="002060"/>
                </a:solidFill>
                <a:latin typeface="Tw Cen MT" panose="020B0602020104020603" pitchFamily="34" charset="0"/>
              </a:rPr>
              <a:t>a.	Get null counts for each row</a:t>
            </a:r>
          </a:p>
          <a:p>
            <a:pPr marL="609585" lvl="1" indent="0" eaLnBrk="0" fontAlgn="base" hangingPunct="0">
              <a:lnSpc>
                <a:spcPct val="100000"/>
              </a:lnSpc>
              <a:spcBef>
                <a:spcPct val="0"/>
              </a:spcBef>
              <a:spcAft>
                <a:spcPct val="0"/>
              </a:spcAft>
              <a:buClrTx/>
              <a:buSzTx/>
              <a:buFontTx/>
              <a:buChar char="•"/>
            </a:pPr>
            <a:r>
              <a:rPr lang="en-US" altLang="ar-EG" sz="2667" dirty="0">
                <a:solidFill>
                  <a:srgbClr val="002060"/>
                </a:solidFill>
                <a:latin typeface="Tw Cen MT" panose="020B0602020104020603" pitchFamily="34" charset="0"/>
              </a:rPr>
              <a:t>	Count null values for each column</a:t>
            </a:r>
          </a:p>
          <a:p>
            <a:pPr marL="609585" lvl="1" indent="0" eaLnBrk="0" fontAlgn="base" hangingPunct="0">
              <a:lnSpc>
                <a:spcPct val="100000"/>
              </a:lnSpc>
              <a:spcBef>
                <a:spcPct val="0"/>
              </a:spcBef>
              <a:spcAft>
                <a:spcPct val="0"/>
              </a:spcAft>
              <a:buClrTx/>
              <a:buSzTx/>
              <a:buFontTx/>
              <a:buChar char="•"/>
            </a:pPr>
            <a:r>
              <a:rPr lang="en-US" altLang="ar-EG" sz="2667" dirty="0">
                <a:solidFill>
                  <a:srgbClr val="002060"/>
                </a:solidFill>
                <a:latin typeface="Tw Cen MT" panose="020B0602020104020603" pitchFamily="34" charset="0"/>
              </a:rPr>
              <a:t>Calculate total row count</a:t>
            </a:r>
          </a:p>
          <a:p>
            <a:pPr marL="609585" lvl="1" indent="0" eaLnBrk="0" fontAlgn="base" hangingPunct="0">
              <a:lnSpc>
                <a:spcPct val="100000"/>
              </a:lnSpc>
              <a:spcBef>
                <a:spcPct val="0"/>
              </a:spcBef>
              <a:spcAft>
                <a:spcPct val="0"/>
              </a:spcAft>
              <a:buClrTx/>
              <a:buSzTx/>
              <a:buFontTx/>
              <a:buChar char="•"/>
            </a:pPr>
            <a:r>
              <a:rPr lang="en-US" altLang="ar-EG" sz="2667" dirty="0">
                <a:solidFill>
                  <a:srgbClr val="002060"/>
                </a:solidFill>
                <a:latin typeface="Tw Cen MT" panose="020B0602020104020603" pitchFamily="34" charset="0"/>
              </a:rPr>
              <a:t>Subtract non-null counts from total row count to get null counts for each column</a:t>
            </a:r>
          </a:p>
          <a:p>
            <a:pPr marL="609585" lvl="1" indent="0" eaLnBrk="0" fontAlgn="base" hangingPunct="0">
              <a:lnSpc>
                <a:spcPct val="100000"/>
              </a:lnSpc>
              <a:spcBef>
                <a:spcPct val="0"/>
              </a:spcBef>
              <a:spcAft>
                <a:spcPct val="0"/>
              </a:spcAft>
              <a:buClrTx/>
              <a:buSzTx/>
              <a:buFontTx/>
              <a:buChar char="•"/>
            </a:pPr>
            <a:r>
              <a:rPr lang="en-US" altLang="ar-EG" sz="2667" dirty="0">
                <a:solidFill>
                  <a:srgbClr val="002060"/>
                </a:solidFill>
                <a:latin typeface="Tw Cen MT" panose="020B0602020104020603" pitchFamily="34" charset="0"/>
              </a:rPr>
              <a:t>Display null value counts for each column</a:t>
            </a:r>
          </a:p>
          <a:p>
            <a:pPr marL="609585" lvl="1" indent="0" eaLnBrk="0" fontAlgn="base" hangingPunct="0">
              <a:lnSpc>
                <a:spcPct val="100000"/>
              </a:lnSpc>
              <a:spcBef>
                <a:spcPct val="0"/>
              </a:spcBef>
              <a:spcAft>
                <a:spcPct val="0"/>
              </a:spcAft>
              <a:buClrTx/>
              <a:buSzTx/>
              <a:buFontTx/>
              <a:buChar char="•"/>
            </a:pPr>
            <a:r>
              <a:rPr lang="en-US" altLang="ar-EG" sz="2667" dirty="0">
                <a:solidFill>
                  <a:srgbClr val="002060"/>
                </a:solidFill>
                <a:latin typeface="Tw Cen MT" panose="020B0602020104020603" pitchFamily="34" charset="0"/>
              </a:rPr>
              <a:t>Drop nulls</a:t>
            </a:r>
          </a:p>
          <a:p>
            <a:pPr marL="0" indent="0" eaLnBrk="0" fontAlgn="base" hangingPunct="0">
              <a:lnSpc>
                <a:spcPct val="100000"/>
              </a:lnSpc>
              <a:spcBef>
                <a:spcPct val="0"/>
              </a:spcBef>
              <a:spcAft>
                <a:spcPct val="0"/>
              </a:spcAft>
              <a:buClrTx/>
              <a:buSzTx/>
              <a:buFontTx/>
              <a:buChar char="•"/>
            </a:pPr>
            <a:r>
              <a:rPr lang="en-US" altLang="ar-EG" sz="2667" dirty="0">
                <a:solidFill>
                  <a:srgbClr val="002060"/>
                </a:solidFill>
                <a:latin typeface="Tw Cen MT" panose="020B0602020104020603" pitchFamily="34" charset="0"/>
              </a:rPr>
              <a:t>b.	Calculate missing value percentages for each column</a:t>
            </a:r>
          </a:p>
          <a:p>
            <a:pPr marL="609585" lvl="1" indent="0" eaLnBrk="0" fontAlgn="base" hangingPunct="0">
              <a:lnSpc>
                <a:spcPct val="100000"/>
              </a:lnSpc>
              <a:spcBef>
                <a:spcPct val="0"/>
              </a:spcBef>
              <a:spcAft>
                <a:spcPct val="0"/>
              </a:spcAft>
              <a:buClrTx/>
              <a:buSzTx/>
              <a:buFontTx/>
              <a:buChar char="•"/>
            </a:pPr>
            <a:r>
              <a:rPr lang="en-US" altLang="ar-EG" sz="2667" dirty="0">
                <a:solidFill>
                  <a:srgbClr val="002060"/>
                </a:solidFill>
                <a:latin typeface="Tw Cen MT" panose="020B0602020104020603" pitchFamily="34" charset="0"/>
              </a:rPr>
              <a:t>	Filter out columns with non-zero null value percentages</a:t>
            </a:r>
          </a:p>
        </p:txBody>
      </p:sp>
    </p:spTree>
    <p:extLst>
      <p:ext uri="{BB962C8B-B14F-4D97-AF65-F5344CB8AC3E}">
        <p14:creationId xmlns:p14="http://schemas.microsoft.com/office/powerpoint/2010/main" val="42150087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5AEA891-B547-8E37-65E0-B28D4F5764BE}"/>
              </a:ext>
            </a:extLst>
          </p:cNvPr>
          <p:cNvSpPr>
            <a:spLocks noGrp="1"/>
          </p:cNvSpPr>
          <p:nvPr>
            <p:ph type="ctrTitle"/>
          </p:nvPr>
        </p:nvSpPr>
        <p:spPr/>
        <p:txBody>
          <a:bodyPr/>
          <a:lstStyle/>
          <a:p>
            <a:r>
              <a:rPr lang="en-US" dirty="0"/>
              <a:t>02</a:t>
            </a:r>
            <a:br>
              <a:rPr lang="en-US" dirty="0"/>
            </a:br>
            <a:r>
              <a:rPr lang="en-US" dirty="0"/>
              <a:t>EDA [Expletory data analysis]</a:t>
            </a:r>
            <a:endParaRPr lang="ar-EG" dirty="0"/>
          </a:p>
        </p:txBody>
      </p:sp>
    </p:spTree>
    <p:extLst>
      <p:ext uri="{BB962C8B-B14F-4D97-AF65-F5344CB8AC3E}">
        <p14:creationId xmlns:p14="http://schemas.microsoft.com/office/powerpoint/2010/main" val="24730691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2C6CA0D-7F7A-530C-C5BD-6B9C6C73BCDD}"/>
              </a:ext>
            </a:extLst>
          </p:cNvPr>
          <p:cNvSpPr>
            <a:spLocks noGrp="1"/>
          </p:cNvSpPr>
          <p:nvPr>
            <p:ph type="title"/>
          </p:nvPr>
        </p:nvSpPr>
        <p:spPr>
          <a:xfrm>
            <a:off x="643831" y="640080"/>
            <a:ext cx="3690425" cy="1363344"/>
          </a:xfrm>
        </p:spPr>
        <p:txBody>
          <a:bodyPr vert="horz" lIns="91440" tIns="45720" rIns="91440" bIns="45720" rtlCol="0" anchor="b">
            <a:normAutofit/>
          </a:bodyPr>
          <a:lstStyle/>
          <a:p>
            <a:pPr rtl="0"/>
            <a:r>
              <a:rPr lang="en-US" sz="3200"/>
              <a:t>Explore city column</a:t>
            </a:r>
          </a:p>
        </p:txBody>
      </p:sp>
      <p:sp>
        <p:nvSpPr>
          <p:cNvPr id="7" name="Rectangle 4">
            <a:extLst>
              <a:ext uri="{FF2B5EF4-FFF2-40B4-BE49-F238E27FC236}">
                <a16:creationId xmlns:a16="http://schemas.microsoft.com/office/drawing/2014/main" id="{9A0ED013-3793-3E89-A230-E4934AD27082}"/>
              </a:ext>
            </a:extLst>
          </p:cNvPr>
          <p:cNvSpPr>
            <a:spLocks noChangeArrowheads="1"/>
          </p:cNvSpPr>
          <p:nvPr/>
        </p:nvSpPr>
        <p:spPr bwMode="auto">
          <a:xfrm>
            <a:off x="643831" y="2325157"/>
            <a:ext cx="3690425" cy="385497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algn="l" rtl="0" eaLnBrk="0" fontAlgn="base" hangingPunct="0">
              <a:spcBef>
                <a:spcPct val="0"/>
              </a:spcBef>
              <a:spcAft>
                <a:spcPct val="0"/>
              </a:spcAft>
              <a:defRPr>
                <a:solidFill>
                  <a:schemeClr val="tx1"/>
                </a:solidFill>
                <a:latin typeface="Arial" panose="020B0604020202020204" pitchFamily="34" charset="0"/>
              </a:defRPr>
            </a:lvl2pPr>
            <a:lvl3pPr algn="l" rtl="0" eaLnBrk="0" fontAlgn="base" hangingPunct="0">
              <a:spcBef>
                <a:spcPct val="0"/>
              </a:spcBef>
              <a:spcAft>
                <a:spcPct val="0"/>
              </a:spcAft>
              <a:defRPr>
                <a:solidFill>
                  <a:schemeClr val="tx1"/>
                </a:solidFill>
                <a:latin typeface="Arial" panose="020B0604020202020204" pitchFamily="34" charset="0"/>
              </a:defRPr>
            </a:lvl3pPr>
            <a:lvl4pPr algn="l" rtl="0" eaLnBrk="0" fontAlgn="base" hangingPunct="0">
              <a:spcBef>
                <a:spcPct val="0"/>
              </a:spcBef>
              <a:spcAft>
                <a:spcPct val="0"/>
              </a:spcAft>
              <a:defRPr>
                <a:solidFill>
                  <a:schemeClr val="tx1"/>
                </a:solidFill>
                <a:latin typeface="Arial" panose="020B0604020202020204" pitchFamily="34" charset="0"/>
              </a:defRPr>
            </a:lvl4pPr>
            <a:lvl5pPr algn="l" rtl="0" eaLnBrk="0" fontAlgn="base" hangingPunct="0">
              <a:spcBef>
                <a:spcPct val="0"/>
              </a:spcBef>
              <a:spcAft>
                <a:spcPct val="0"/>
              </a:spcAft>
              <a:defRPr>
                <a:solidFill>
                  <a:schemeClr val="tx1"/>
                </a:solidFill>
                <a:latin typeface="Arial" panose="020B0604020202020204" pitchFamily="34" charset="0"/>
              </a:defRPr>
            </a:lvl5pPr>
            <a:lvl6pPr algn="l" rtl="0" eaLnBrk="0" fontAlgn="base" hangingPunct="0">
              <a:spcBef>
                <a:spcPct val="0"/>
              </a:spcBef>
              <a:spcAft>
                <a:spcPct val="0"/>
              </a:spcAft>
              <a:defRPr>
                <a:solidFill>
                  <a:schemeClr val="tx1"/>
                </a:solidFill>
                <a:latin typeface="Arial" panose="020B0604020202020204" pitchFamily="34" charset="0"/>
              </a:defRPr>
            </a:lvl6pPr>
            <a:lvl7pPr algn="l" rtl="0" eaLnBrk="0" fontAlgn="base" hangingPunct="0">
              <a:spcBef>
                <a:spcPct val="0"/>
              </a:spcBef>
              <a:spcAft>
                <a:spcPct val="0"/>
              </a:spcAft>
              <a:defRPr>
                <a:solidFill>
                  <a:schemeClr val="tx1"/>
                </a:solidFill>
                <a:latin typeface="Arial" panose="020B0604020202020204" pitchFamily="34" charset="0"/>
              </a:defRPr>
            </a:lvl7pPr>
            <a:lvl8pPr algn="l" rtl="0" eaLnBrk="0" fontAlgn="base" hangingPunct="0">
              <a:spcBef>
                <a:spcPct val="0"/>
              </a:spcBef>
              <a:spcAft>
                <a:spcPct val="0"/>
              </a:spcAft>
              <a:defRPr>
                <a:solidFill>
                  <a:schemeClr val="tx1"/>
                </a:solidFill>
                <a:latin typeface="Arial" panose="020B0604020202020204" pitchFamily="34" charset="0"/>
              </a:defRPr>
            </a:lvl8pPr>
            <a:lvl9pPr algn="l" rtl="0" eaLnBrk="0" fontAlgn="base" hangingPunct="0">
              <a:spcBef>
                <a:spcPct val="0"/>
              </a:spcBef>
              <a:spcAft>
                <a:spcPct val="0"/>
              </a:spcAft>
              <a:defRPr>
                <a:solidFill>
                  <a:schemeClr val="tx1"/>
                </a:solidFill>
                <a:latin typeface="Arial" panose="020B0604020202020204" pitchFamily="34" charset="0"/>
              </a:defRPr>
            </a:lvl9pPr>
          </a:lstStyle>
          <a:p>
            <a:pPr marL="914400" marR="0" lvl="2" indent="-182880" eaLnBrk="1" fontAlgn="base" hangingPunct="1">
              <a:lnSpc>
                <a:spcPct val="90000"/>
              </a:lnSpc>
              <a:spcBef>
                <a:spcPct val="0"/>
              </a:spcBef>
              <a:spcAft>
                <a:spcPts val="600"/>
              </a:spcAft>
              <a:buClr>
                <a:schemeClr val="accent1"/>
              </a:buClr>
              <a:buSzTx/>
              <a:buFontTx/>
              <a:buAutoNum type="alphaLcPeriod"/>
              <a:tabLst/>
            </a:pPr>
            <a:r>
              <a:rPr kumimoji="0" lang="en-US" altLang="ar-EG" sz="1200" b="0" i="0" u="none" strike="noStrike" cap="none" normalizeH="0" baseline="0" dirty="0">
                <a:ln>
                  <a:noFill/>
                </a:ln>
                <a:effectLst/>
                <a:latin typeface="+mn-lt"/>
              </a:rPr>
              <a:t>Show the first few rows of the 'City' column</a:t>
            </a:r>
          </a:p>
          <a:p>
            <a:pPr marL="914400" marR="0" lvl="2" indent="-182880" eaLnBrk="1" fontAlgn="base" hangingPunct="1">
              <a:lnSpc>
                <a:spcPct val="90000"/>
              </a:lnSpc>
              <a:spcBef>
                <a:spcPct val="0"/>
              </a:spcBef>
              <a:spcAft>
                <a:spcPts val="600"/>
              </a:spcAft>
              <a:buClr>
                <a:schemeClr val="accent1"/>
              </a:buClr>
              <a:buSzTx/>
              <a:buFontTx/>
              <a:buAutoNum type="alphaLcPeriod"/>
              <a:tabLst/>
            </a:pPr>
            <a:r>
              <a:rPr kumimoji="0" lang="en-US" altLang="ar-EG" sz="1200" b="0" i="0" u="none" strike="noStrike" cap="none" normalizeH="0" baseline="0" dirty="0">
                <a:ln>
                  <a:noFill/>
                </a:ln>
                <a:effectLst/>
                <a:latin typeface="+mn-lt"/>
              </a:rPr>
              <a:t>Count the number of unique cities in the 'City' column</a:t>
            </a:r>
          </a:p>
          <a:p>
            <a:pPr marL="1371600" marR="0" lvl="3" indent="-182880" eaLnBrk="1" fontAlgn="base" hangingPunct="1">
              <a:lnSpc>
                <a:spcPct val="90000"/>
              </a:lnSpc>
              <a:spcBef>
                <a:spcPct val="0"/>
              </a:spcBef>
              <a:spcAft>
                <a:spcPts val="600"/>
              </a:spcAft>
              <a:buClr>
                <a:schemeClr val="accent1"/>
              </a:buClr>
              <a:buSzTx/>
              <a:buFontTx/>
              <a:buAutoNum type="romanLcPeriod"/>
              <a:tabLst/>
            </a:pPr>
            <a:r>
              <a:rPr kumimoji="0" lang="en-US" altLang="ar-EG" sz="1200" b="0" i="0" u="none" strike="noStrike" cap="none" normalizeH="0" baseline="0" dirty="0">
                <a:ln>
                  <a:noFill/>
                </a:ln>
                <a:effectLst/>
                <a:latin typeface="+mn-lt"/>
              </a:rPr>
              <a:t>Number of unique cities: 11729</a:t>
            </a:r>
          </a:p>
          <a:p>
            <a:pPr marL="914400" marR="0" lvl="2" indent="-182880" eaLnBrk="1" fontAlgn="base" hangingPunct="1">
              <a:lnSpc>
                <a:spcPct val="90000"/>
              </a:lnSpc>
              <a:spcBef>
                <a:spcPct val="0"/>
              </a:spcBef>
              <a:spcAft>
                <a:spcPts val="600"/>
              </a:spcAft>
              <a:buClr>
                <a:schemeClr val="accent1"/>
              </a:buClr>
              <a:buSzTx/>
              <a:buFontTx/>
              <a:buAutoNum type="alphaLcPeriod"/>
              <a:tabLst/>
            </a:pPr>
            <a:r>
              <a:rPr kumimoji="0" lang="en-US" altLang="ar-EG" sz="1200" b="0" i="0" u="none" strike="noStrike" cap="none" normalizeH="0" baseline="0" dirty="0">
                <a:ln>
                  <a:noFill/>
                </a:ln>
                <a:effectLst/>
                <a:latin typeface="+mn-lt"/>
              </a:rPr>
              <a:t>Group the data by 'City' and count the number of occurrences</a:t>
            </a:r>
          </a:p>
          <a:p>
            <a:pPr marL="914400" marR="0" lvl="2" indent="-182880" eaLnBrk="1" fontAlgn="base" hangingPunct="1">
              <a:lnSpc>
                <a:spcPct val="90000"/>
              </a:lnSpc>
              <a:spcBef>
                <a:spcPct val="0"/>
              </a:spcBef>
              <a:spcAft>
                <a:spcPts val="600"/>
              </a:spcAft>
              <a:buClr>
                <a:schemeClr val="accent1"/>
              </a:buClr>
              <a:buSzTx/>
              <a:buFontTx/>
              <a:buAutoNum type="alphaLcPeriod"/>
              <a:tabLst/>
            </a:pPr>
            <a:r>
              <a:rPr kumimoji="0" lang="en-US" altLang="ar-EG" sz="1200" b="0" i="0" u="none" strike="noStrike" cap="none" normalizeH="0" baseline="0" dirty="0">
                <a:ln>
                  <a:noFill/>
                </a:ln>
                <a:effectLst/>
                <a:latin typeface="+mn-lt"/>
              </a:rPr>
              <a:t>Sort the result in descending order based on the accident counts</a:t>
            </a:r>
          </a:p>
          <a:p>
            <a:pPr marL="914400" marR="0" lvl="2" indent="-182880" eaLnBrk="1" fontAlgn="base" hangingPunct="1">
              <a:lnSpc>
                <a:spcPct val="90000"/>
              </a:lnSpc>
              <a:spcBef>
                <a:spcPct val="0"/>
              </a:spcBef>
              <a:spcAft>
                <a:spcPts val="600"/>
              </a:spcAft>
              <a:buClr>
                <a:schemeClr val="accent1"/>
              </a:buClr>
              <a:buSzTx/>
              <a:buFontTx/>
              <a:buAutoNum type="alphaLcPeriod"/>
              <a:tabLst/>
            </a:pPr>
            <a:r>
              <a:rPr kumimoji="0" lang="en-US" altLang="ar-EG" sz="1200" b="0" i="0" u="none" strike="noStrike" cap="none" normalizeH="0" baseline="0" dirty="0">
                <a:ln>
                  <a:noFill/>
                </a:ln>
                <a:effectLst/>
                <a:latin typeface="+mn-lt"/>
              </a:rPr>
              <a:t>Get the city with the highest number of accidents</a:t>
            </a:r>
          </a:p>
          <a:p>
            <a:pPr marL="0" marR="0" lvl="0" indent="-182880" eaLnBrk="1" fontAlgn="base" hangingPunct="1">
              <a:lnSpc>
                <a:spcPct val="90000"/>
              </a:lnSpc>
              <a:spcBef>
                <a:spcPct val="0"/>
              </a:spcBef>
              <a:spcAft>
                <a:spcPts val="600"/>
              </a:spcAft>
              <a:buClr>
                <a:schemeClr val="accent1"/>
              </a:buClr>
              <a:buSzTx/>
              <a:buFontTx/>
              <a:buNone/>
              <a:tabLst/>
            </a:pPr>
            <a:r>
              <a:rPr kumimoji="0" lang="en-US" altLang="ar-EG" sz="1200" b="1" i="0" u="none" strike="noStrike" cap="none" normalizeH="0" baseline="0" dirty="0">
                <a:ln>
                  <a:noFill/>
                </a:ln>
                <a:effectLst/>
                <a:latin typeface="+mn-lt"/>
              </a:rPr>
              <a:t>City with the highest number of accidents: </a:t>
            </a:r>
            <a:r>
              <a:rPr kumimoji="0" lang="en-US" altLang="ar-EG" sz="1200" b="1" i="0" u="none" strike="noStrike" cap="none" normalizeH="0" baseline="0" dirty="0">
                <a:ln>
                  <a:noFill/>
                </a:ln>
                <a:effectLst/>
                <a:highlight>
                  <a:srgbClr val="FFFF00"/>
                </a:highlight>
                <a:latin typeface="+mn-lt"/>
              </a:rPr>
              <a:t>Miami</a:t>
            </a:r>
            <a:endParaRPr kumimoji="0" lang="en-US" altLang="ar-EG" sz="1200" b="0" i="0" u="none" strike="noStrike" cap="none" normalizeH="0" baseline="0" dirty="0">
              <a:ln>
                <a:noFill/>
              </a:ln>
              <a:effectLst/>
              <a:highlight>
                <a:srgbClr val="FFFF00"/>
              </a:highlight>
              <a:latin typeface="+mn-lt"/>
            </a:endParaRPr>
          </a:p>
          <a:p>
            <a:pPr marL="0" marR="0" lvl="0" indent="-182880" eaLnBrk="1" fontAlgn="base" hangingPunct="1">
              <a:lnSpc>
                <a:spcPct val="90000"/>
              </a:lnSpc>
              <a:spcBef>
                <a:spcPct val="0"/>
              </a:spcBef>
              <a:spcAft>
                <a:spcPts val="600"/>
              </a:spcAft>
              <a:buClr>
                <a:schemeClr val="accent1"/>
              </a:buClr>
              <a:buSzTx/>
              <a:buFontTx/>
              <a:buNone/>
              <a:tabLst/>
            </a:pPr>
            <a:r>
              <a:rPr kumimoji="0" lang="en-US" altLang="ar-EG" sz="1200" b="1" i="0" u="none" strike="noStrike" cap="none" normalizeH="0" baseline="0" dirty="0">
                <a:ln>
                  <a:noFill/>
                </a:ln>
                <a:effectLst/>
                <a:latin typeface="+mn-lt"/>
              </a:rPr>
              <a:t>Number of accidents in Miami: 158736</a:t>
            </a:r>
            <a:endParaRPr kumimoji="0" lang="en-US" altLang="ar-EG" sz="1200" b="0" i="0" u="none" strike="noStrike" cap="none" normalizeH="0" baseline="0" dirty="0">
              <a:ln>
                <a:noFill/>
              </a:ln>
              <a:effectLst/>
              <a:latin typeface="+mn-lt"/>
            </a:endParaRPr>
          </a:p>
          <a:p>
            <a:pPr marL="914400" marR="0" lvl="2" indent="-182880" eaLnBrk="1" fontAlgn="base" hangingPunct="1">
              <a:lnSpc>
                <a:spcPct val="90000"/>
              </a:lnSpc>
              <a:spcBef>
                <a:spcPct val="0"/>
              </a:spcBef>
              <a:spcAft>
                <a:spcPts val="600"/>
              </a:spcAft>
              <a:buClr>
                <a:schemeClr val="accent1"/>
              </a:buClr>
              <a:buSzTx/>
              <a:buFontTx/>
              <a:buAutoNum type="alphaLcPeriod"/>
              <a:tabLst/>
            </a:pPr>
            <a:r>
              <a:rPr kumimoji="0" lang="en-US" altLang="ar-EG" sz="1200" b="0" i="0" u="none" strike="noStrike" cap="none" normalizeH="0" baseline="0" dirty="0">
                <a:ln>
                  <a:noFill/>
                </a:ln>
                <a:effectLst/>
                <a:latin typeface="+mn-lt"/>
              </a:rPr>
              <a:t>Plot the first 10 cities with the highest number of accidents</a:t>
            </a:r>
          </a:p>
          <a:p>
            <a:pPr marL="0" marR="0" lvl="0" indent="-182880" eaLnBrk="1" fontAlgn="base" hangingPunct="1">
              <a:lnSpc>
                <a:spcPct val="90000"/>
              </a:lnSpc>
              <a:spcBef>
                <a:spcPct val="0"/>
              </a:spcBef>
              <a:spcAft>
                <a:spcPts val="600"/>
              </a:spcAft>
              <a:buClr>
                <a:schemeClr val="accent1"/>
              </a:buClr>
              <a:buSzTx/>
              <a:buFontTx/>
              <a:buNone/>
              <a:tabLst/>
            </a:pPr>
            <a:endParaRPr kumimoji="0" lang="en-US" altLang="ar-EG" sz="1200" b="0" i="0" u="none" strike="noStrike" cap="none" normalizeH="0" baseline="0" dirty="0">
              <a:ln>
                <a:noFill/>
              </a:ln>
              <a:effectLst/>
              <a:latin typeface="+mn-lt"/>
            </a:endParaRPr>
          </a:p>
        </p:txBody>
      </p:sp>
      <p:pic>
        <p:nvPicPr>
          <p:cNvPr id="1027" name="صورة 1" descr="صورة تحتوي على نص, لقطة شاشة, الخط, رقم&#10;&#10;تم إنشاء الوصف تلقائياً">
            <a:extLst>
              <a:ext uri="{FF2B5EF4-FFF2-40B4-BE49-F238E27FC236}">
                <a16:creationId xmlns:a16="http://schemas.microsoft.com/office/drawing/2014/main" id="{DCC7FB3B-6676-ECAE-932F-28663AFE022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141119"/>
            <a:ext cx="6155736" cy="4586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8383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CE822854-014B-F64C-D8F3-47B11028D661}"/>
              </a:ext>
            </a:extLst>
          </p:cNvPr>
          <p:cNvSpPr>
            <a:spLocks noChangeArrowheads="1"/>
          </p:cNvSpPr>
          <p:nvPr/>
        </p:nvSpPr>
        <p:spPr bwMode="auto">
          <a:xfrm>
            <a:off x="7878675" y="640080"/>
            <a:ext cx="3075836" cy="132556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marL="914400" marR="0" lvl="2" indent="0" algn="l" rtl="0" fontAlgn="base">
              <a:lnSpc>
                <a:spcPct val="90000"/>
              </a:lnSpc>
              <a:spcBef>
                <a:spcPct val="0"/>
              </a:spcBef>
              <a:spcAft>
                <a:spcPts val="600"/>
              </a:spcAft>
              <a:buClrTx/>
              <a:buSzTx/>
              <a:tabLst/>
            </a:pPr>
            <a:r>
              <a:rPr kumimoji="0" lang="en-US" altLang="ar-EG" sz="2000" b="0" i="0" u="none" strike="noStrike" cap="none" spc="-50" normalizeH="0">
                <a:ln>
                  <a:noFill/>
                </a:ln>
                <a:effectLst/>
                <a:latin typeface="+mj-lt"/>
                <a:ea typeface="+mj-ea"/>
                <a:cs typeface="+mj-cs"/>
              </a:rPr>
              <a:t>Plot a histogram of number of accidents :</a:t>
            </a:r>
          </a:p>
          <a:p>
            <a:pPr marL="0" marR="0" lvl="0" indent="0" algn="l" rtl="0" fontAlgn="base">
              <a:lnSpc>
                <a:spcPct val="90000"/>
              </a:lnSpc>
              <a:spcBef>
                <a:spcPct val="0"/>
              </a:spcBef>
              <a:spcAft>
                <a:spcPts val="600"/>
              </a:spcAft>
              <a:buClrTx/>
              <a:buSzTx/>
              <a:tabLst/>
            </a:pPr>
            <a:endParaRPr kumimoji="0" lang="en-US" altLang="ar-EG" sz="2000" b="0" i="0" u="none" strike="noStrike" cap="none" spc="-50" normalizeH="0">
              <a:ln>
                <a:noFill/>
              </a:ln>
              <a:effectLst/>
              <a:latin typeface="+mj-lt"/>
              <a:ea typeface="+mj-ea"/>
              <a:cs typeface="+mj-cs"/>
            </a:endParaRPr>
          </a:p>
        </p:txBody>
      </p:sp>
      <p:pic>
        <p:nvPicPr>
          <p:cNvPr id="2049" name="صورة 1" descr="صورة تحتوي على نص, لقطة شاشة, تخطيط, رسم بياني&#10;&#10;تم إنشاء الوصف تلقائياً">
            <a:extLst>
              <a:ext uri="{FF2B5EF4-FFF2-40B4-BE49-F238E27FC236}">
                <a16:creationId xmlns:a16="http://schemas.microsoft.com/office/drawing/2014/main" id="{4B31EDAD-C38E-A818-BE51-B33990905B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9570"/>
          <a:stretch/>
        </p:blipFill>
        <p:spPr bwMode="auto">
          <a:xfrm>
            <a:off x="20" y="10"/>
            <a:ext cx="7552924" cy="685799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F125D4A5-2AB3-7551-76DC-81455AC198B9}"/>
              </a:ext>
            </a:extLst>
          </p:cNvPr>
          <p:cNvSpPr>
            <a:spLocks noChangeArrowheads="1"/>
          </p:cNvSpPr>
          <p:nvPr/>
        </p:nvSpPr>
        <p:spPr bwMode="auto">
          <a:xfrm>
            <a:off x="7878675" y="2301555"/>
            <a:ext cx="3075836" cy="387858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182880" algn="l" rtl="0" fontAlgn="base">
              <a:spcBef>
                <a:spcPct val="0"/>
              </a:spcBef>
              <a:spcAft>
                <a:spcPts val="600"/>
              </a:spcAft>
              <a:buClr>
                <a:schemeClr val="accent1"/>
              </a:buClr>
              <a:buSzTx/>
              <a:buFontTx/>
              <a:buNone/>
              <a:tabLst/>
            </a:pPr>
            <a:r>
              <a:rPr kumimoji="0" lang="en-US" altLang="ar-EG" sz="1600" b="0" i="0" u="none" strike="noStrike" cap="none" normalizeH="0" baseline="0" dirty="0">
                <a:ln>
                  <a:noFill/>
                </a:ln>
                <a:effectLst/>
              </a:rPr>
              <a:t>From the graph we can analyze that distribution of accident is more between ten to hundred. When it goes further its decreasing exponentially.</a:t>
            </a:r>
          </a:p>
        </p:txBody>
      </p:sp>
    </p:spTree>
    <p:extLst>
      <p:ext uri="{BB962C8B-B14F-4D97-AF65-F5344CB8AC3E}">
        <p14:creationId xmlns:p14="http://schemas.microsoft.com/office/powerpoint/2010/main" val="40041312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2C6CA0D-7F7A-530C-C5BD-6B9C6C73BCDD}"/>
              </a:ext>
            </a:extLst>
          </p:cNvPr>
          <p:cNvSpPr>
            <a:spLocks noGrp="1"/>
          </p:cNvSpPr>
          <p:nvPr>
            <p:ph type="title"/>
          </p:nvPr>
        </p:nvSpPr>
        <p:spPr>
          <a:xfrm>
            <a:off x="856923" y="404947"/>
            <a:ext cx="10306796" cy="868362"/>
          </a:xfrm>
        </p:spPr>
        <p:txBody>
          <a:bodyPr>
            <a:noAutofit/>
          </a:bodyPr>
          <a:lstStyle/>
          <a:p>
            <a:pPr rtl="0"/>
            <a:r>
              <a:rPr lang="en-US" sz="3600">
                <a:latin typeface="ADLaM Display" panose="02010000000000000000" pitchFamily="2" charset="0"/>
                <a:ea typeface="ADLaM Display" panose="02010000000000000000" pitchFamily="2" charset="0"/>
                <a:cs typeface="ADLaM Display" panose="02010000000000000000" pitchFamily="2" charset="0"/>
              </a:rPr>
              <a:t>b.	Severity column analysis &amp; preprocessing</a:t>
            </a:r>
            <a:endParaRPr lang="ar-EG" sz="36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0" name="Rectangle 8">
            <a:extLst>
              <a:ext uri="{FF2B5EF4-FFF2-40B4-BE49-F238E27FC236}">
                <a16:creationId xmlns:a16="http://schemas.microsoft.com/office/drawing/2014/main" id="{50972C83-9DCE-33A0-D086-4F092248480A}"/>
              </a:ext>
            </a:extLst>
          </p:cNvPr>
          <p:cNvSpPr>
            <a:spLocks noChangeArrowheads="1"/>
          </p:cNvSpPr>
          <p:nvPr/>
        </p:nvSpPr>
        <p:spPr bwMode="auto">
          <a:xfrm>
            <a:off x="961209" y="1580545"/>
            <a:ext cx="738413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algn="l" rtl="0" eaLnBrk="0" fontAlgn="base" hangingPunct="0">
              <a:spcBef>
                <a:spcPct val="0"/>
              </a:spcBef>
              <a:spcAft>
                <a:spcPct val="0"/>
              </a:spcAft>
              <a:defRPr>
                <a:solidFill>
                  <a:schemeClr val="tx1"/>
                </a:solidFill>
                <a:latin typeface="Arial" panose="020B0604020202020204" pitchFamily="34" charset="0"/>
              </a:defRPr>
            </a:lvl2pPr>
            <a:lvl3pPr algn="l" rtl="0" eaLnBrk="0" fontAlgn="base" hangingPunct="0">
              <a:spcBef>
                <a:spcPct val="0"/>
              </a:spcBef>
              <a:spcAft>
                <a:spcPct val="0"/>
              </a:spcAft>
              <a:defRPr>
                <a:solidFill>
                  <a:schemeClr val="tx1"/>
                </a:solidFill>
                <a:latin typeface="Arial" panose="020B0604020202020204" pitchFamily="34" charset="0"/>
              </a:defRPr>
            </a:lvl3pPr>
            <a:lvl4pPr algn="l" rtl="0" eaLnBrk="0" fontAlgn="base" hangingPunct="0">
              <a:spcBef>
                <a:spcPct val="0"/>
              </a:spcBef>
              <a:spcAft>
                <a:spcPct val="0"/>
              </a:spcAft>
              <a:defRPr>
                <a:solidFill>
                  <a:schemeClr val="tx1"/>
                </a:solidFill>
                <a:latin typeface="Arial" panose="020B0604020202020204" pitchFamily="34" charset="0"/>
              </a:defRPr>
            </a:lvl4pPr>
            <a:lvl5pPr algn="l" rtl="0" eaLnBrk="0" fontAlgn="base" hangingPunct="0">
              <a:spcBef>
                <a:spcPct val="0"/>
              </a:spcBef>
              <a:spcAft>
                <a:spcPct val="0"/>
              </a:spcAft>
              <a:defRPr>
                <a:solidFill>
                  <a:schemeClr val="tx1"/>
                </a:solidFill>
                <a:latin typeface="Arial" panose="020B0604020202020204" pitchFamily="34" charset="0"/>
              </a:defRPr>
            </a:lvl5pPr>
            <a:lvl6pPr algn="l" rtl="0" eaLnBrk="0" fontAlgn="base" hangingPunct="0">
              <a:spcBef>
                <a:spcPct val="0"/>
              </a:spcBef>
              <a:spcAft>
                <a:spcPct val="0"/>
              </a:spcAft>
              <a:defRPr>
                <a:solidFill>
                  <a:schemeClr val="tx1"/>
                </a:solidFill>
                <a:latin typeface="Arial" panose="020B0604020202020204" pitchFamily="34" charset="0"/>
              </a:defRPr>
            </a:lvl6pPr>
            <a:lvl7pPr algn="l" rtl="0" eaLnBrk="0" fontAlgn="base" hangingPunct="0">
              <a:spcBef>
                <a:spcPct val="0"/>
              </a:spcBef>
              <a:spcAft>
                <a:spcPct val="0"/>
              </a:spcAft>
              <a:defRPr>
                <a:solidFill>
                  <a:schemeClr val="tx1"/>
                </a:solidFill>
                <a:latin typeface="Arial" panose="020B0604020202020204" pitchFamily="34" charset="0"/>
              </a:defRPr>
            </a:lvl7pPr>
            <a:lvl8pPr algn="l" rtl="0" eaLnBrk="0" fontAlgn="base" hangingPunct="0">
              <a:spcBef>
                <a:spcPct val="0"/>
              </a:spcBef>
              <a:spcAft>
                <a:spcPct val="0"/>
              </a:spcAft>
              <a:defRPr>
                <a:solidFill>
                  <a:schemeClr val="tx1"/>
                </a:solidFill>
                <a:latin typeface="Arial" panose="020B0604020202020204" pitchFamily="34" charset="0"/>
              </a:defRPr>
            </a:lvl8pPr>
            <a:lvl9pPr algn="l" rtl="0" eaLnBrk="0" fontAlgn="base" hangingPunct="0">
              <a:spcBef>
                <a:spcPct val="0"/>
              </a:spcBef>
              <a:spcAft>
                <a:spcPct val="0"/>
              </a:spcAft>
              <a:defRPr>
                <a:solidFill>
                  <a:schemeClr val="tx1"/>
                </a:solidFill>
                <a:latin typeface="Arial" panose="020B0604020202020204" pitchFamily="34" charset="0"/>
              </a:defRPr>
            </a:lvl9pPr>
          </a:lstStyle>
          <a:p>
            <a:pPr marL="914400" marR="0" lvl="2" indent="0" algn="l" defTabSz="914400" rtl="0" eaLnBrk="0" fontAlgn="base" latinLnBrk="0" hangingPunct="0">
              <a:lnSpc>
                <a:spcPct val="100000"/>
              </a:lnSpc>
              <a:spcBef>
                <a:spcPct val="0"/>
              </a:spcBef>
              <a:spcAft>
                <a:spcPct val="0"/>
              </a:spcAft>
              <a:buClrTx/>
              <a:buSzTx/>
              <a:buFontTx/>
              <a:buAutoNum type="alphaLcPeriod"/>
              <a:tabLst/>
            </a:pPr>
            <a:r>
              <a:rPr kumimoji="0" lang="en-US" altLang="ar-EG"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Convert the Severity to integer</a:t>
            </a:r>
            <a:endParaRPr kumimoji="0" lang="en-US" altLang="ar-EG" sz="1050" b="0" i="0" u="none" strike="noStrike" cap="none" normalizeH="0" baseline="0" dirty="0">
              <a:ln>
                <a:noFill/>
              </a:ln>
              <a:solidFill>
                <a:schemeClr val="tx1"/>
              </a:solidFill>
              <a:effectLst/>
            </a:endParaRPr>
          </a:p>
          <a:p>
            <a:pPr marL="914400" marR="0" lvl="2" indent="0" algn="l" defTabSz="914400" rtl="0" eaLnBrk="0" fontAlgn="base" latinLnBrk="0" hangingPunct="0">
              <a:lnSpc>
                <a:spcPct val="100000"/>
              </a:lnSpc>
              <a:spcBef>
                <a:spcPct val="0"/>
              </a:spcBef>
              <a:spcAft>
                <a:spcPct val="0"/>
              </a:spcAft>
              <a:buClrTx/>
              <a:buSzTx/>
              <a:buFontTx/>
              <a:buAutoNum type="alphaLcPeriod"/>
              <a:tabLst/>
            </a:pPr>
            <a:r>
              <a:rPr kumimoji="0" lang="en-US" altLang="ar-EG"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Group data by severity </a:t>
            </a:r>
            <a:endParaRPr kumimoji="0" lang="en-US" altLang="ar-EG" sz="1050" b="0" i="0" u="none" strike="noStrike" cap="none" normalizeH="0" baseline="0" dirty="0">
              <a:ln>
                <a:noFill/>
              </a:ln>
              <a:solidFill>
                <a:schemeClr val="tx1"/>
              </a:solidFill>
              <a:effectLst/>
            </a:endParaRPr>
          </a:p>
          <a:p>
            <a:pPr marL="914400" marR="0" lvl="2" indent="0" algn="l" defTabSz="914400" rtl="0" eaLnBrk="0" fontAlgn="base" latinLnBrk="0" hangingPunct="0">
              <a:lnSpc>
                <a:spcPct val="100000"/>
              </a:lnSpc>
              <a:spcBef>
                <a:spcPct val="0"/>
              </a:spcBef>
              <a:spcAft>
                <a:spcPct val="0"/>
              </a:spcAft>
              <a:buClrTx/>
              <a:buSzTx/>
              <a:buFontTx/>
              <a:buAutoNum type="alphaLcPeriod"/>
              <a:tabLst/>
            </a:pPr>
            <a:r>
              <a:rPr kumimoji="0" lang="en-US" altLang="ar-EG"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Sort the result in descending order based on the severity counts</a:t>
            </a:r>
            <a:endParaRPr kumimoji="0" lang="en-US" altLang="ar-EG" sz="1050" b="0" i="0" u="none" strike="noStrike" cap="none" normalizeH="0" baseline="0" dirty="0">
              <a:ln>
                <a:noFill/>
              </a:ln>
              <a:solidFill>
                <a:schemeClr val="tx1"/>
              </a:solidFill>
              <a:effectLst/>
            </a:endParaRPr>
          </a:p>
          <a:p>
            <a:pPr marL="914400" marR="0" lvl="2" indent="0" algn="l" defTabSz="914400" rtl="0" eaLnBrk="0" fontAlgn="base" latinLnBrk="0" hangingPunct="0">
              <a:lnSpc>
                <a:spcPct val="100000"/>
              </a:lnSpc>
              <a:spcBef>
                <a:spcPct val="0"/>
              </a:spcBef>
              <a:spcAft>
                <a:spcPct val="0"/>
              </a:spcAft>
              <a:buClrTx/>
              <a:buSzTx/>
              <a:buFontTx/>
              <a:buAutoNum type="alphaLcPeriod"/>
              <a:tabLst/>
            </a:pPr>
            <a:r>
              <a:rPr kumimoji="0" lang="en-US" altLang="ar-EG"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Get the Severity with the highest number of accidents</a:t>
            </a:r>
            <a:endParaRPr kumimoji="0" lang="en-US" altLang="ar-EG"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ar-EG" sz="1600" b="1" i="0" u="none" strike="noStrike" cap="none" normalizeH="0" baseline="0" dirty="0">
                <a:ln>
                  <a:noFill/>
                </a:ln>
                <a:solidFill>
                  <a:srgbClr val="FFC000"/>
                </a:solidFill>
                <a:effectLst/>
                <a:latin typeface="Calibri" panose="020F0502020204030204" pitchFamily="34" charset="0"/>
                <a:ea typeface="Calibri" panose="020F0502020204030204" pitchFamily="34" charset="0"/>
                <a:cs typeface="Arial" panose="020B0604020202020204" pitchFamily="34" charset="0"/>
              </a:rPr>
              <a:t>	Severity with the highest accidents count: </a:t>
            </a:r>
            <a:r>
              <a:rPr kumimoji="0" lang="en-US" altLang="ar-EG" sz="1600" b="1" i="0" u="none" strike="noStrike" cap="none" normalizeH="0" baseline="0" dirty="0">
                <a:ln>
                  <a:noFill/>
                </a:ln>
                <a:solidFill>
                  <a:srgbClr val="00B050"/>
                </a:solidFill>
                <a:effectLst/>
                <a:latin typeface="Calibri" panose="020F0502020204030204" pitchFamily="34" charset="0"/>
                <a:ea typeface="Calibri" panose="020F0502020204030204" pitchFamily="34" charset="0"/>
                <a:cs typeface="Arial" panose="020B0604020202020204" pitchFamily="34" charset="0"/>
              </a:rPr>
              <a:t>2</a:t>
            </a:r>
            <a:endParaRPr kumimoji="0" lang="en-US" altLang="ar-EG"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ar-EG" sz="2800" b="0" i="0" u="none" strike="noStrike" cap="none" normalizeH="0" baseline="0" dirty="0">
              <a:ln>
                <a:noFill/>
              </a:ln>
              <a:solidFill>
                <a:schemeClr val="tx1"/>
              </a:solidFill>
              <a:effectLst/>
              <a:latin typeface="Arial" panose="020B0604020202020204" pitchFamily="34" charset="0"/>
            </a:endParaRPr>
          </a:p>
        </p:txBody>
      </p:sp>
      <p:pic>
        <p:nvPicPr>
          <p:cNvPr id="3079" name="صورة 1" descr="صورة تحتوي على نص, لقطة شاشة, مستطيل, ميدان/ مربع&#10;&#10;تم إنشاء الوصف تلقائياً">
            <a:extLst>
              <a:ext uri="{FF2B5EF4-FFF2-40B4-BE49-F238E27FC236}">
                <a16:creationId xmlns:a16="http://schemas.microsoft.com/office/drawing/2014/main" id="{93050305-1AC5-2EBC-C4D7-936B2846E1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2110" y="2996250"/>
            <a:ext cx="4634734" cy="345680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9">
            <a:extLst>
              <a:ext uri="{FF2B5EF4-FFF2-40B4-BE49-F238E27FC236}">
                <a16:creationId xmlns:a16="http://schemas.microsoft.com/office/drawing/2014/main" id="{438CEBFD-952E-C121-2979-8141BEE2E8D8}"/>
              </a:ext>
            </a:extLst>
          </p:cNvPr>
          <p:cNvSpPr>
            <a:spLocks noChangeArrowheads="1"/>
          </p:cNvSpPr>
          <p:nvPr/>
        </p:nvSpPr>
        <p:spPr bwMode="auto">
          <a:xfrm>
            <a:off x="1427516" y="3642107"/>
            <a:ext cx="466848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algn="l" rtl="0" eaLnBrk="0" fontAlgn="base" hangingPunct="0">
              <a:spcBef>
                <a:spcPct val="0"/>
              </a:spcBef>
              <a:spcAft>
                <a:spcPct val="0"/>
              </a:spcAft>
              <a:defRPr>
                <a:solidFill>
                  <a:schemeClr val="tx1"/>
                </a:solidFill>
                <a:latin typeface="Arial" panose="020B0604020202020204" pitchFamily="34" charset="0"/>
              </a:defRPr>
            </a:lvl2pPr>
            <a:lvl3pPr algn="l" rtl="0" eaLnBrk="0" fontAlgn="base" hangingPunct="0">
              <a:spcBef>
                <a:spcPct val="0"/>
              </a:spcBef>
              <a:spcAft>
                <a:spcPct val="0"/>
              </a:spcAft>
              <a:defRPr>
                <a:solidFill>
                  <a:schemeClr val="tx1"/>
                </a:solidFill>
                <a:latin typeface="Arial" panose="020B0604020202020204" pitchFamily="34" charset="0"/>
              </a:defRPr>
            </a:lvl3pPr>
            <a:lvl4pPr algn="l" rtl="0" eaLnBrk="0" fontAlgn="base" hangingPunct="0">
              <a:spcBef>
                <a:spcPct val="0"/>
              </a:spcBef>
              <a:spcAft>
                <a:spcPct val="0"/>
              </a:spcAft>
              <a:defRPr>
                <a:solidFill>
                  <a:schemeClr val="tx1"/>
                </a:solidFill>
                <a:latin typeface="Arial" panose="020B0604020202020204" pitchFamily="34" charset="0"/>
              </a:defRPr>
            </a:lvl4pPr>
            <a:lvl5pPr algn="l" rtl="0" eaLnBrk="0" fontAlgn="base" hangingPunct="0">
              <a:spcBef>
                <a:spcPct val="0"/>
              </a:spcBef>
              <a:spcAft>
                <a:spcPct val="0"/>
              </a:spcAft>
              <a:defRPr>
                <a:solidFill>
                  <a:schemeClr val="tx1"/>
                </a:solidFill>
                <a:latin typeface="Arial" panose="020B0604020202020204" pitchFamily="34" charset="0"/>
              </a:defRPr>
            </a:lvl5pPr>
            <a:lvl6pPr algn="l" rtl="0" eaLnBrk="0" fontAlgn="base" hangingPunct="0">
              <a:spcBef>
                <a:spcPct val="0"/>
              </a:spcBef>
              <a:spcAft>
                <a:spcPct val="0"/>
              </a:spcAft>
              <a:defRPr>
                <a:solidFill>
                  <a:schemeClr val="tx1"/>
                </a:solidFill>
                <a:latin typeface="Arial" panose="020B0604020202020204" pitchFamily="34" charset="0"/>
              </a:defRPr>
            </a:lvl6pPr>
            <a:lvl7pPr algn="l" rtl="0" eaLnBrk="0" fontAlgn="base" hangingPunct="0">
              <a:spcBef>
                <a:spcPct val="0"/>
              </a:spcBef>
              <a:spcAft>
                <a:spcPct val="0"/>
              </a:spcAft>
              <a:defRPr>
                <a:solidFill>
                  <a:schemeClr val="tx1"/>
                </a:solidFill>
                <a:latin typeface="Arial" panose="020B0604020202020204" pitchFamily="34" charset="0"/>
              </a:defRPr>
            </a:lvl7pPr>
            <a:lvl8pPr algn="l" rtl="0" eaLnBrk="0" fontAlgn="base" hangingPunct="0">
              <a:spcBef>
                <a:spcPct val="0"/>
              </a:spcBef>
              <a:spcAft>
                <a:spcPct val="0"/>
              </a:spcAft>
              <a:defRPr>
                <a:solidFill>
                  <a:schemeClr val="tx1"/>
                </a:solidFill>
                <a:latin typeface="Arial" panose="020B0604020202020204" pitchFamily="34" charset="0"/>
              </a:defRPr>
            </a:lvl8pPr>
            <a:lvl9pPr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ar-EG" sz="2000" b="1" i="0" u="none" strike="noStrike" cap="none" normalizeH="0" baseline="0" dirty="0">
                <a:ln>
                  <a:noFill/>
                </a:ln>
                <a:solidFill>
                  <a:srgbClr val="FFC000"/>
                </a:solidFill>
                <a:effectLst/>
                <a:latin typeface="Calibri" panose="020F0502020204030204" pitchFamily="34" charset="0"/>
                <a:ea typeface="Calibri" panose="020F0502020204030204" pitchFamily="34" charset="0"/>
                <a:cs typeface="Arial" panose="020B0604020202020204" pitchFamily="34" charset="0"/>
              </a:rPr>
              <a:t>Where the Number of accidents </a:t>
            </a:r>
            <a:r>
              <a:rPr kumimoji="0" lang="en-US" altLang="ar-EG" sz="2000" b="1" i="0" u="none" strike="noStrike" cap="none" normalizeH="0" baseline="0" dirty="0">
                <a:ln>
                  <a:noFill/>
                </a:ln>
                <a:solidFill>
                  <a:srgbClr val="00B050"/>
                </a:solidFill>
                <a:effectLst/>
                <a:latin typeface="Calibri" panose="020F0502020204030204" pitchFamily="34" charset="0"/>
                <a:ea typeface="Calibri" panose="020F0502020204030204" pitchFamily="34" charset="0"/>
                <a:cs typeface="Arial" panose="020B0604020202020204" pitchFamily="34" charset="0"/>
              </a:rPr>
              <a:t>of severity degree</a:t>
            </a:r>
            <a:r>
              <a:rPr kumimoji="0" lang="en-US" altLang="ar-EG" sz="2000" b="1" i="0" u="none" strike="noStrike" cap="none" normalizeH="0" baseline="0" dirty="0">
                <a:ln>
                  <a:noFill/>
                </a:ln>
                <a:solidFill>
                  <a:srgbClr val="FFC000"/>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ar-EG" sz="2000" b="1" i="0" u="none" strike="noStrike" cap="none" normalizeH="0" baseline="0" dirty="0">
                <a:ln>
                  <a:noFill/>
                </a:ln>
                <a:solidFill>
                  <a:srgbClr val="00B050"/>
                </a:solidFill>
                <a:effectLst/>
                <a:latin typeface="Calibri" panose="020F0502020204030204" pitchFamily="34" charset="0"/>
                <a:ea typeface="Calibri" panose="020F0502020204030204" pitchFamily="34" charset="0"/>
                <a:cs typeface="Arial" panose="020B0604020202020204" pitchFamily="34" charset="0"/>
              </a:rPr>
              <a:t>4756722</a:t>
            </a:r>
            <a:endParaRPr kumimoji="0" lang="en-US" altLang="ar-EG" sz="1200" b="0" i="0" u="none" strike="noStrike" cap="none" normalizeH="0" baseline="0" dirty="0">
              <a:ln>
                <a:noFill/>
              </a:ln>
              <a:solidFill>
                <a:schemeClr val="tx1"/>
              </a:solidFill>
              <a:effectLst/>
            </a:endParaRPr>
          </a:p>
          <a:p>
            <a:pPr marL="914400" marR="0" lvl="2" indent="0" algn="l" defTabSz="914400" rtl="0" eaLnBrk="0" fontAlgn="base" latinLnBrk="0" hangingPunct="0">
              <a:lnSpc>
                <a:spcPct val="100000"/>
              </a:lnSpc>
              <a:spcBef>
                <a:spcPct val="0"/>
              </a:spcBef>
              <a:spcAft>
                <a:spcPct val="0"/>
              </a:spcAft>
              <a:buClrTx/>
              <a:buSzTx/>
              <a:buFontTx/>
              <a:buAutoNum type="alphaLcPeriod"/>
              <a:tabLst/>
            </a:pPr>
            <a:r>
              <a:rPr kumimoji="0" lang="en-US" altLang="ar-EG"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Plot the severity class frequency:</a:t>
            </a:r>
            <a:endParaRPr kumimoji="0" lang="en-US" altLang="ar-EG"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ar-EG"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From the graph we conclude that the class of severity = 2 is the most frequent class.</a:t>
            </a:r>
            <a:endParaRPr kumimoji="0" lang="en-US" altLang="ar-EG"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02210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Gestalt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مشهد">
  <a:themeElements>
    <a:clrScheme name="مخصص 6">
      <a:dk1>
        <a:srgbClr val="000000"/>
      </a:dk1>
      <a:lt1>
        <a:srgbClr val="FFFFFF"/>
      </a:lt1>
      <a:dk2>
        <a:srgbClr val="542378"/>
      </a:dk2>
      <a:lt2>
        <a:srgbClr val="D6D3CC"/>
      </a:lt2>
      <a:accent1>
        <a:srgbClr val="7030A0"/>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مشهد">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مشهد">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3.xml><?xml version="1.0" encoding="utf-8"?>
<a:theme xmlns:a="http://schemas.openxmlformats.org/drawingml/2006/main" name="Marketing Newsletter">
  <a:themeElements>
    <a:clrScheme name="Simple Light">
      <a:dk1>
        <a:srgbClr val="3F267B"/>
      </a:dk1>
      <a:lt1>
        <a:srgbClr val="F3F3F3"/>
      </a:lt1>
      <a:dk2>
        <a:srgbClr val="D9D9D9"/>
      </a:dk2>
      <a:lt2>
        <a:srgbClr val="6245A7"/>
      </a:lt2>
      <a:accent1>
        <a:srgbClr val="5CA89D"/>
      </a:accent1>
      <a:accent2>
        <a:srgbClr val="603ABB"/>
      </a:accent2>
      <a:accent3>
        <a:srgbClr val="3B1D81"/>
      </a:accent3>
      <a:accent4>
        <a:srgbClr val="8F6DDF"/>
      </a:accent4>
      <a:accent5>
        <a:srgbClr val="3100A5"/>
      </a:accent5>
      <a:accent6>
        <a:srgbClr val="8A58FF"/>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2536</TotalTime>
  <Words>818</Words>
  <Application>Microsoft Office PowerPoint</Application>
  <PresentationFormat>شاشة عريضة</PresentationFormat>
  <Paragraphs>140</Paragraphs>
  <Slides>30</Slides>
  <Notes>20</Notes>
  <HiddenSlides>0</HiddenSlides>
  <MMClips>0</MMClips>
  <ScaleCrop>false</ScaleCrop>
  <HeadingPairs>
    <vt:vector size="6" baseType="variant">
      <vt:variant>
        <vt:lpstr>الخطوط المستخدمة</vt:lpstr>
      </vt:variant>
      <vt:variant>
        <vt:i4>13</vt:i4>
      </vt:variant>
      <vt:variant>
        <vt:lpstr>نسق</vt:lpstr>
      </vt:variant>
      <vt:variant>
        <vt:i4>3</vt:i4>
      </vt:variant>
      <vt:variant>
        <vt:lpstr>عناوين الشرائح</vt:lpstr>
      </vt:variant>
      <vt:variant>
        <vt:i4>30</vt:i4>
      </vt:variant>
    </vt:vector>
  </HeadingPairs>
  <TitlesOfParts>
    <vt:vector size="46" baseType="lpstr">
      <vt:lpstr>ADLaM Display</vt:lpstr>
      <vt:lpstr>Arial</vt:lpstr>
      <vt:lpstr>Assistant Light</vt:lpstr>
      <vt:lpstr>Bierstadt</vt:lpstr>
      <vt:lpstr>Calibri</vt:lpstr>
      <vt:lpstr>Century Schoolbook</vt:lpstr>
      <vt:lpstr>Comic Sans MS</vt:lpstr>
      <vt:lpstr>Fira Code</vt:lpstr>
      <vt:lpstr>Nunito Sans</vt:lpstr>
      <vt:lpstr>Nunito Sans ExtraBold</vt:lpstr>
      <vt:lpstr>Pontano Sans</vt:lpstr>
      <vt:lpstr>Tw Cen MT</vt:lpstr>
      <vt:lpstr>Wingdings 2</vt:lpstr>
      <vt:lpstr>GestaltVTI</vt:lpstr>
      <vt:lpstr>مشهد</vt:lpstr>
      <vt:lpstr>Marketing Newsletter</vt:lpstr>
      <vt:lpstr>US Accidents Analysis</vt:lpstr>
      <vt:lpstr>Team 14</vt:lpstr>
      <vt:lpstr>01 Data Acquisition &amp; Preprocessing  </vt:lpstr>
      <vt:lpstr>01 Data preprocessing</vt:lpstr>
      <vt:lpstr>1. Data preprocessing steps: </vt:lpstr>
      <vt:lpstr>02 EDA [Expletory data analysis]</vt:lpstr>
      <vt:lpstr>Explore city column</vt:lpstr>
      <vt:lpstr>عرض تقديمي في PowerPoint</vt:lpstr>
      <vt:lpstr>b. Severity column analysis &amp; preprocessing</vt:lpstr>
      <vt:lpstr>c. Start Time analysis</vt:lpstr>
      <vt:lpstr>d. Start latitude &amp; longitude </vt:lpstr>
      <vt:lpstr>e.Analyzing weather columns</vt:lpstr>
      <vt:lpstr>e.ii:Frequency of Weather Conditions</vt:lpstr>
      <vt:lpstr>Cont’d:</vt:lpstr>
      <vt:lpstr>Analysis</vt:lpstr>
      <vt:lpstr>f. Word cloud of ‘description’</vt:lpstr>
      <vt:lpstr>g. Correlation matrix</vt:lpstr>
      <vt:lpstr>03 Machine Learning Models</vt:lpstr>
      <vt:lpstr>عرض تقديمي في PowerPoint</vt:lpstr>
      <vt:lpstr>عرض تقديمي في PowerPoint</vt:lpstr>
      <vt:lpstr> 04 Results and Evaluation</vt:lpstr>
      <vt:lpstr>Results summary</vt:lpstr>
      <vt:lpstr> 05 Cloud Journey</vt:lpstr>
      <vt:lpstr>عرض تقديمي في PowerPoint</vt:lpstr>
      <vt:lpstr>عرض تقديمي في PowerPoint</vt:lpstr>
      <vt:lpstr>عرض تقديمي في PowerPoint</vt:lpstr>
      <vt:lpstr>عرض تقديمي في PowerPoint</vt:lpstr>
      <vt:lpstr> Cloud details</vt:lpstr>
      <vt:lpstr>عرض تقديمي في PowerPoint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Systematic Review of Security Vulnerabilities in Ethereum Blockchain Smart Contract</dc:title>
  <dc:creator>ممدوح احمد محمد محمد عطيه</dc:creator>
  <cp:lastModifiedBy>ممدوح احمد محمد محمد عطيه</cp:lastModifiedBy>
  <cp:revision>301</cp:revision>
  <dcterms:created xsi:type="dcterms:W3CDTF">2023-04-16T20:49:41Z</dcterms:created>
  <dcterms:modified xsi:type="dcterms:W3CDTF">2024-05-10T11:52:10Z</dcterms:modified>
</cp:coreProperties>
</file>